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1" r:id="rId11"/>
    <p:sldId id="260" r:id="rId12"/>
    <p:sldId id="275" r:id="rId13"/>
    <p:sldId id="278" r:id="rId14"/>
    <p:sldId id="276" r:id="rId15"/>
    <p:sldId id="272" r:id="rId16"/>
    <p:sldId id="274" r:id="rId17"/>
    <p:sldId id="270" r:id="rId18"/>
    <p:sldId id="267" r:id="rId19"/>
    <p:sldId id="271" r:id="rId20"/>
    <p:sldId id="268" r:id="rId21"/>
    <p:sldId id="279" r:id="rId22"/>
    <p:sldId id="280" r:id="rId23"/>
    <p:sldId id="281" r:id="rId24"/>
    <p:sldId id="286" r:id="rId25"/>
    <p:sldId id="287" r:id="rId26"/>
    <p:sldId id="282" r:id="rId27"/>
    <p:sldId id="283" r:id="rId28"/>
    <p:sldId id="284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2" d="100"/>
          <a:sy n="112" d="100"/>
        </p:scale>
        <p:origin x="-72" y="17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5T08:30:17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7482 7674 63,'0'0'31,"0"0"3,0 0-8,0 0 4,40 124 19,-40-100-18,0 0 6,0-3-12,0-3-13,0-6 14,-4-5 0,0-3 3,0-1 21,4-3-23,0 0 8,0 0 37,0 0 10,0 0-6,0 0 3,-1-14-17,1-11-32,0-7 1,0-8 8,1-6-16,21 0-18,-4 4-5,-1 4-1,-2 7-2,-3 8-53,-1 9-101,-11 2-116</inkml:trace>
  <inkml:trace contextRef="#ctx0" brushRef="#br0" timeOffset="773.126">7157 7538 235,'0'0'98,"0"0"-60,0 0-14,0 0 29,0 0 2,0 0-40,109-45-14,-80 45 4,5 2-4,1 18-1,0 4 1,-3 4 1,-7 2-3,-9 5 3,-3 1 1,-3-1 0,-5 4 3,-2-7-5,-1-2-1,-2-7 2,0-10 2,0-3-3,0-6 1,0-4 12,0 0 20,0 0 12,0 0 12,0 0-14,0 0 1,0 0 0,2-4 4,0-14-17,5-7-14,4-8 10,2-1-13,3 0-10,0 5 6,-1 0 7,-3 5-16,-2 4-2,4-1-2,-1 5-48,0 5-38,1 1-8,-3 7-55,-2 1-101,-2 2-124</inkml:trace>
  <inkml:trace contextRef="#ctx0" brushRef="#br0" timeOffset="1574.1498">7929 7923 270,'0'0'130,"0"0"-98,0 0-12,0 0 10,0 0-11,0 0-18,87-101 0,-59 65-1,-4-1 4,-3-6 1,-8 5-2,-8 2 0,-5 6 11,0 7 22,-7 9 3,-13 6-23,-5 4-2,-6 4-14,-4 0 5,-3 25 1,10 12 5,6 8 2,11 3 8,11 2-4,1-6-9,34-2-1,7-5-2,10-10 5,-4-7-5,0-9 2,-9-11-3,-2 0 7,4-14 7,4-26 11,2-12-18,1-7-6,-2-5 0,-12 2-5,-4 6-2,-11 10 0,-9 13 2,-8 10 0,-2 7-1,0 3 0,0 4-1,-8 2-5,-15 3-3,-7 4-3,2 0 7,4 0 1,4 0 0,4 8-3,3 4 4,4 1 0,4 3 3,5-3-2,0 1-4,14 1-9,22-1 16,8 0 4,3 1 2,-5 2-5,-10-1 2,-8 1-3,-7 3-7,-3-1 3,-8 3 3,-6 0-2,0-2 0,-2 1 3,-20-2 5,-2-5 0,-1-3-2,-4-8-3,-2-3-5,3 0-71,7 0-122,10-15-228</inkml:trace>
  <inkml:trace contextRef="#ctx0" brushRef="#br0" timeOffset="1883.2632">8722 7197 3,'0'0'384,"0"0"-342,0 0 14,0 0 8,0 0-21,0 0-43,7 18 1,-7 23 17,4 11 66,-3 7-21,6 1-33,3 1-10,-1-3-6,-1 2-7,-1-2-7,-2-2-1,-1-4-96,-4-10-67,0-14-141</inkml:trace>
  <inkml:trace contextRef="#ctx0" brushRef="#br0" timeOffset="2654.0974">8689 7550 492,'0'0'89,"0"0"-35,0 0 13,0 0-15,33-111-42,5 93-10,7 0-2,5 4 2,2 4 0,-8 2-1,-13 6 1,-15 2-4,-9 0-6,-5 0-16,-2 0 1,0 14 6,0 10 13,-4 6 6,-15 4 2,0 5 2,1 1-3,6-4-1,11-2 0,1-4 0,0-9-4,21-3 4,8-9 1,2-9 10,2 0-2,-7-15 4,-2-18-6,-1-11-3,-8-5-4,-10 2 0,-5 4 5,0 8 5,-16 10 10,-4 7-12,9 6-2,-2 6-6,6 2-3,2 2 1,5 2 0,0 0-3,0 0-5,0 0-19,12 0-9,12 0 33,10 2 5,-3 10 0,1 6-3,-3 8 1,-6 4-3,-2 7 1,-3 1 3,-5-2-2,-9-3-5,-2-2-8,-2-9 5,0-6-4,0-11 8,0-2 7,0-3 9,0-4 63,0-24-7,0-10-56,0-6-9,23-1-1,8 4 0,9-1 1,5 9-11,3 3 0,-9 10 6,-9 4 5,-12 8-2,-10 8 2,-6 0 1,-2 0-1,0 0-15,2 15 3,3 12 11,-1 5 1,0 4 1,-2 4 1,3-2-1,-1 1-1,-1-4 0,0-4 0,5-7-42,3-9-71,9-10-67,0-5-179</inkml:trace>
  <inkml:trace contextRef="#ctx0" brushRef="#br0" timeOffset="2806.2534">9568 7145 536,'0'0'98,"0"0"-90,0 0-8,0 0-113,0 0-328</inkml:trace>
  <inkml:trace contextRef="#ctx0" brushRef="#br0" timeOffset="3734.3576">9761 7282 472,'0'0'167,"0"0"-167,0 0 0,0 0-12,0 0 12,0 0 8,88 127-7,-74-91 0,-9 0-1,-5-4-8,0-4 4,-7-4 4,-8-6 4,1-4-2,5-7-1,2-7-1,0 0 6,1 0 13,1-21 5,3-6-13,2-4-9,0 8-2,12 4-4,3 7 4,5 8 2,0 4 1,2 0 5,5 0 5,-4 12-6,4 6 0,-4 2-4,4 1 3,-2-6-5,2-4 6,2-8 0,0-3-1,4 0-6,2-14-10,5-15-1,3-10 3,-3-7 7,1-7-2,-10 0-13,-9 2-1,-6 14 13,-12 7-1,-4 10-1,0 7-10,-16 6-1,-13 5 9,-6 2 5,-12 0-14,2 19 16,0 6-2,11 1 3,11-2-5,12-2-3,8-3-3,3-4 0,3-3-5,21-7 8,5-5 8,6 0 8,2 0-1,-4-7-1,-2-11 4,1-2 3,-4 0 3,-5 2 12,-8 8-8,-8 3 13,-7 7 1,2 0-34,0 0 0,8 25-18,3 12 14,-3 14 4,2 5 6,-7 10-3,-5 0 4,0 4-6,0 1 4,-3-7 1,-7-3-6,-2-10-2,5-2 0,3-7 0,1-8 1,2-6 1,-1-7-3,-5-4 0,2-8-6,-2-2 1,-6-3-2,-3-4 10,-4 0 4,-2 0 4,0-12-1,1-8 16,4-6 45,3-8-5,10-12-27,4-11 4,10-7-22,40-4-17,19-3-1,18-1-76,7 1-87,-10 4-203</inkml:trace>
  <inkml:trace contextRef="#ctx0" brushRef="#br0" timeOffset="4724.2575">11464 7227 245,'0'0'32,"0"0"16,0 0 18,0 0-10,0 0-38,0 0-18,0 0-2,8-6 2,-8 6 11,0 0 2,0 0-1,0 0-3,0 1 9,0 6-4,0 2-3,-13 6 1,-3 2-10,3 2 2,2-1-3,2 3-1,2-9-1,3-1 1,2-2 0,0-8 0,2-1 0,0 0 4,0 0 6,0 0 28,-2 0 36,2 0-6,0 0-12,0 0-22,0 0-9,0 0 4,0 0-4,0 0 2,0 0-2,0 0-2,0 0-2,0 0-5,0 0 5,10-19-4,15-7-17,8-8-6,5-10 5,-2-2-4,-6-4-23,-5 0-9,-9 8 14,-7 10-13,-5 10 31,-4 4 2,0 7-10,-6 0 5,-23 1-9,-11 5-6,-5 4 10,3 1 1,9 0 3,6 6-1,7 10 3,7 4 1,6 9-3,5 10 6,2 11 1,0 13 2,0 7 24,0 5 25,6 3-11,-3-6 2,-2-5-24,-1-5 8,0-9-18,0-7-4,0-8 2,0-6-4,0-4-13,0-8-53,0-8-63,0-12-98,0-4-246</inkml:trace>
  <inkml:trace contextRef="#ctx0" brushRef="#br0" timeOffset="5323.5607">11284 7506 176,'0'0'488,"0"0"-356,0 0-75,0 0 17,0 0-59,0 0-15,180-100-34,-85 75-3,-1 1 18,-11 4-7,-17 2 16,-18 6 8,-22 4 2,-15 4 5,-11 2 5,0 2-10,0 0-1,-18 0-10,-18 14 8,-6 14-3,5 6 6,6 0 2,12 0-2,11-4-2,8-4-5,0-6 2,8-5 2,11-7 3,-4-6 5,-3-2 3,-2 0 16,-1-21 32,3-11-42,3-9-6,1-3-8,-3 7 0,3 5 1,-1 8-1,-5 8 0,3 7 0,-1 6-6,9 3 1,6 0-7,8 2 5,3 13 3,-7 5 4,-4 3-2,-9-1-2,-9-2-3,-7-4-4,-2 0-1,0-8 3,0-2 8,0-4 1,0-2 0,0 0 5,0 0 14,0 0 30,-2-16 6,2-11-11,0-6-10,8-5-27,26 2-7,13 2-14,9 6-55,4 6-66,-4 5-60,-12 12-209</inkml:trace>
  <inkml:trace contextRef="#ctx0" brushRef="#br0" timeOffset="6343.7288">12598 7212 235,'0'0'84,"0"0"-63,0 0 8,0 0-21,0 0-8,0 0 1,-13 21-1,9-21-7,-1 2-8,5-2-1,-2 0 16,0 0 0,2 0 2,-2 0 14,2 0 13,-3 1 0,-2 3-10,-1 3 1,-1 2-2,3 0-5,-1 1-3,5-3-6,0 0 2,0-5-4,0 0-2,0-2-2,0 0-12,0 0 1,0 0 7,0-11-34,0 2 27,0 3 13,0 2 13,0 2 29,0 2-4,0 0-10,0 0-16,0 0-11,0 0 3,0 2-1,0 5-2,0-2-1,0-1 1,0-2 2,12-2-2,3 0 0,3 0 3,-5 0 1,-1-11 0,-3-10 0,2-4-4,-5 5-1,-6 3-7,0 5 7,0 3 0,-22 7 0,-5 2-4,-4 0 4,0 17 3,-3 11 4,2 12 9,4 2 10,6 2 7,7-2-3,8-4-4,7-4-11,0-4-1,19-6-6,14-6 6,11-7 6,0-7 8,3-4 2,9-3-3,1-20 9,5-9-15,4-9-20,-6-3 5,-3-4-2,-3-1-4,-13 6 0,-10 5 0,-10 10 3,-9 7-3,-7 5-4,-5 5 2,0 0-5,-5 5-1,-15 4-1,-5 2-5,-4 4 1,-2 22 4,2 9 7,4 4 2,6 4 0,5-5 6,10-3 1,4-1 10,0-8-4,5-1 7,21-6-9,3-6 6,4-3-4,4-10 7,-2 0-7,5 0-13,-5-14-40,-3-4-64,-14 0-6,-16 4-56,-2 0-309</inkml:trace>
  <inkml:trace contextRef="#ctx0" brushRef="#br0" timeOffset="8903.9426">14888 6825 349,'0'0'71,"0"0"-55,0 0 16,0 0 55,0 0-27,0 0-25,0 0-22,0-29-7,0 29-6,0 16-18,-7 14 18,-13 16 7,-11 6 19,-7 7-7,-7 1-11,-8-2 0,-10-2 5,-8-7-7,0-4 2,4-13-7,20-8 4,11-10-2,13-11 2,9-3 6,-2-1 29,3-30 12,1-10-38,10-11-13,2-4-2,0 5-5,20 7 5,3 12 1,-2 14 5,0 6 12,-1 12 1,-3 0-10,12 2-8,5 25 0,4 2 3,7 11-2,-5 1-1,1 0 0,-2 1 0,-8-3 4,-1-6-4,5-1 1,2-6-1,11-6-2,1-8-10,4-9-9,-8-3-35,-5 0-44,-7 0-85,-2-15-205</inkml:trace>
  <inkml:trace contextRef="#ctx0" brushRef="#br0" timeOffset="9525.6464">15367 6900 268,'0'0'34,"0"0"-24,0 0-3,0 0 34,127-42-14,-98 42-17,-4 0 10,-6 10-17,2 17 3,-8 5 10,-2 3 0,-6 3 0,-5 4-8,0-2-1,0-2-1,0-4-5,-11-7 2,1-8-2,4-7 1,4-5 3,-3-5 2,5-2 40,-2 0 22,0-2 13,2-18-38,0-8-33,0-7-11,7-2-4,17-3-21,7-1 4,3 5 11,1 7 10,-6 0-3,-4 11 3,-12 4 3,-9 8 6,-4 3 17,0 3-6,0 0-20,0 0 0,-2 17-20,-17 11 20,-4 11 15,1 5 17,4 2-12,9-4-9,9-7-6,0-3-1,20-1 0,18-7 3,5-7-7,-1-5-40,-1-9-41,-2-3-53,-1-4-123</inkml:trace>
  <inkml:trace contextRef="#ctx0" brushRef="#br0" timeOffset="10278.1322">14205 8199 575,'0'0'106,"0"0"-75,0 0-18,0 0 22,0 0-12,150-89-21,-103 83-2,-7 6 0,-3 0-17,-6 0-41,-8 0-123,-17 11-137</inkml:trace>
  <inkml:trace contextRef="#ctx0" brushRef="#br0" timeOffset="10480.4274">14228 8440 325,'0'0'54,"0"0"-37,0 0 78,0 0 52,0 0-56,0 0-44,24 1-26,14-1 1,11-1 2,9-6-2,2 4-19,-1 0-3,-9 3-44,-8-1-100,-5-7-184</inkml:trace>
  <inkml:trace contextRef="#ctx0" brushRef="#br0" timeOffset="10788.3967">14968 8267 475,'0'0'59,"0"0"-59,0 0 28,0 0 56,0 0-51,0 0-27,80-4-2,-20 1 4,5-4 10,1 1-6,-2 1-5,-7-4-7,-7 2-1,-6 0-47,-8 5-83,-9-1-147</inkml:trace>
  <inkml:trace contextRef="#ctx0" brushRef="#br0" timeOffset="11373.3537">15766 7828 638,'0'0'89,"0"0"-80,0 0-9,0 0-3,0 0-13,0 0 16,25 125 29,-14-75-19,-1 0 3,0 1 1,-4-2-11,1-3 3,-3-10-4,1-8 2,-3-9-2,1-12-1,-1-3-1,-2-4 0,0 0 11,0-4 10,4-32 8,3-14-21,6-12-8,4 2-4,4 4 3,6 8-12,-1 7 6,1 8 6,0 4 0,-7 11-2,-9 11 3,-4 2 8,-7 5-5,0 0-3,0 0-21,0 23-3,-13 2 24,-6 10 0,0-5 3,-1-2-1,-1 2-1,8-6-1,2-6 0,4 0 0,7-4 0,0-4 0,0 6 0,0 2 2,10 2 8,16 4 9,12-4 1,8-6-1,4 1-2,4-6-17,-8-1-5,-1 2-69,-7-6-72,-9-4-93</inkml:trace>
  <inkml:trace contextRef="#ctx0" brushRef="#br0" timeOffset="11920.9728">16541 7907 268,'0'0'292,"0"0"-239,0 0-45,0 0 17,0 0-20,0 0-5,83 0-9,-65 29 1,-7 9 4,-2 5 2,-9-2-2,0 2 4,0-3 0,0-6 3,0-2 2,-2-4-5,-9-6 0,-3-5 6,4-8 4,7-6-1,-1-3 3,1 0 4,-1-7 36,-3-20 4,2-14-45,5-2-11,0-6-2,5 1-8,13 2 2,0 6-1,-1 5 9,-3 13 0,-7 10 21,-5 9 28,-2 3-1,0 0-28,0 0-20,0 15-23,0 11 8,0 10 15,0 3 25,0-2-5,0-2-13,0-5 3,2 2-6,16-1 3,7-6-7,5-2-13,7-9-70,5-10-40,2-4-52,3-7-235</inkml:trace>
  <inkml:trace contextRef="#ctx0" brushRef="#br0" timeOffset="13306.1517">6241 8179 208,'0'0'16,"0"0"4,0 0 6,0 0 25,0 0 0,0 0-16,-9-84 41,9 78-7,0 4-12,0-2-9,0 2-27,0 2 0,-2 0 4,2 0-7,0 0-18,0 14-18,9 15 18,11 6 7,2 3 2,-4 0-8,2-6-1,-5 1 3,-1-10-5,-3-4 5,-2-10-3,-5-4 1,-1-5 5,4 0 5,8-23 37,13-27 22,16-22-57,12-15-1,10-5-6,-1 9-1,-5 12-5,-10 17-1,-11 16 1,-12 13-23,-5 6-24,-4 9-27,-1 6-56,-5 4-133</inkml:trace>
  <inkml:trace contextRef="#ctx0" brushRef="#br0" timeOffset="13666.2025">6602 8047 525,'0'0'76,"0"0"-59,0 0 0,0 0 51,0 0-19,0 0-49,-7-24-25,7 32-3,18 16 28,4 4 1,1 6 0,-1 0 0,2 0 0,-1 4 0,-1-8 3,1-4-2,-2-4 4,2-9-3,2-7 8,1-6 12,8 0 15,10-29 13,12-22-7,18-24-24,14-12-9,8-12-9,-4 8-2,-21 19-6,-31 24-35,-24 24-22,-16 16-46,-2 8-131</inkml:trace>
  <inkml:trace contextRef="#ctx0" brushRef="#br0" timeOffset="14499.7693">7811 8277 531,'0'0'10,"0"0"-10,0 0-6,0 0 6,0 0 11,0 0-5,0 0-6,-101 23-4,98-16 1,1 0 2,2-1-2,0-4 2,0-1 0,10 1-12,38-2 13,37 0 55,42-29-12,43-20-25,38-9-4,27-7-4,32-1 24,24-2-20,14 5-1,7-4-9,-25 7 5,-37 12 12,-54 10-4,-62 14-7,-52 8-1,-39 6-4,-26 3-3,-15 6 2,-2-1-3,0 0 7,0 0 5,0-3-5,0 5-7,0 0-1,0 0-2,0 0-9,0 0-28,0 0-34,0 0-21,0 0-31,0 9 9,-15 7-44</inkml:trace>
  <inkml:trace contextRef="#ctx0" brushRef="#br0" timeOffset="15002.6591">7981 8618 139,'0'0'110,"0"0"-23,0 0-36,0 0-38,-115 32-4,115-30-9,0 0-2,0 3-5,0-1 7,31-1 24,27-3 52,38 0 17,44-26-14,50-20-36,46-16 4,47-10 2,40-7-9,32-11 0,19 2-21,-8 2-8,-30 12 3,-59 20-4,-79 14 13,-73 18-9,-63 9-7,-37 7 0,-19 5-7,-6 1 10,0-3 4,0 3 8,0 0-11,0 0-8,0 0-3,0-1 2,0 1-2,0 0-3,0 0-2,0 0-18,0 0-17,0 0-41,-8 0-34,-15 4-45,-9 3-47</inkml:trace>
  <inkml:trace contextRef="#ctx0" brushRef="#br0" timeOffset="17394.1341">8733 10701 327,'0'0'11,"0"0"-7,0 0 29,0 0-7,-69-116 29,58 104-19,-5 4-27,-4 8-4,-7 0 5,-6 8 16,-7 29 5,-12 10 13,-1 14-3,0 5-5,8-2-11,16-8-18,13-10-3,16-10-4,0-9-1,11-11 1,20-10 0,10-6 0,3-3 12,-2-26-1,-7-10-3,-10-11 3,-11-10 1,-7-6-11,-7-7 7,0 3 9,0 3-7,0 4-4,0 9 21,-2 11-16,-1 2-3,-1 7 0,4 7-7,0 10 1,0 5-1,0 6-1,0 4 6,0 0-6,0 2 2,0 0-2,0 0 0,0 0 0,0 0-3,0 0-2,0 0 5,0 0 1,0 0 1,0 0 9,0 0 3,0 0-4,0 0 0,0 0-1,0 0-7,0 0-2,0 2-10,0 21 8,0 14 2,13 7 17,5 3 3,0 4-2,2-1 0,3-1-8,1-1-4,-2-4 1,3-4-7,-4 0-4,-3 1-27,-1 0-35,-9-1-23,0 0-24,-6-1-15,2-13-44,3-15-97</inkml:trace>
  <inkml:trace contextRef="#ctx0" brushRef="#br0" timeOffset="17844.1154">9110 10767 360,'0'0'46,"0"0"-31,0 0 24,0 0 2,0 0 12,0 0-37,11-115-16,-20 103 0,0 0 0,-6 6 2,-4 3 3,-2 3 1,-8 0 1,2 7 18,-4 17 11,2 8 9,6 6-7,5 3-11,11 0 3,7-4-21,0-5-1,9-6-6,13-9 2,3-5-4,-2-12-18,-2 0-7,2-5 9,4-26-5,-5-11-25,-3-13-5,0-3 10,-8 5 13,-2 13 28,-2 20 26,-5 13 81,-2 7-30,2 0-77,3 9-6,1 12 6,6 10 22,1-1-13,5-1-9,5-4-30,1-9-99,2-10-136</inkml:trace>
  <inkml:trace contextRef="#ctx0" brushRef="#br0" timeOffset="18976.335">9395 10505 491,'0'0'57,"0"0"-57,0 0-14,0 0 14,0 0 1,0 0 38,62 128-21,-45-89 5,-7-3-7,-3-4-3,-3-4-8,-4-3 2,0-8-5,0-8-1,0-6 3,0-3-1,0 0 13,0-10 10,-2-22-3,-5-13-23,5-8-7,2 4-3,0 13 10,15 12 2,1 12 20,0 12-3,6 0-16,9 7-1,7 21 14,-2 2 8,-7 1-8,-8 1-7,-4-3-7,-6-5 0,-7-6 1,2-6-1,-6-6-2,0-4 0,0-2 4,0 0 9,-4-16 8,-10-16-17,7-14-4,2-7-14,5 5-17,0 13 27,0 12 4,9 13 25,-2 8-4,1 2-13,8 0-3,9 12-4,3 12 8,4 3 0,-1-1-7,-4-4 0,-1-6 4,-5-8-3,-3-6-2,-1-2 0,3-14 9,5-25-10,4-12-1,-4-16 1,-6-5 0,-3-4-2,-1 6-11,-6 12-13,-4 15 10,-5 16 14,0 12-14,-11 8 8,-21 2 3,-3 5-2,-3 0 0,5 0 0,7 9 1,13-4 1,9 0-3,4-4 6,0 3-3,0-1-4,0 2 7,0 4 2,2 6 0,13 7 20,6 9 18,-2 10-2,5 12 1,2 8 4,1 6 0,2 4-9,-2-1-19,-3 0-12,-2-5 3,0-4-4,-4-13-8,3-12-40,-7-11-15,-4-13-13,-5-7-4,-5-5 0,0-2 35,0-24 27,-2-14-68,-11-12 61,-6-4-6,1-2 3,-3 1 1,0 10 27,1 7 1,3 5 46,3 7 13,3 6-13,9 4-12,2 8 26,0 4-28,0 4-10,13 2-19,13 0-3,5 0 4,-1 18 3,-8 8-2,-7 3-6,-7 0 5,-8 1-5,0 0 4,-8-3-2,-21-4-2,-6 0 0,-11-6-26,-2-8-80,13-9-121</inkml:trace>
  <inkml:trace contextRef="#ctx0" brushRef="#br0" timeOffset="19241.1941">10471 10265 424,'0'0'39,"0"0"-21,0 0 32,0 0 2,0 0-52,0 0-11,10 36 11,-4 0 37,3 1 3,1 2 3,-4-1-17,3-4-12,-3-4-14,4-6-1,-5-3-68,3-12-55,-4-9-99</inkml:trace>
  <inkml:trace contextRef="#ctx0" brushRef="#br0" timeOffset="19374.202">10469 10098 468,'0'0'39,"0"0"-39,0 0-59,0 0-104</inkml:trace>
  <inkml:trace contextRef="#ctx0" brushRef="#br0" timeOffset="20260.0728">10664 10217 472,'0'0'105,"0"0"-65,0 0-32,0 0 24,0 0-27,0 0 0,85 88 9,-66-38 1,-9 0-8,-2 0-1,-8-2-4,0-5-2,0-9 3,-4-10 0,-4-10-3,6-10-3,2-4 3,0-14 1,0-29-1,0-15-41,14-5 17,6 4 9,0 17 15,0 13 1,-9 17 25,1 12 2,1 0-14,0 0-6,3 5 3,1 9 4,1 4-9,3 0-2,0-3-2,2-2 0,-3-7 0,1-4-2,-2-2-8,4 0-6,-1-19 5,0-12 8,-4-11-24,-5-5 14,-6 1-12,-7 4-2,0 7 3,-5 5 10,-16 7 8,-2 11 4,-6 10 8,-6 2-5,-4 0 0,3 18-1,5 8 9,12 2-6,9 2-3,10-2 1,0-3-3,12-5-2,11-10-9,0-3 8,-2-7-3,-4 0 6,2-5 6,1-15 2,1-4-2,0 2-4,-5 1 4,-6 13 25,-5 6 5,-3 2-14,4 5-22,8 26 2,4 19 1,2 17 17,-2 7-5,-1 4-9,2 2 2,-5-4-7,1-2 0,-5-11-1,2-8-10,-5-4-10,-7-10-5,0-10 9,0-8 9,-2-12 0,-9-4 7,-1-7 4,-6 0 5,0-7 5,-5-18-6,5-10 6,-4-11 9,7-7 8,6-5-3,9 0-24,0-7 13,23-4-6,23-1-11,24 0-37,14 8-30,7 14-35,-10 11-17,-19 16-129</inkml:trace>
  <inkml:trace contextRef="#ctx0" brushRef="#br0" timeOffset="20686.0549">11901 10319 446,'0'0'141,"0"0"-38,0 0-55,75-119 14,-41 81-37,-1-2-21,-4 0-3,-11-2 0,-9-1-2,-9 2-9,0 4 9,-7 1-6,-13 9 7,-7 1-1,-2 3 0,-2 7-1,-7 9-8,1 2 6,3 5-2,5 0 3,11 0-4,5 24 1,9 10-5,4 10 11,0 9 7,0 3 14,14 4 9,12 3 17,3-1-11,4-1 7,0 0-25,-1-5-9,-6-2-9,-5-6-3,-4-6-45,-3-5-40,-5-10-15,-3-8-60,-6-16-23,0-3-45</inkml:trace>
  <inkml:trace contextRef="#ctx0" brushRef="#br0" timeOffset="21189.946">11957 10437 148,'0'0'167,"0"0"-110,0 0 3,-10-132 35,13 95-53,21 4-21,7 5-9,5 3-6,4 5-3,1 5 1,-6 0 3,-8 7 3,-13 2 2,-6 6-12,-8 0 0,0 0-5,0 4-19,-16 21 24,-4 6 16,1 8 8,7-2-10,12 0 1,0-5-4,7-8 1,15-6-2,-2-11-5,3-5 4,-6-2 0,-1-2 3,1-25-2,-3-9-3,-3-8-1,-4-2 7,2 2-9,2 5-4,0 9 5,5 10-5,2 8 0,1 10-2,8 2 2,4 0 3,3 17 0,-5 7 4,-8 1-6,-1 1-1,-10-4 0,-3-5 0,-5-8 1,-2-4-1,0-3 1,0-2 5,0 0 15,0-4 40,0-25 4,0-8-48,7-14-17,17 1-49,6 8-70,5 12-24,-2 12-114</inkml:trace>
  <inkml:trace contextRef="#ctx0" brushRef="#br0" timeOffset="22173.0539">12975 9990 388,'0'0'173,"0"0"-113,0 0 4,0 0-19,0 0-30,0 0-14,0-5-1,0 5 0,0 0-1,0 0-2,0 0 0,0 0 0,0 0-1,0 0 4,0 0 0,0 0 1,0 0 2,0 0 1,0 0 0,0 0-4,0 0 0,0 0 0,0 0-10,0 3-2,0 13 9,-2 0 3,2 2 11,0-4-5,0-4-5,0-3-1,0-7-3,0 0-10,0 0-7,0 0 14,0 0 5,0-17-11,0-1 3,0 2 3,0 6 6,0 4 12,0 6 8,0 0-2,0 0-11,0 0-7,0 0-6,0 2-1,0 5 7,8 0 3,1-1 0,5-6 1,1 0 2,1 0 7,-1-4-13,-3-10 0,-5-7-8,-5-2-3,-2-3-3,0 4 6,0 8 6,-15 12-3,-6 2 1,-3 0 0,-3 18 4,-2 12 5,0 14 6,2 4 8,7 0 7,9-2 8,11-7-16,0-7-10,11-6-4,23-11 4,6-6-3,7-9 8,1 0-4,2-10-3,1-14-4,0-6 5,-2-5-4,-2-4 1,-4-10 0,-4-1-2,-5-4-1,-10-2-1,-5 8 0,-13 1 0,-4 13-2,-2 10 0,0 9-1,-2 6 2,-23 9-3,-8 0-5,-5 16 9,-5 18 0,3 10 17,9 7 6,7 2 0,15-4 3,9-7-16,4-5 8,32-10-1,16-8-2,8-14-4,6-5-2,-3-8-9,-10-18-11,-13-3 3,-17-3-2,-12 6-30,-11 5-22,0 5-27,-22 4-149</inkml:trace>
  <inkml:trace contextRef="#ctx0" brushRef="#br0" timeOffset="23919.4197">15126 9307 228,'0'0'140,"0"0"-75,0 0-20,0 0 31,0 0-23,0 0-14,0 0-23,9-35-4,-9 35-12,0 14-4,0 19 4,-4 16 29,-23 11 8,-9 1-21,-9-3 5,1-2-14,-3-8-3,1-5-2,-2-8 0,6-11 4,7-8-4,8-16 5,1 0-6,7-17 13,2-24-2,5-11-2,12-4-10,0-3-6,10 12-17,16 10 21,0 13 1,-3 11 2,-1 8 6,1 5 7,1 8-6,5 24-4,5 13 17,-3 4 17,0 6-11,1 1-9,-4 2 0,4-5-9,1-6-1,7-7-8,2-15-9,1-13-34,-3-12-41,-3-3-27,-6-27-95,-8-5-213</inkml:trace>
  <inkml:trace contextRef="#ctx0" brushRef="#br0" timeOffset="24625.8387">15746 9363 512,'0'0'22,"0"0"-22,0 0 0,0 0 33,60 130-3,-40-92-20,0-5 3,2-8-1,-3-4 9,-4-7 7,-6-2-2,-7-12 0,1 0 14,-1 0 56,0 0 29,9-26-19,5-18-66,1-9-16,6-5-4,-1 0-12,-3 5-4,2 14-4,-5 6-3,-5 10-41,0 16-89,-2 7-106,4 0-111</inkml:trace>
  <inkml:trace contextRef="#ctx0" brushRef="#br0" timeOffset="25264.2414">16173 9566 417,'0'0'88,"0"0"-57,0 0 75,0 0 9,0 0-80,0 0-27,123-73-6,-96 40-1,-7-4-1,-4 0-1,-10 4-16,-6 6-12,0 8 26,0 10-1,-13 9 3,-4 0-6,-4 4 5,-5 24 2,-1 12 1,2 13 26,3-4 2,13 2-15,9-5 9,0-5-5,9-4-6,27-9-1,8-9 5,10-16-6,4-3 9,0-10-6,-2-24-3,-4-9-5,-4-15-1,-6-9 2,-4-12 0,-4-8-6,-5 3-6,-8 13-1,-7 17-3,-7 15 9,-7 18-10,0 7 3,0 3-3,-5 5 5,-11 2-9,-2 0-16,-2 3 0,3 1 2,3 0 19,4 0 4,3 0 5,2 0-3,3 0 4,2 0-7,0 0 6,0 0 1,0 0 0,0 0 8,0 0-1,0 0 2,0 0-1,0 7-7,0 14 1,0 10 30,7 10 11,6 5 7,5 1-10,2 6-22,5 1-2,7 3-10,2-6-6,2-2-61,2-17-149,-7-14-251</inkml:trace>
  <inkml:trace contextRef="#ctx0" brushRef="#br0" timeOffset="27378.2671">15454 10622 193,'0'0'75,"0"0"-48,0 0 41,0 0 22,0 0 5,0 0-32,0-37-32,0 37-15,0 0-16,0 23-9,0 12 9,-14 11 40,-10 7-8,-5-2-22,-5 2 1,-3-2-6,-3-5 0,1-8-1,2-8-4,5-9 4,8-9-3,9-7 0,1-5 2,3-2 7,0-24 0,4-14-10,7-6-18,0-7-15,13 10 7,10 6 20,-6 13 5,-6 13 1,-1 8 5,3 3 11,4 6-13,7 20 18,1 8 19,4 7 5,0-2-15,-2 4 3,2-3-12,5-3-10,4 0-7,6-11-4,4-4-49,-2-10-30,-3-8-46,-8-4-76,-4 0-259</inkml:trace>
  <inkml:trace contextRef="#ctx0" brushRef="#br0" timeOffset="27746.1015">15973 10642 513,'0'0'68,"0"0"-62,0 0-6,53 110 63,-30-62-5,1-4-30,1-2-9,0-7-13,-8-10 1,-1-9-2,-7-10-2,-7-6 22,4 0 66,4-18 25,5-20-51,4-14-53,-6-3 15,-3-1-13,0 7-11,-1 9-3,-3 6-1,3 7-32,0 6-71,0 3-110,-1 4-248</inkml:trace>
  <inkml:trace contextRef="#ctx0" brushRef="#br0" timeOffset="32868.0292">9110 13276 318,'0'0'26,"0"0"-24,0 0 5,0 0 34,0 0-6,0 0-30,0 0-2,0-18 10,0 18 25,0 0 2,0 0 0,0 0 1,0 0-16,0 13-25,0 18 3,0 13 31,0 11 13,-5 1-3,-2 0-15,3-3-15,2-5-3,2-4-2,0-8-7,0-4 2,0-14 0,0-3-4,0-7 0,0-3-19,0-3-25,0-2-28,0 0-18,0-24-24</inkml:trace>
  <inkml:trace contextRef="#ctx0" brushRef="#br0" timeOffset="33161.409">8975 13300 314,'0'0'84,"0"0"-42,0 0 12,0 0-4,0 0 33,0 0-22,13-100-28,14 84-2,17 0-5,11-4-17,7 5-9,3 3 5,-9 4-5,-5 8-1,-8 0-34,-7 0-40,-1 9-44,-8 5-30,-9 2-78</inkml:trace>
  <inkml:trace contextRef="#ctx0" brushRef="#br0" timeOffset="33386.6625">9179 13465 195,'0'0'293,"0"0"-272,0 0-4,0 0 51,0 0-12,0 0-17,11 2-24,20-4-7,12-6-2,0 1-6,-7 0-6,-6 5-49,-8 2-90,-7 0-122</inkml:trace>
  <inkml:trace contextRef="#ctx0" brushRef="#br0" timeOffset="40201.9632">10048 13387 151,'0'0'66,"0"0"-51,0 0 24,0 0 10,0 0-1,0 0-27,0 0-14,-2 0-3,2 0 2,0 0 10,0 0 4,0 0 6,0 0-5,0 0-2,-3 0 63,3 0-80,-2 0 0,0 0 12,2 0 5,0 0 7,-2 2-4,2-2-8,0 0-3,0 0 0,0 0-1,0 0-1,0 0 1,22 0-6,16 0 1,15 0 6,10 0-4,-5 0-1,-9 0-2,-19 0-3,-11 0-2,-8 0 1,-9 0-4,1 0 3,-3 0 0,5 0-2,-4 0 0,4 0-17,0 6-44,-1 3-61,-4-2-61,0 3-104</inkml:trace>
  <inkml:trace contextRef="#ctx0" brushRef="#br0" timeOffset="40780.0089">10147 13668 274,'0'0'126,"0"0"-116,0 0 8,0 0-1,0 0-3,0 0-14,-5 0 0,5 0 0,0 0 13,0 0 24,0 0 10,0 0 7,0 0 0,0 0-9,0 0-12,0 0-10,0 0-7,0 0-9,0 0-3,0 0-1,0 0-3,22 0 1,24 0 8,22 0 7,17 0-6,3-13-6,0-1-4,-15 0-2,-15 4-17,-12 5-11,-17 0 9,-10 3 15,-13 1 2,-4 1 4,-2 0 1,0 0 2,0 0 8,0 0-4,0 0-5,0 0 1,0 0-3,0 0-11,0 0-22,0 1-29,-10 8-52,-3-4-95</inkml:trace>
  <inkml:trace contextRef="#ctx0" brushRef="#br0" timeOffset="41716.9365">11301 13154 124,'0'0'57,"0"0"-50,0 0 13,0 0-20,0 0-10,0 0-35,13-4-36,-11 4 10</inkml:trace>
  <inkml:trace contextRef="#ctx0" brushRef="#br0" timeOffset="41967.3826">11301 13154 336</inkml:trace>
  <inkml:trace contextRef="#ctx0" brushRef="#br0" timeOffset="42392.0822">11301 13154 336,'87'-32'55,"-87"32"-1,-3 0 39,3 0-31,0 0-13,0 0-27,0 11-22,3 18 0,12 14 52,-1 3-3,-3 3-15,-4-3-1,-1-1-8,1-3-16,0-6-3,-1-6-3,1-9-1,-3-7 0,-2-7 0,2-5-2,-4-2-6,0 0 6,0 0 1,0 0 9,0-20 3,0-14-9,-4-10 1,-9-10-5,-5-6 0,3-8 3,-5-1-1,7 8-1,1 6 6,-1 15 24,4 10-12,-2 10-5,2 8 1,5 7-6,4-2-5,0 7 0,0 0-2,0 0-2,0 0 0,0 0 0,0-2 2,0-1 8,7 0-1,19-3-2,9 0-6,19 1-1,6 2-1,5 3-12,-5 0-64,-15 0-92,-18 22-54,-12 4-151</inkml:trace>
  <inkml:trace contextRef="#ctx0" brushRef="#br0" timeOffset="42594.6125">11535 13229 317,'0'0'204,"0"0"-158,0 0 28,0 0-9,0 0-16,0 0-16,-3 0-13,3 0-8,8 0-5,16 0-6,7 0-1,10 0 0,-4 0-43,-1 0-76,-3 0-91,-6 0-185</inkml:trace>
  <inkml:trace contextRef="#ctx0" brushRef="#br0" timeOffset="42962.2769">11789 13323 280,'0'0'135,"0"0"-130,0 0 4,0 0 25,0 0 1,0 0-32,-6-4 3,27 6-4,8 6 17,0 6 5,3 1-3,-10 2 1,1 7 3,-10 2 3,-5 4-18,-2 4-1,-6 2-5,0-2-1,0-4-2,0-4 1,-9-10-2,4-7 1,-2-6 3,5-3 24,-2 0 42,2-14 24,2-18-57,0-8-15,0-6-3,29 2 10,8 2-29,7 1 0,4 10-42,-4 4-99,-3 10-123</inkml:trace>
  <inkml:trace contextRef="#ctx0" brushRef="#br0" timeOffset="43584.0362">12258 13489 505,'0'0'138,"0"0"-125,0 0 40,0 0-14,0 0-24,0 0-15,69-13-9,-45 2-22,-6-4 7,-5 2-4,-6-6-9,-7 2 14,0-5 18,0 0 5,0 4 2,-9 5-1,-2 8 5,0 5 17,-5 0-1,-8 12 4,-1 15 3,-7 10 10,11 3 7,5-1-9,14-2-13,2-4-13,6-8-8,21-7 10,8-6-4,6-9 0,-1-3-9,0-8-7,-5-19-14,2-13 11,-8-6 6,-6 0 0,-6 4-3,-10 4 7,-4 7 2,-3 12-2,0 9 1,0 6-1,0 4-3,-6 0-4,-15 0 0,-2 7-2,0 9 8,9 1-3,10-4-3,4 1-9,7 3-9,25 1 17,5 2 7,1 0 1,-4 0 3,-1-2-3,-13-2 1,-9-4-1,-11 0 4,0 0 0,0 0 8,-15 0 0,-4-2-8,0 0-4,-1-4-3,-1-1-79,4-5-96,7 0-242</inkml:trace>
  <inkml:trace contextRef="#ctx0" brushRef="#br0" timeOffset="43945.011">12850 13268 174,'0'0'253,"0"0"-172,0 0 24,0 0-47,0 0-50,0 0-7,5 63 65,-5-23-26,0 0 4,0 2-13,0-4-13,0 2-14,0-2-1,0-10-3,5 1-56,3-9-84,-3-8-62,-5-7-139</inkml:trace>
  <inkml:trace contextRef="#ctx0" brushRef="#br0" timeOffset="44611.8444">12813 13531 392,'0'0'114,"0"0"1,0 0-18,0 0-46,0 0-42,0 0-9,133-92-1,-89 83-1,-7 9 0,-8-3 0,-10 3 2,-7 0 0,-10 0-2,0 0 0,-2 0-7,0 0-1,0 23 6,-14 6 4,-7 5 8,-2 0-6,11-1 0,10-8-1,2-3-1,0-9 0,6-6-3,4-7-7,3 0-1,1-1 7,1-19-2,-1-6-5,-7-5 10,-1 1-7,-6-1 8,0 6 1,0 7 9,2 6 5,3 4 5,4 0 2,9 1-22,2 2 0,7 3-3,-2 2 3,-4 0 0,-1 0-4,-1 18 4,-7 6 9,5 2-6,-9 0-2,-1-4-1,-3-2-1,-4-6-13,0-5 1,0-8 9,0-1 1,0 0 3,0 0 23,0-10 26,0-14-27,0-2-11,0-1-3,12 2-4,0 7-4,7 4 2,-4 8-4,1 0-1,-1 4 1,-1 2 2,-2 0 5,-2 0-1,-3 14-4,0 6 5,-7 6-1,2 4 3,-2 1 2,0-6-7,0 0-2,0-6-1,0-1-40,0-8-92,0-10-109</inkml:trace>
  <inkml:trace contextRef="#ctx0" brushRef="#br0" timeOffset="44746.7846">13488 13217 531,'0'0'23,"0"0"-23,0 0-79,0 0-240</inkml:trace>
  <inkml:trace contextRef="#ctx0" brushRef="#br0" timeOffset="45661.9255">13565 13395 609,'0'0'66,"0"0"65,0 0-74,0 0-57,0 0 0,0 0-2,58 55 0,-53-22-2,-5-3 1,0 0 3,0-7-1,-5-6-2,-1-7 1,0-6-7,1-1 6,3-3 3,0 0 1,-1 0-1,3-18-11,0-9 3,0-1-2,16 0 0,3 10 8,-1 4 2,1 6 1,0 4 2,-3 4 4,-5 0 8,1 0-5,-7 21-10,7 6 10,0-3-2,1-4-8,1-1 0,-1-12-4,3-5-24,3-2 5,4-6 11,6-20-2,-2-9-3,-1-2 7,-4-4 10,-8 6-2,-5 3-5,-9 6 6,0 5-4,0 10 1,-9 1 4,-11 6-6,-3 4 6,-1 0-4,-3 4 1,3 12-2,1 7 5,8 6 7,3-1 5,6 2-1,6-4-3,0-6-7,0-6 5,4-7 0,10-7-3,2 0 9,8 0-1,-2-12-2,3-7-5,-1-1 0,1-2-3,-4 6 2,-3 6-3,-4 8 9,-1 2 6,1 5-13,1 21 9,1 18 8,-7 2-1,-5 15 7,-4-3-10,0 2-8,0 0-3,0-2 1,0-5-5,-6-2-9,-5-7-20,-1-10-17,-2-13 24,3-13-8,1-3 27,1-5 3,-7-5 2,-1-14 5,-4-10 1,1 2 12,1-5 4,0-3 19,6 3-11,6-2 14,5 0-7,2-5-15,12-2 4,25-3-28,15-5-3,8 2-13,2-2-80,3 6-48,-9 2-25,-12 7-188</inkml:trace>
  <inkml:trace contextRef="#ctx0" brushRef="#br0" timeOffset="46126.9975">14788 13068 824,'0'0'75,"0"0"-55,0 0 32,189-39-29,-91 27-15,2 7-8,-11 1-16,-23 4-22,-20 0-7,-24 0-31,-22 6-79,0 6-103,-14 2-44</inkml:trace>
  <inkml:trace contextRef="#ctx0" brushRef="#br0" timeOffset="46360.9105">15071 12878 460,'0'0'99,"0"0"-3,0 0 52,0 0-33,0 0-29,0 0-46,-7-11-18,7 45-5,0 16 65,0 13-3,0-2-42,0 4-19,0-5-15,0-4-1,9-3-2,1-4-79,6-8-108,0-17-156,0-17-352</inkml:trace>
  <inkml:trace contextRef="#ctx0" brushRef="#br0" timeOffset="47252.8303">16212 12821 207,'0'0'360,"0"0"-359,0 0 0,0 0 96,22 141-14,-18-74-34,4-2-7,0-3-19,3-6-13,-2-10-8,-2-9 1,-5-7-3,-1-9-18,3-9-16,-2-5-43,2-7-37,-2 0-87,-2-16-173</inkml:trace>
  <inkml:trace contextRef="#ctx0" brushRef="#br0" timeOffset="47537.7046">16234 12930 366,'0'0'49,"0"0"30,0 0-3,0 0 9,0 0-6,0 0-35,-34-76-13,61 59-22,7-2 3,9-2 10,1 3-3,-2 2-13,-1 4 0,-7 0-6,-2 8 0,-1 2-46,-6 2-94,-10 6-82,-11 16-190</inkml:trace>
  <inkml:trace contextRef="#ctx0" brushRef="#br0" timeOffset="47739.9099">16319 13118 649,'0'0'62,"0"0"25,0 0 7,0 0-26,0 0-19,0 0-45,80-43-4,-24 38-6,3-3-11,5 1-61,-7 7-42,1-3-54,-11 3-100</inkml:trace>
  <inkml:trace contextRef="#ctx0" brushRef="#br0" timeOffset="48405.7325">16975 13520 319,'0'0'51,"0"0"-1,0 0 24,0 0-36,0 0-7,0 0-29,31-85-2,-31 61-3,0-3-5,0 3 3,-14 7 5,-6 7 5,-5 10 6,-6 0 1,-7 10 11,-4 18 15,-4 10 16,5 3 1,7 5-5,17-5-20,10-7-18,7-4-11,4-9 2,25-10 0,8-8-3,2-3-8,-1-10-10,-5-20 14,-4-12 4,-4-9 1,-7-9-1,-3-6 0,-7-6-3,-8-3-2,0 13-7,0 10-7,0 14 19,0 15 0,0 8-3,0 9 3,0 6 2,0 0-2,0 0-2,0 0-2,0 2-6,0 17-5,-3 16 15,-2 5 15,3 4 4,2-1 14,0-2-8,0 1-2,16-3 9,4 1 5,0-6-25,1 0-9,0 0-3,2-4-21,-1 2-64,0-6-69,-4-8-98</inkml:trace>
  <inkml:trace contextRef="#ctx0" brushRef="#br0" timeOffset="48855.7425">17398 13401 307,'0'0'12,"0"0"39,0 0-11,0 0-18,0 0-12,0 0-7,-20-72-3,13 72 0,-6 0 13,-1 0 35,-6 8 19,-5 10 11,4 4-7,-2 2-4,7 0-20,5-4-14,3-3-11,5-6-3,3-3-12,0-4-5,0-4-2,0 0-6,7 0-25,8 0-4,1 0 2,-1-4 7,1-6 18,-1-2 0,2 3 4,-7 4 4,0 1 5,-6 4 13,1 0 4,-1 0-5,7 0-3,3 0-5,1 0-9,1 0-19,-1 9-78,-3 3-89,-4 2-102</inkml:trace>
  <inkml:trace contextRef="#ctx0" brushRef="#br0" timeOffset="48948.7465">17398 13401 370</inkml:trace>
  <inkml:trace contextRef="#ctx0" brushRef="#br0" timeOffset="49635.5536">17398 13401 370,'110'-68'105,"-103"60"-18,5 6-1,-1 2-27,3 0-20,3 6-16,-3 16 6,2-1-6,-3 4-9,-4 1-3,-1-4-10,-6 0 2,-2-6-2,0-3-2,0-6-2,-2-2-5,-4-5 3,-3 0-7,0 0-4,3-25 4,6-5-28,0-2 11,0 3-9,15 9 29,-2 6 9,0 13 38,-4 1 1,5 0-11,0 1 7,-4 13 1,2 1-11,-8-3-8,-1-2-13,-3-4 1,0-3-4,0-3-1,2 0-9,0 0-26,0 0 0,5-7 12,1-13-25,5-6-5,3 2 37,-2 6 16,-5 6 5,-3 10 21,2 2 24,2 0-13,6 0-11,5 2 9,9 8-7,0-2-7,7-4-9,-1-4-6,0 0-6,-4-2-17,-8-17-9,-14-2 11,-5-4-7,-5-4 6,0-5 10,-2-3-4,-14-7-1,3 2-15,0 0-21,-1 13 12,5 10 22,5 9 11,-5 8 2,9 0 2,0 2 9,0 0 4,0 0 6,0 14-3,0 25-17,0 12 52,0 14 7,0 2 1,0-3 0,0-1 6,0-3-24,0-2-16,0-2-15,0-3-11,0-7-1,0-8-13,0-8-64,4-14-72,1-11-31,3-5 5,1-5-73</inkml:trace>
  <inkml:trace contextRef="#ctx0" brushRef="#br0" timeOffset="49840.3693">18017 13159 299,'0'0'107,"0"0"16,0 0-14,0 0-40,0 0-13,141-12-10,-107 51 9,-13 5-9,-12-3-25,-9-1-2,-1-5-9,-35-9 0,-8-6-5,-1-8 1,0-12-6,7 0-91,15-32-132</inkml:trace>
  <inkml:trace contextRef="#ctx0" brushRef="#br0" timeOffset="51821.8632">10574 14923 86,'0'0'244,"0"0"-180,0 0 15,0 0 1,0 0-22,0 0-14,7 0-5,14 0-8,9 0 11,8 0-9,6 0-4,12 0-14,14 0-8,3-10-7,-6 6-3,-16 4-35,-19 0-68,-22 0-92,-10 21-138</inkml:trace>
  <inkml:trace contextRef="#ctx0" brushRef="#br0" timeOffset="52075.0181">10809 15247 334,'0'0'213,"0"0"-183,0 0 36,0 0-2,0 0-23,0 0-36,-21 7-5,46-3 0,13 0 16,8-4 18,6 0-19,2 0-8,-1 0-7,-4 0-7,-2 0-24,-3 0-41,-3 0-74,-6 0-106</inkml:trace>
  <inkml:trace contextRef="#ctx0" brushRef="#br0" timeOffset="52628.8846">11943 15066 282,'0'0'232,"0"0"-214,0 0 12,0 0 26,0 0-15,0 0-7,-27 0-23,27 0 1,0 0 24,23 0-4,21 0-12,16 0 3,14 0-4,1 0-10,2 0-9,-8 0-7,-8 0-31,-11 0-28,-14-5-12,-17 5-5,-11 0 3,-6 0-15,-2-4 1,0 1-52</inkml:trace>
  <inkml:trace contextRef="#ctx0" brushRef="#br0" timeOffset="58202.7032">13169 14939 50,'0'0'69,"0"0"6,0 0-7,0 0 25,0 0-27,0 0 0,0 0 57,-15-70-113,15 66 21,0 4 3,0 0-12,0-4 2,0 4 1,0-3-9,0 2 0,0 1-6,0 0-2,0 0 0,0 0-5,0 0 1,0 0-3,0 0-1,0 0-9,0 15-13,2 17 22,9 9 27,-2-1-11,0 0-6,-5-4-7,3-2 0,-3 0-1,3-4 1,0-7-3,-1-5 0,-1-9-1,-3-5-5,-2 1 4,0-5 2,0 0 5,0 0 1,2-6 9,4-20-3,8-15-12,5-15-20,0-2 0,4-4-30,-3 2-4,1 8 25,-2 11 10,-4 13 14,-3 10 5,-4 9 16,-3 5 3,-3 1-1,0 3 0,-2 0-18,0 0-3,0 0-5,0 0 1,0 0 7,2 3 2,-2 1 1,0-3-3,0 3 0,0-4-1,0 0 2,0 0 0,0 0-1,0 6 0,0 10 0,-9 12 8,-6 9 5,-3 2 3,0-1 4,3-1-7,4-7 2,3-7-9,6-6 0,0-5-6,2-7 1,0-4 1,0 1-2,0-2 0,0 0 2,12 0 5,9 0 3,0-2-3,-8-2-4,-6 2 0,-7 2 0,0 0 0,0-2 3,1 2 4,-1 0 1,0 0-2,4 0 2,-4 0 9,6 0 2,5 0-4,5 0-7,9 0-1,2 14 3,2 8-4,-4 2 3,4-2-8,-6-1 1,-3-6-3,-5-5 1,-5-3-3,-9-3-23,-1-4-35,0 0-53,0 0-40,0-11-78</inkml:trace>
  <inkml:trace contextRef="#ctx0" brushRef="#br0" timeOffset="58772.8781">13704 14887 185,'0'0'417,"0"0"-388,0 0 12,0 0-18,0 0-18,0 0 7,125-36-8,-103 50-4,-2 12 0,-2 6 0,-7-2 9,-4 2-7,-5-6 2,-2 3-3,0-8-1,0 1 0,0-10 0,-7-2 4,3-8-2,-1 0-1,5-2 6,-4 0 5,0-8 16,-1-15-18,5-8-10,0-3-1,0-3-6,14 2-1,7 3-1,2 0 5,-1 6 1,-4 8 3,-7 4 1,-4 10 12,-7 1 22,0 3-14,0 0-15,0 9-6,0 21 0,-13 10 31,2-1 23,1 2-18,10-9-4,0-4-3,0-4-14,10-6-9,7-2-2,6-4-4,6-8-34,2-4-60,2-4-54,3-22-107</inkml:trace>
  <inkml:trace contextRef="#ctx0" brushRef="#br0" timeOffset="59767.7781">14909 14870 287,'0'0'40,"0"0"-9,0 0 67,0 0-16,0 0-19,0 0-13,-1 0 1,1 0 8,0 0 0,0 0-4,0-1-11,7-3-4,27-8-14,23-2-25,20-4-1,11-1 0,1 5 0,-9-2 0,-17 10-18,-23 6-9,-20 0-24,-16 0-26,-4 0-32,0 0-39,-22 10 22,-5 2-143</inkml:trace>
  <inkml:trace contextRef="#ctx0" brushRef="#br0" timeOffset="60025.8265">15193 14654 408,'0'0'100,"0"0"-46,0 0 49,0 0-15,0 0-6,0 0-44,-22-32-21,22 38-16,0 22 1,0 12 61,0 3 8,0-2-31,2 4-20,5-9-11,-3 2-8,1 0-2,-1-4-52,0 3-91,-1-12-83,-3-7-101</inkml:trace>
  <inkml:trace contextRef="#ctx0" brushRef="#br0" timeOffset="64553.1756">16298 11168 88,'0'0'32,"0"0"12,0 0 20,0 0-5,0 0-15,0 0-7,0-17 8,0 14-3,0 3 31,0-1-69,0 1 26,0 0-7,0 0-12,0 0-8,0 0-3,0 0-5,0 14 5,6 10 9,4 8 25,-1 6-12,3 3-6,-1-4-2,-1-1-6,-1-5 2,-4-8 1,2-7-4,-1-4-5,3-5 1,-2-5 1,-4 0 2,3-2 4,3 0 11,13-18 32,11-21-26,9-16-18,6-8-4,3-1-5,0 9 1,0 14-1,-8 10 0,-9 11-1,-20 13-1,-9 5-4,-5 2-38,0 0-80,-2 8-129,-23 13 6</inkml:trace>
  <inkml:trace contextRef="#ctx0" brushRef="#br0" timeOffset="64883.453">16499 11328 302,'0'0'86,"0"0"-32,0 0 9,0 0 11,0 0-11,0 0-21,-6-28-23,6 28-19,0 0-9,0 15 2,9 5 7,1 9 3,3-5 6,-1 2-4,0-3 1,-1-2-5,-6-5 3,6-5-3,-5-4 2,3-2 2,-1-5 5,6 0 5,11 0 20,10-23-2,16-14-23,10-14-9,8-10-1,-4 5-49,-15 13-84,-18 14-94,-27 14-97</inkml:trace>
  <inkml:trace contextRef="#ctx0" brushRef="#br0" timeOffset="69823.2107">16082 7971 113,'0'0'50,"0"0"-1,0 0 5,0 0-14,0 0-10,0 0-7,0 0 2,1 0 1,-1 0 0,4 0 6,-4 0-7,0 0-7,0 0-2,0 0 5,0 0 5,0 0-5,0 0-8,0 0-4,0 0-3,0 0 3,0 0 2,0 0 1,0-2-10,0-2-2,0 0 1,0-3 0,0 2-1,0-1-1,0-2 1,0 1 1,-4 4 0,3-1 1,-3-1-4,2 3 2,-5-1-1,1-1 1,-2 0-1,2-2 1,-1 1 0,-3-1 0,-2 2 0,1 0 1,2-2 0,4 4 1,1-1-1,2 1 0,0-3 0,-3 5 0,3-2-1,0 2 0,0 0 1,2 0 1,-5 0-2,0 0 0,-1 0-2,-1 0 2,-1 0 0,3 0 0,-3 0-1,2 0 1,0 0 0,-5 0 0,1 0 0,2 5 0,4-3 0,-1 1-1,-2 1 0,-2 2 0,1 1 0,-6 3 1,5-2 1,-2 2-1,-1 2 0,4-2 1,-4 2-2,1 2 1,2-1-3,3 2 3,2 3 0,2-2 0,2 2 3,0 2 0,0-3 0,0 4 3,-3-3-6,0 1 5,0 1 5,2-3-3,1-1-2,0 0 4,0-2-8,0-2 1,0 2 3,0-2 1,10-2-1,2 5-2,5-6 10,-4 1-3,0 0-3,0-3-1,-2-2-2,3 1 3,-3 1 1,-3 1-4,2-5-1,-3-1-3,-1-2 3,-2 0 1,3 0 2,3 0-2,2 0 6,5-12 1,0-7-6,3-8 0,-2-3-1,0-10-3,0 1-1,-1-2-3,-3 1 3,-3 8-2,-2 2-2,-4 4 0,-1 7 3,-4 4 1,0 7 3,0 4 4,0-1 1,0 5-5,0 0-3,0 0-1,0 0-6,0 0 6,0 0-6,0 0 2,0 0 1,0 0-6,0 0-2,0 0 7,0 0 4,0 0-3,0 0 3,0 0-1,0 0 0,0 0-2,0 5 1,0 9 3,-4 4-3,-5 8-3,8 4 4,-1 2 2,2 0 2,0 0 1,0 0 0,3 0 2,17-2 5,1-3 1,11-6-3,6 0 6,2-7 11,3-5-3,-1-6-7,-5-3-8,-1 0-1,-4 0-6,-4-7-23,-5-6-17,-5 0-14,-6 2-18,-7-8-45,-3-1-137</inkml:trace>
  <inkml:trace contextRef="#ctx0" brushRef="#br0" timeOffset="71383.5658">16038 8122 153,'0'0'17,"0"0"41,0 0 1,0 0 6,0 0-32,0 0-2,11-49-19,-9 42 7,0-1-12,0-1-2,4 1 10,-4-2 5,0 2-6,-2 0-6,0 0 8,2 1 17,-2 1-1,2 5 0,-2-6-16,0 6-5,0-1-9,0-2 0,0 2 2,0-3-3,0 4 11,0-1 1,0 2 3,0-2-8,-6 0-4,-2-2-1,2 1-2,-3 2 1,1-2-2,-4 2 0,1 1 0,-1-3-1,6 3 1,-2-1 0,3 1 0,-2 0 0,0 0 0,1-2 0,-1 0 2,1 2-2,-2 0 0,2 0-1,-1 0 0,1 0 1,1 0-2,3 0 2,0 0 0,2 0 0,-3 0 0,3 0 0,-2 0-2,0 0 1,-3 0-3,0 4 0,2 0 4,-4 4 0,-3 0 1,2 0-1,-1 4 1,0-1-1,0 6-1,0-2 0,1 0 1,0 2 0,2-3 1,-1 1-1,0 2 5,4-3-4,3 3-1,-2-1 1,2 0-1,-4 5 1,4-8 3,0 6 4,0-3-6,0-2 2,0 4 1,0-4-2,0-2-1,0-1-1,0 1 1,0 1 1,6-3 2,4 2-1,1-2 5,3 0-4,-3-5-2,3 2 1,-3-5 0,-1 1-2,7 0 4,-5-1-1,2 0-1,1-2 0,-6 0-1,3 0-2,-3 0-1,-3 2 1,6 0 0,-5-2 3,1 0-4,-2 0 4,2 0 3,-2-6 2,7-12-2,1-8-2,-5-7-3,2-1-2,-6-2-1,-3 4 1,2 2-1,-2 2 1,0 6 0,1 0 0,-3 6 0,0 2 0,0 0 0,0 8 0,2 2 0,-2 0 0,2 4 1,-2 0-1,0 0 0,0 0-4,0 0 3,0 0-2,0 0-1,0 0 0,0 0 3,0 0-4,0 0 5,0 0 1,0 0 2,0 0-3,0 0 1,0 0 0,0 0-2,0 0-3,0 0 1,0 0-4,0 0 1,0 0-4,0 0-10,0 0-2,0 0 9,0 0 8,0 0 1,0 0 3,0 0-2,0 0-26,-2 0-86,-13 0-68,-1 0-226</inkml:trace>
  <inkml:trace contextRef="#ctx0" brushRef="#br0" timeOffset="72451.0275">16107 8061 154,'0'0'10,"0"0"8,0 0 18,0 0 12,0 0-6,0 0-8,-7-12-4,7 12-2,0 0-6,0 0-7,0-2-3,0 0 6,-2 0-3,-2-2 2,-1 2-1,3 0 1,-2-1-7,3 2-5,1-1 0,-2 2 6,0-4 12,0 2-12,-3-4 2,3 2 0,-2-2-11,0 2-2,1 1 0,-2 0 0,3 0 2,0 2-2,-2-2 0,-1 2 0,1-2 2,-4 0-2,2-1 2,2 2 5,-1 2 5,1-5 1,0 5-6,-4-3-5,2 3-2,-2 0 0,1 0-1,0 0 1,-2 0 0,0 0-2,3 0 2,-4 0-2,1 0 0,1 3 2,-4 4 0,3-3 0,3-1 0,-2 0 0,7-3 0,-1 0 0,2 0-1,0 0-13,0 0-64,0 0-214</inkml:trace>
  <inkml:trace contextRef="#ctx0" brushRef="#br0" timeOffset="73551.9574">14937 8407 295,'0'0'105,"0"0"-64,0 0 36,0 0-10,0 0-8,0 0-38,-14-24-14,16 15 15,25-1-21,13-7-1,14 2-1,6 1 1,0-1 0,0 5 1,-6 5 1,-12 5 4,-14 0-6,-13 0-4,-15 0-21,0 12-34,-49 10 41,-34 5 18,-21 2 7,-10-5-7,14-8 3,15-8-3,25-7 2,12-1 2,13 0 5,15 0 3,6-5 11,12 1-1,2 0 6,0 0-18,0-4 9,25-4-6,19-9-1,28-2-4,24-5-2,22-2 5,9 3 6,-5 6 4,-19 7-14,-25 9-7,-29 5-1,-24 0-25,-14 5-14,-11 11-15,0 3 5,-25 3 34,-8 5 16,-7-1 0,1-8 0,5 0 0,13-9-1,10-8 1,7 0 1,4-1 4,0 0 7,8-15 0,33-21-12,19-10-26,20-7 17,13 7 7,15 8 4,3 13 5,0 8 6,-5 17 20,-17 0 0,-16 0-24,-15 24-9,-14-2-3,-3 2 1,-13-2-4,-10-6-27,-11-3 5,-5-8 5,-2 0 10,0-5 13,0 0 3,3 0 8,1-3 7,9-21-3,10-10-15,12-7-16,9 2 9,-1 8 7,-3 14 8,-6 7-4,0 3 13,4 6 6,-3 1-5,-7 0-9,-4 0-3,-11 0-6,-7 0 0,-6 0-3,0 0-4,0 0-1,0 1-3,0 2-4,0 3-30,-3 2-16,-3-2-137</inkml:trace>
  <inkml:trace contextRef="#ctx0" brushRef="#br0" timeOffset="74070.6763">17629 7890 397,'0'0'121,"0"0"-84,0 0 23,0 0-1,0 0-36,0 0-19,7-8-3,20 8 6,16 0 5,11 0-3,8 0-7,-4 0-2,1 0-47,-14 8-90,-7 1-115</inkml:trace>
  <inkml:trace contextRef="#ctx0" brushRef="#br0" timeOffset="74292.8404">17658 8215 247,'0'0'264,"0"0"-219,0 0-31,0 0 74,0 0-27,0 0-39,34 4-21,14-4 11,9 0-6,1 0-3,-7 0-3,-11 0-2,-8 0-42,-10 0-24,0 0-33,-6 0-78,-5 0-190</inkml:trace>
  <inkml:trace contextRef="#ctx0" brushRef="#br0" timeOffset="75043.6924">18360 8000 181,'0'0'17,"0"0"17,0 0 38,0 0 20,0 0-49,0 0-17,-4-6-2,4 6 9,0 0-2,0 0-7,0 0 0,0 0-4,0 0 1,0 0 3,0 0 2,0 0 6,2-1 6,27 1-23,21-4-1,16 0-5,11 0-3,-2-3-6,-13 4-4,-17-1 4,-17 2-8,-16 2-2,-7 0 5,-5 0-5,0 0-1,0 0 5,0 0-15,0 0-40,-5 0-109,-3 4-158</inkml:trace>
  <inkml:trace contextRef="#ctx0" brushRef="#br0" timeOffset="75703.8243">19455 7950 151,'0'0'21,"0"0"-13,0 0 50,0 0 21,0 0-25,0 0-15,38-108-27,-38 93 2,-13-2 12,-3 2 11,0 2-1,1 1 6,-3 3-13,3 0-6,-3 3-14,2 4 13,1 2-9,-10 0-5,-9 10-2,-13 17 4,-6 4 5,-2 6 9,5-4-10,13-1-8,10-1 0,9-5-3,7-3-3,8-2-1,3-7 0,0-2-1,0-6-10,5-2 9,9-4 3,7 0 15,8 0-1,8-8-5,5-12-9,7-4-4,-3-4-24,0-3-5,-10 2 8,-8 4-18,-11 7 38,-9 8 5,-4 8 10,-4 2 22,0 0-10,0 0-15,0 0-6,2 16 0,3 9 30,-1 1 3,4 0-21,2-4 4,1 1-6,2 3-7,-1-5-4,1 2-33,0-6-79,3-8-94,1-9-198</inkml:trace>
  <inkml:trace contextRef="#ctx0" brushRef="#br0" timeOffset="76230.056">19649 7846 429,'0'0'59,"0"0"-21,0 0 29,0 0-15,0 0-47,0 0-5,111-26 0,-97 26-2,-5 8-1,-1 14 3,-1 6 1,-7 2 9,0 5-6,0-1 2,0 0-3,-9-2-3,-2-4 1,-2-12 0,2-6-1,6-6 1,1-4 2,4 0 6,0 0 15,-2-6 29,2-20-29,0-11-18,0-2-6,4-5-3,21-2-10,4 1-10,2 11 5,-6 8 17,-6 10 1,-9 9 0,-4 6 11,-6 1 9,0 0-3,0 0-17,0 0-6,0 24-6,-6 10 12,-8 8 24,3 0 7,8-5-14,3-4-2,0-6-9,10-3-1,19-6 0,12-7-5,5-4-30,0-7-50,-7 0-82,-10-18-145</inkml:trace>
  <inkml:trace contextRef="#ctx0" brushRef="#br0" timeOffset="78283.5506">9013 11672 194,'0'0'93,"0"0"-35,0 0 12,0 0 9,0 0-13,0 0-36,-13-25-2,13 22-5,-2 3-9,2-2 2,0 2 0,0 0-3,-2 0-2,2 0-3,0 0-3,0 0-3,0 0-2,0 0-1,44-12-5,39-14 6,46-20 7,58-20-6,59-14 3,46 0 12,32 1 6,12 6-8,-27 15-9,-43 11-5,-56 13-7,-63 10-17,-56 11 1,-40 3 15,-24 5 7,-15-1 2,-10-1 3,-2 3 20,0 3 18,0-3 0,0 1-7,0-3-19,0 3-16,0 3-7,0-2-14,0 2-45,-2 0-55,-4 2-78,0 5-127</inkml:trace>
  <inkml:trace contextRef="#ctx0" brushRef="#br0" timeOffset="81915.7119">17322 10722 302,'14'-42'0,"-14"44"-61,0 0 43,0 3-13,0 0-4,0 2-46</inkml:trace>
  <inkml:trace contextRef="#ctx0" brushRef="#br0" timeOffset="82671.883">17382 10624 91,'0'0'189,"0"0"-189,0 0 6,0 0 6,0 0 17,0 0-16,-2 0-13,2 0 2,0 0 0,0 0 13,0 0 20,-2 0 10,2 0 8,0 0-23,0 0-12,0 0-5,0 0-3,0 0-3,0 0-7,0 0 5,0 0-5,0 0-1,0 0-1,0 0 0,-2 0 0,2 0 0,0 0 1,0 0 1,0 0 0,0 2-2,6 1-2,25 4 4,19-3 20,14-4 0,5 0-10,-2 0 3,-14 0-13,-15 0-2,-20 0-1,-11 0-10,-7 0-23,0 8-21,-30 1-6,-7 0-130</inkml:trace>
  <inkml:trace contextRef="#ctx0" brushRef="#br0" timeOffset="82986.7364">17391 10878 433,'0'0'21,"0"0"-21,0 0 0,0 0 0,0 0 0,0 0 0,29 7 0,6-7 38,8 0 6,8 0-24,2-8-6,3-5-10,2 0-3,-8 4 5,-10-1-4,-11 2-2,-13 3-2,-10 4 2,-6 1-11,0 0-5,0 0-16,0 0-96,-6 0-222</inkml:trace>
  <inkml:trace contextRef="#ctx0" brushRef="#br0" timeOffset="83406.6007">18201 10724 452,'0'0'35,"0"0"-20,0 0 46,0 0 8,0 0-16,0 0-51,28-4-1,10-1-1,11 0 8,9-2 6,5 2-3,3-1-5,-3 3-2,-10-4-3,-11 5-1,-17-1 4,-9 2-4,-9 1-6,-7 0-18,0 0-17,0 0-76,-12 0-119</inkml:trace>
  <inkml:trace contextRef="#ctx0" brushRef="#br0" timeOffset="84253.6689">18981 10263 392,'0'0'18,"0"0"18,0 0-1,0 0 8,0 0-4,0 0-32,0-2-5,0 2 13,2 0 12,-2 0-4,0 0-2,0 7-14,2 16-6,4 11 27,-1 10 15,4 5-12,0 0-16,-5 1-1,1-3-10,-4-1-2,4-4 0,-3-5 1,-2-8-2,0-9 1,0-11-2,0-7 0,0-2 1,0 0 8,0 0 5,0-2 7,0-17 11,0-9-31,6-3-1,2 4 1,1-1 0,5 1-1,-1 4 0,3 1-2,-1 4 1,3 4 1,-1 3 0,4 2-5,1 4 0,2 5-1,5 0 5,3 0 0,-2 14-3,-3 12 1,-4 9-4,-5 4 3,-9 4 4,-7-3 0,-2-4-6,-13-5 2,-24-2 2,-9-5 1,-5-7 2,-1-2-1,4-9 2,5-6 0,7 0 6,5 0 5,6-18 11,6-2-1,7-2-9,10 3-8,2 2-6,0 3-8,12 2-57,7 2-79,-4-2-86</inkml:trace>
  <inkml:trace contextRef="#ctx0" brushRef="#br0" timeOffset="85003.5831">19725 10636 271,'0'0'112,"0"0"-97,0 0 75,0 0-44,0 0-1,0 0-18,-5 0-19,5 0 12,16 0 20,33 0-2,34 0-28,23-7 5,24 0-12,12-1 5,2 4-7,-4 2 2,-24-2 9,-34 1-9,-35 1 6,-24 0-5,-21 2 11,-2-1-12,0 1-3,-2 0-14,-30 0-49,-13 1-71,-5 8-126</inkml:trace>
  <inkml:trace contextRef="#ctx0" brushRef="#br0" timeOffset="85903.5017">20235 10243 80,'0'0'273,"0"0"-268,0 0 21,0 0 25,0 0 7,0 0-20,14-87-22,-14 81 9,0 3 4,0 0-3,0 1-15,-14 2-10,-19 0 3,-14 0-2,-6 0 2,-3 17 19,5 5 5,4 5 11,9 4-14,9-2-9,9 0-15,16 0 2,4 2-2,0-3 2,21 0 2,13-9 0,2-4 1,-2-11 4,-10-4 1,-4 0 0,-4-12 18,0-22 0,1-11-16,-2-10-7,-1-3-6,-5 0 0,2 5 0,-2 7 0,-3 6 0,3 10 3,-4 4-3,0 8 0,-3 4 0,0 3 0,0 8-1,-2-4-1,0 7 1,0-2-1,0 2-3,0 0-1,0 0 1,0 0 4,0 0-8,0 0 3,0 0 5,0 0-1,0-3-1,0 1 2,0-5-4,0 2 5,0 1-3,0 0 3,0 2 1,0 2 1,0 0-2,0 0 0,0 0-1,0 0-1,0 0-6,0 24-11,3 10 19,3 10 7,-2 8 12,-2 2 3,1 1-5,-1-1-9,3-4-2,2-6-3,-1-4 1,7-6-4,-3-10-1,0-4-37,1-4-29,-1-6-52,3-6-56,3-4-162</inkml:trace>
  <inkml:trace contextRef="#ctx0" brushRef="#br0" timeOffset="86375.0171">20416 10135 344,'0'0'15,"0"0"26,0 0 8,0 0 13,0 0-18,0 0-39,-2 0 0,2 0 22,0 0 16,0 0-3,0 0 6,0 0 10,0 0-11,0 0-33,0 9-12,4 9 0,14 6 22,6 5 13,3 0-7,6 2-17,2-1-1,-6-4-9,-3-2 4,-8-7-5,-7-3-29,-4 1-42,-7-3-17,0 0-38,-10-7-56,-9-5-156</inkml:trace>
  <inkml:trace contextRef="#ctx0" brushRef="#br0" timeOffset="86671.6005">20574 10131 363,'0'0'51,"0"0"55,0 0-26,0 0-15,0 0-11,0 0-29,-9-14-17,9 19-8,0 11 5,0 6 0,-2 7 28,-6-1-4,-8-2-16,-5-1 4,0 0 0,-4-2-15,2 1 3,8-1-5,3-3-1,6 0-46,6-5-68,2-6-93,29-9-285</inkml:trace>
  <inkml:trace contextRef="#ctx0" brushRef="#br0" timeOffset="88093.5361">20322 11221 311,'0'0'9,"0"0"62,0 0 16,0 0-11,0 0-21,0 0-29,0 0-4,0 0 9,0 0-8,0-7-5,0-6 1,0-1-11,-4 0 0,-8-2-8,-1 1-1,-3 0 1,1 3 0,-1 7 0,1 2-6,-5 3 6,-5 0-2,-3 6 2,-4 14 6,4 6 5,1 0-4,5 6-6,10 0 0,5-2 7,3 1-8,4-8 2,0-5-2,0-4 0,2-10 0,16-4 0,5 0 7,0-1 1,2-28-3,0-9-5,-3-14-6,0-6-11,0-4 5,-1 2-17,-6 8 19,-9 6 6,-2 11 3,-4 8-5,0 8 6,0 9 4,0 4 0,0 4 2,0 1-4,0 1 1,0 0 1,0 0-3,0 0 4,0 0 4,0 0-9,0 0 7,0 0-7,0 0 0,0 0-2,0 17-14,0 16 16,-4 8 12,4 5-1,0 3 0,0-1-2,0-2 8,12-4-16,3-6 5,7-4-2,-1-9-3,-3-7 1,-6-6 5,2-9-4,2-1 5,9-4 10,4-26-7,2-9-8,1-12-3,-6-5 0,-2-2-17,-1 0-13,-3 5-5,-5 8 16,-3 6 12,-6 12-23,-3 6 21,-3 7 6,0 5 1,0 4 2,-16 3 0,5 0 4,-2 0-2,-1 2-2,5-3-1,3 3 1,-1 0 1,2 0 2,-1 0 0,-2 0 0,3 0-1,-1 0 2,2 0 2,0 0-3,-1 0 0,1 0-1,2 0-1,0-3 1,2 3 3,0 0 3,0 0 9,0 0 3,0 0-3,0 0-7,0 0-10,0 20-15,-2 10 15,2 8 25,0 5-3,0-4-8,0 5 6,0-4-4,4 1 0,7-4-5,0-4-8,-3-6 3,4-2-5,0-9 2,-2-1-3,9-7-6,4-7-34,11-1-38,2 0-54,-5-21-116</inkml:trace>
  <inkml:trace contextRef="#ctx0" brushRef="#br0" timeOffset="88304.7312">20443 11043 376,'0'0'194,"0"0"-108,0 0 41,0 0-48,0 0-29,0 0-43,141-39-7,-94 38-4,-3-1-67,-8 2-51,-16-2-132</inkml:trace>
  <inkml:trace contextRef="#ctx0" brushRef="#br0" timeOffset="92113.5045">10996 15226 372,'0'0'88,"0"0"-88,0 0 1,0 0 4,0 0 16,0 0-21,-4-5-5,4 5-8,0 0 12,0 0 1,0 0 5,0 0 8,0 0 13,-4 0 6,4 0-6,0 0-1,0 0-10,0 0-15,0 0-1,21 0 1,12 0 8,9 0-2,18-8 1,19-1-2,35-18-1,37-5 7,39-8 2,26-4-2,-3 3 5,-12 14 1,-18 5-2,-18 4-10,-4-2-5,-5 0-3,-13-1 0,-18-1 3,-25 7 3,-27 1 2,-15 2 6,-7-2-1,0-3 5,3-2 11,2-3-4,-3 4 5,3 1 13,-2 3-21,-7 2-5,-3 2-9,-8 3 1,-11 2-1,-10 3-5,-5 2 2,-6 0-2,-4 0-1,0 0-9,0 0-14,0 0-21,0 0-22,0 2-55,-6 15-2,-20 0-99</inkml:trace>
  <inkml:trace contextRef="#ctx0" brushRef="#br0" timeOffset="92563.6619">12382 15136 499,'0'0'59,"0"0"-59,0 0-3,0 0-59,0 0 62,0 0 13,196-24-1,-85 3-4,17-4 15,19-1 4,16-6 24,1 6-3,0 1-29,-17 7-14,-18 2-3,-9-3-4,-9 2 0,-18-1 2,-16 2 4,-25 4 17,-21 1 26,-16 6-5,-6-1 3,-2 3 2,2-2-17,-5 5-25,2-4-3,0 4-4,-2 0 2,2 0-13,5 0-31,5 0 13,-3 0-22,-3 8-62,-6 2-81,-4-1-174</inkml:trace>
  <inkml:trace contextRef="#ctx0" brushRef="#br0" timeOffset="93515.7517">10992 16383 216,'0'0'25,"0"0"-10,0 0 25,0 0-11,0 0-24,0 0-4,-10-5 0,10 5 1,0 0 10,0 0 11,0 0 21,-2 0 4,-3 0-4,3 0-9,2 0 4,0 0-7,-2-3 0,2 3-5,0-5-1,2 4-16,28-7-8,16 0 2,10 1 0,-3 0-3,-1 2-2,-10 5-3,-2 0-28,0 0-31,0 12-15,-4-5-90</inkml:trace>
  <inkml:trace contextRef="#ctx0" brushRef="#br0" timeOffset="93781.6241">11089 16695 488,'0'0'107,"0"0"-85,0 0 27,0 0-5,0 0-18,0 0-22,92-80-3,-44 77 0,7 3 3,4 0-3,1 0-1,-4 0-1,-4 0-4,-10 0-20,-10 0-29,0 0-74,-3 0-123</inkml:trace>
  <inkml:trace contextRef="#ctx0" brushRef="#br0" timeOffset="94214.7481">12409 16481 450,'0'0'106,"0"0"-101,0 0 51,0 0 14,0 0-21,0 0-29,-32-4-16,44 0-1,18-2 7,18 1 5,10-2 2,-2-1-1,-1 6-6,-11-2-6,-6 4-3,-9 0-1,-8 0-16,-1 0-16,-3 0-57,-3 8-71,-1-2-105</inkml:trace>
  <inkml:trace contextRef="#ctx0" brushRef="#br0" timeOffset="94985.6488">13171 16145 359,'0'0'61,"0"0"-18,0 0 15,0 0-5,0 0-11,0 0-8,29-58 9,-29 58-2,0 0 3,0 0-18,4 0-13,2 19-10,4 8 5,1 12 9,0 7-11,1-6-1,2 4-1,-4-12-3,1-1 4,1-8-5,-8-7 0,1-5 0,-3-7 0,-2 0 0,0-4-1,2 0 4,0 0-1,2 0 10,8-14-8,3-12-4,12-14-43,4-5 13,3-3-8,-1 2-20,-2 2 29,-4 8 20,-7 10 9,-5 12 5,-7 5 14,-4 4-5,-4 5 17,0 0-18,0 0-13,0 0-3,0 0-10,0 5 7,-4 7 5,-14 11 2,-1 0 0,2-2-1,-1 4 2,3-4 0,1-3 7,7-6-4,1-2 6,2-6-1,4 1-5,-3-4-3,3 1 1,0-2 2,0 0 1,0 0 0,0 0 2,0 0-1,0 0 9,16 0 3,8 10 7,10 9-10,1-5-11,6 7 5,-1-5-2,0 0-2,-5-3-5,-4-5 0,-8-2-1,-7 2-3,-5-4-48,-5-3-32,-4 8-45,3-9-101</inkml:trace>
  <inkml:trace contextRef="#ctx0" brushRef="#br0" timeOffset="95661.6491">13985 16102 427,'0'0'118,"0"0"-95,0 0 30,0 0-31,0 0-20,0 0-2,136-27 0,-114 36 0,-6 17-6,-3 6 3,-6 3 3,-2 6 1,-5-5 1,0 0 3,0-6-3,-21 1 1,1-7 4,3-9-5,3-4-2,7-3 2,3-8 4,2 0-2,-3 0 32,5-19 4,0-6-29,0-8-10,0-1-1,20-6-3,1 0-3,7 4-3,-5 4 5,-4 10 4,-3 4 2,-7 6 16,-3 6-1,0 1-4,-4 5-6,-2 0-5,0 0-2,0 0-6,0 0-5,0 0 8,0 0 3,0 0 0,0 0 3,0 0 0,0 5 2,0 5 2,0 12 0,0 8 4,0 7 4,0 2 4,-2-3 0,2 0-9,-3-9-1,3 0-2,0 0-6,0-9 4,0-4-2,16-2 1,17-8-4,21-4 0,14 0-52,4 0-50,-5-4-111,-19-14-289</inkml:trace>
  <inkml:trace contextRef="#ctx0" brushRef="#br0" timeOffset="99717.6356">15099 16230 258,'0'0'37,"0"0"-26,0 0-11,0 0 32,0 0 15,0 0-28,0 0-13,-6 0 12,6 0 4,0 0 0,0 0-15,0 0 3,0 0 10,0 0-8,0 0-7,-3 0-5,-1 0 1,-3 0-1,-1 5 9,-1 0-1,5-1 0,4-4 3,0 0 15,0 0 8,8 0 2,30 0-11,29-7 13,20-12-13,8 1-9,1 0-7,-18 8-9,-24 6 8,-25 4-10,-20 0 2,-9 0-37,0 0-3,0 0 18,0 0-4,-2 14 24,-9 4-4,1 0-43,8-1-72,2-8-118</inkml:trace>
  <inkml:trace contextRef="#ctx0" brushRef="#br0" timeOffset="100467.3689">16178 15763 398,'0'0'87,"0"0"-81,0 0 38,0 0 6,0 0-20,0 0-30,10 4 0,-4 19 0,3 3 29,2 9 1,-4 1-9,4 0-4,-3 4-5,0-3-9,-6-3-1,0-2 0,0-6-2,0-8 1,3-12-1,-5-2 1,0 0-1,2-4 1,-2 0 5,0 0 3,0 0 3,2 0 4,2-12 9,6-6-23,3-1-2,3-4 0,6 0-1,2 2-5,3 3 3,6 1-6,1 3 4,3 5 0,0-4 5,-4 8 2,-4 5-2,-8 0-2,-1 0-5,-5 18-1,-6 10-2,-9 6 2,0 6-1,-14-5 9,-16 6 3,3-13-2,-4-2-1,2-8 2,0-10 5,2-5 1,-2-3 6,4 0 5,0-20 11,6-15 0,3 3-6,5-5-15,4 12-8,0 7 0,3 8-1,2 5-11,-1 2-24,-1 3-54,2 0-89,-2 0-305</inkml:trace>
  <inkml:trace contextRef="#ctx0" brushRef="#br0" timeOffset="100979.2589">17041 16044 210,'0'0'349,"0"0"-292,0 0 27,0 0-20,0 0-36,152-41 4,-67 28-5,4-1-3,-8 6 10,-8-3-12,-21 4-6,-20 2-10,-10 5-1,-13 0-5,-2 0-1,-2 0-4,-1 0-20,2 0-33,3 0-9,1 9-80,-6-4-108</inkml:trace>
  <inkml:trace contextRef="#ctx0" brushRef="#br0" timeOffset="101816.4739">17282 15520 243,'0'0'17,"0"0"15,0 0 22,0 0 2,0 0-11,0 0-33,-60-30 7,31 30-5,-7 0 8,-11 17 18,-1 5 30,0 1-17,6 4-12,8 1-12,12-2-19,11 0 0,11-2 4,0-4-10,11-2-1,20-4 7,9-11-7,2-3 8,-1 0-5,-5 0 4,-9-21 0,-5-9-10,-2-10-1,-2-9 1,-5-1 0,-2-4 0,-2 1-3,-5 4 3,-4 8-1,0 15 1,0 5-5,0 8 1,0 6 0,-4 2 2,0 2-3,-1 3 4,0-4-1,3 4 1,-1 0 1,2 0 0,1-2 0,0 2 0,0 0 0,0 0 0,0 0-1,0 0 1,0 0 0,0 0 0,-2 0 0,2 0 1,0 0-1,0 0 1,0 0 1,0 0-2,-3 9-3,1 17 3,0 11 17,2 4 14,0-2-15,4 5 17,15-2-6,-2-2-6,4 0-14,7-5-4,-1-4-3,0 1-2,-3-9-82,-6-5-54,-1-10-76,-5-8-296</inkml:trace>
  <inkml:trace contextRef="#ctx0" brushRef="#br0" timeOffset="102651.4457">17558 15454 342,'0'0'42,"0"0"4,0 0 7,0 0-30,0 0-15,0 0-7,5 0 5,-5 0 19,0 0 5,0 0 5,0 0 2,0 0-4,0 0-10,2 0-5,4-4-1,8 0 1,6-1-8,2 0-10,3 5 4,0-4-4,-6 4 0,1 0-3,-1 9-2,-6 12 2,-3 4-3,-8 4 0,-2 0 3,0 1-4,-8 0 7,-12-8 1,4-7-1,3-3 0,6-7 0,5-3-2,0-2 2,2 0 11,0 0 9,0-2 9,0-12-24,0-4-3,0-2-2,11-4 0,-2-2 1,-2-2-1,-1-2 0,-1-1-1,-3 4 2,1 4-2,-1 9 2,-2 5-1,0 4 3,0 3 1,0 2 0,0 0 1,2 0-2,-1 0-3,-1 0 4,0 0 4,0 0-8,0 18 1,0 6 0,-3 8 35,-7 0-7,4-4-11,6 2-9,0-3-3,2-8 4,29 2-9,14-7-1,9-10-102,-4-3-73,-7-1-338</inkml:trace>
  <inkml:trace contextRef="#ctx0" brushRef="#br0" timeOffset="104045.1286">17301 16557 376,'0'0'25,"0"0"-23,0 0 3,0 0 20,0 0 8,0 0 1,7-102-31,-7 88 23,0-4-10,0-1-16,0 3 1,-1 6 5,-9 7 34,-3 3-5,-5 0-26,-4 0 0,-2 3-1,1 20 5,1-1 8,2 10 0,4-2-5,7-2 6,7-1-12,2-6-1,0 1-2,15-7-1,8-8 1,-5 3-6,-3-6 2,-4 1 3,-6-5-6,2 0 2,-1 0 9,7 0 0,8-23-3,3-3-8,3-6-7,-4-12-15,-6 0-9,-3-7-9,-8 0-6,-6 0 18,0 7 21,0 9-5,-11 8 12,2 13 1,3 9 7,1 2 6,5 3 1,0 0-6,-2 0-5,0 0-4,-6 0-4,6 0 4,-2 0 4,2 0 5,2 0 11,0 0-3,0 0 8,0 0 2,0 0-7,0 0-3,0 0-7,0 0-10,0 5-1,0 20-4,-2 6 5,0 4 24,2 6-8,0-9 0,0 3 3,0-2 0,15-3-6,7 2-3,5-6 0,2-8-3,-2-8-5,-7-2 6,0-8-3,1 0 2,11-6 7,2-15-11,0-10-3,-4-5-15,-10-4-11,-6 0-8,-7-9-8,-5-1 7,0-1 10,-2 5-2,0 1 11,0 17 12,-2 2 4,-5 14 8,0 6 9,5 2-15,-2 4 3,4 0-5,0 0 0,0 0-1,0 0-1,0 0 2,0 0 2,0 0-2,0 0 4,0 0 1,0 0-5,0 8-7,-3 15 7,2 14 15,1 1 1,0 3 2,0-2-2,0 1 4,0 1-4,0-6-3,11 2 2,7-11 3,-3-4-10,3-8-5,-1-4-3,5-6 0,-1-4-32,-1 0-53,-4 0-37,-6-18-52,-2-8-342</inkml:trace>
  <inkml:trace contextRef="#ctx0" brushRef="#br0" timeOffset="104235.0518">17612 16235 687,'0'0'150,"0"0"-108,0 0 42,0 0-84,0 0-31,167-63-55,-111 51-101,-12 4-252</inkml:trace>
  <inkml:trace contextRef="#ctx0" brushRef="#br0" timeOffset="107006.9077">7895 16878 151,'0'0'33,"0"0"-25,0 0 13,0 0 16,0 0 2,0 0-11,0 0-22,-34-12 16,30 12 16,-3-4-7,1 2-4,-1 2 33,5-4-20,-1 4-11,3-4-16,0-4-4,0 1 5,0-5-14,0 3 9,0-5-2,0 2-1,0 1 11,0 4 3,7-2-7,2 8 1,2 1-7,1 0-2,0 0 3,2 5-8,-3 14-1,2 6-2,-1 1-1,-6 6 4,1-1 2,-3-2-1,-3 0 0,3-11-1,1 0 0,-3-8 1,0-2 0,0-8-1,-2 4 0,0-4 4,0 0 0,0 0 8,0 0 10,0-4 28,5-14-34,-1 0-16,2 0 0,2-4 2,3 4-2,-1-5 0,4 2-2,-1 7-4,-1-2 2,-1 9 2,-5 4 1,1-1-1,2 4-4,4 0 4,3 0-2,2 0-1,2 0 4,-3 14-4,-1 2 3,-3 7 0,-1-6-2,-3 7 0,-3-2 3,-4 0 1,0-3 1,2-2-1,-4-5 1,2-2-1,-2-5 0,1-5 2,-1 0-1,0 0 2,0 0 8,0 0 5,0 0 4,0-15-3,3-11-14,-1 0-3,5-2 0,-3-2 0,6-2-2,-2 0-2,1-2 2,2 5-1,0 12-3,0 0-7,-1 12 9,1 5-2,2 0-1,0 0-5,7 4 1,0 19 7,1 4 1,-2 4 3,-3 0 18,-1 1-7,-1-2-5,-3-7 4,-1 0-8,-4 0 2,0-6-4,-3-1-35,-1-5-97,0-11-83</inkml:trace>
  <inkml:trace contextRef="#ctx0" brushRef="#br0" timeOffset="107398.9011">8853 16883 276,'0'0'140,"0"0"-70,0 0 3,0 0-25,0 0-18,0 0-5,40-5 1,18 5 23,27 0-5,20-9-22,6-4 3,1-1-7,-14-3-13,-22 3-1,-18 5-3,-22 1-2,-20 4 0,-8 4-8,-8 0-35,0 0-54,-18 0-23,-12 8-64</inkml:trace>
  <inkml:trace contextRef="#ctx0" brushRef="#br0" timeOffset="108215.3139">9056 16436 245,'0'0'94,"0"0"-51,0 0-10,0 0 15,0 0-16,0 0-15,-43-80 0,26 80 0,-12 0-10,-4 19 15,-8 7 17,1 6 6,7 8-4,10-5-3,10 0-24,11 1-3,2-8-3,5-2-1,19-3-2,5-6 1,2-7 3,-2-6 9,-4-4 4,-3 0 11,-4-5 14,-5-18-9,1-3-22,-1-18-4,1-5-12,-1-10-3,-3-7-8,-2-3-22,1 7 4,-9 8 15,0 15 9,0 4 2,0 15-2,0 8 3,-3 4 2,1 5-1,0 0 1,2 3-3,-2 0 1,2 0 1,0 0-5,-5 0-4,0 0 1,-3 0 7,1 0 1,1 0 0,2 0 1,2 0 0,2 0 1,0 0 1,0 0-1,0 2-1,0 2 0,0 13-8,0 2 6,2 15 2,8 3 26,3 6-3,3-2-6,1-2 5,6-2-2,-5-5-13,0-2-2,0-8-1,-10-4-4,2 0-5,0 4-27,-1-4-22,4 0-28,-1-4-51,9-6-60,-2-8-164</inkml:trace>
  <inkml:trace contextRef="#ctx0" brushRef="#br0" timeOffset="108717.1406">9170 16087 319,'0'0'95,"0"0"-26,0 0-18,0 0-36,0 0-15,0 0 0,84-71 2,-66 71 6,-2 0-2,-5 13-6,0 14 0,-7 9 4,-4 8 8,0-1 11,0-4 8,-2-3 5,-3-9-20,0-10-7,-2-4 2,7-8-2,0-5-6,0 0 36,0 0 25,0 0-4,11-5 17,18-11-54,9 2-22,-1-5-2,-3 6-17,-8 4-36,-5 1-75,-9 8-65,-4 0-126</inkml:trace>
  <inkml:trace contextRef="#ctx0" brushRef="#br0" timeOffset="109012.9964">9568 16276 251,'0'0'121,"0"0"-19,0 0 9,0 0-75,0 0 14,0 0-10,-21-90 4,21 90-13,0 0-31,4 22 0,16 5 9,5 4 31,4-4-9,-3 0 2,3-4-24,-2-5-2,-7-1-5,1-5-2,-6 2-45,-1-3-31,-6-3-54,-8 0-45,0-3-77</inkml:trace>
  <inkml:trace contextRef="#ctx0" brushRef="#br0" timeOffset="109265.2164">9716 16214 532,'0'0'69,"0"0"23,0 0-10,0 0-82,0 0-4,0 0-14,-24 62 18,8-26 18,-4 5 5,-4-4 2,0 0-16,2-5-4,4-4-1,3 2-4,-2 2-4,1 5-26,4 1-27,7 1-58,5-11-35,0-5-70</inkml:trace>
  <inkml:trace contextRef="#ctx0" brushRef="#br0" timeOffset="110503.3579">9377 17401 45,'0'0'371,"0"0"-339,0 0 46,0 0-50,0 0-8,0 0-12,9-53 0,-9 44 13,0-1 0,0-3 3,0-1-1,0 5-16,-11-3 3,-4 1-5,-2 4-4,1 2 4,-1 5-4,2 0 9,-3 0 3,-5 5-5,4 22 5,-4 4 0,3 10 2,9-2-6,11-7-4,0-1-3,2-9-1,21-9-1,2-4 0,4-4 9,-1-5 3,-2 0-5,-3-1 7,-3-16-3,-4-5-6,0-10-5,-3-3-9,0-9-28,-1-7-32,-4 3-18,-4-3-19,-4 12 31,0 3 33,0 5 42,0 18 26,-4-1 30,-4 9-23,8 5 7,-1-4-21,1 4-10,-2 0-9,0 0-9,0 0-1,-3 9 10,0 5 1,1 8 6,-3 0 11,5 2-9,0 1 18,0 1-2,2 3-3,0 0-6,0 3 11,4 5-16,16-7 8,7-2-8,5-5-6,-3-10 1,4-1-1,-4-8-4,0-4 8,-3 0-1,-6 0-7,-1-12 1,-4-2-2,-1-12-15,-1-2-10,-3-12-33,0-4-17,-5 0-16,-1 0-65,-2 8-72,-2 3 181,0 16 47,0-1 25,0 9 41,0 4-1,-7 0-51,-1 1-14,2 4 0,0 0 0,-1 0 0,3-4 1,-2 4 8,1 0 5,0-4 7,1 4 12,2-4 24,-1 4 22,3 0-26,0 0-32,0 0-21,0 12 0,0 11 0,0 8 40,0 6 21,0 2-3,7-4-19,7 0-13,1 2-10,5-11-1,2 3-10,-3-8-5,5-3-9,-4-4-62,-4-6-58,5-8-66,-1 0-120</inkml:trace>
  <inkml:trace contextRef="#ctx0" brushRef="#br0" timeOffset="110723.2215">9627 17227 568,'0'0'67,"0"0"-13,0 0 4,0 0-58,0 0-2,160-62-9,-119 51-43,-4-1-84,-8 7-91</inkml:trace>
  <inkml:trace contextRef="#ctx0" brushRef="#br0" timeOffset="111064.7655">9894 16910 460,'0'0'45,"0"0"16,0 0-35,0 0-21,0 0 7,114 22-6,-98 7 4,-5 0-5,-7 3 6,-2-6 7,-2-8 4,0 0 0,0-6-1,0-10 1,0 3-12,0-5 13,0 0 34,2 0 4,14 0 2,13-10-34,9-9-29,9 7-57,0-2-54,-8 4-88,-8 3-206</inkml:trace>
  <inkml:trace contextRef="#ctx0" brushRef="#br0" timeOffset="142730.9363">10712 17762 44,'0'0'28,"0"0"-28,0 0 0</inkml:trace>
  <inkml:trace contextRef="#ctx0" brushRef="#br0" timeOffset="143283.1054">10712 17762 97,'-60'-80'32,"53"80"37,3 0 6,4 0-73,0 0 12,0 0 4,0 0-6,0 0 1,0 0-1,0 0-1,0 0 10,0 0 7,0 0 0,0 0 2,0 0 17,0 0-15,0 0-13,0 0-11,0 0-7,0 0-1,0 0-2,0 0-4,1 0-16,-1 0 7,0 0 7,0 0 5,0 0-7,0 0-8,0 0-6,0 0 12,0 0 8,0 0 0,0 0 4,0 0-1,0 0 2,0 0-1,0 0 5,0 0-5,0 0-11,0 0-68,0 0-161</inkml:trace>
  <inkml:trace contextRef="#ctx0" brushRef="#br0" timeOffset="144835.5061">10788 17790 225,'0'0'106,"0"0"-105,0 0 0,0 0 24,0 0 7,0 0-9,-2 0-21,2 0-2,0 0 2,0 0 2,0 0 9,0 0 8,0 0 2,0 0 14,0 0 0,0 0-13,5 0-10,10 0-7,7 0 11,5 0-4,-2 0 0,-3 5-8,-2-2-6,0 6-19,5-4-59,0-1-6,-6 0-14,-6 6-6,-13 2-59</inkml:trace>
  <inkml:trace contextRef="#ctx0" brushRef="#br0" timeOffset="145293.1755">10737 18045 141,'0'0'59,"0"0"-33,0 0-10,0 0 9,0 0 21,0 0 4,-67 38 0,67-36-31,0 6-4,21 0 14,8 1 37,8 5-18,8-5-15,6 2-15,-2-8-3,-9 1-8,-7 1-5,-12-5-2,-15 0-33,-5 0 17,-1-5 16,0-24 0,-3-22-44,-9-15 6,2-6 0,1-8 20,5 11 3,-1 17 15,2 11 13,1 18 32,0 7 9,-2 9-7,1 7-7,3 0-13,0 0-23,0 0-4,0 11-11,11 24 6,14 6 5,8 17 2,1 5 0,-3 3 12,-6 2-1,-12-6-5,-13 4-5,0-12 1,-11 0-1,-21-1-3,-5-11-37,-5-8-62,3-20-89,8-14-163</inkml:trace>
  <inkml:trace contextRef="#ctx0" brushRef="#br0" timeOffset="145849.3713">11976 17987 321,'0'0'96,"0"0"-92,0 0 27,0 0 52,0 0-25,0 0-27,-22 0-24,22 0-6,22 0 6,18 0 16,25 0 11,24 0 16,10 0-20,1-10 6,-5 0-12,-10-2-9,-9 2-7,-12 1-4,-17 6 6,-20-1-4,-16 4 7,-9 0-9,-2 0-1,0 0 0,2 0-2,-2 0-1,0 0-11,0 0-60,0 0-91,0-6-134</inkml:trace>
  <inkml:trace contextRef="#ctx0" brushRef="#br0" timeOffset="146778.4125">12371 17594 101,'0'0'174,"0"0"-126,0 0-18,0 0 7,0 0 5,0 0-14,-4-86-13,-4 77-7,2 0-3,-3 0-1,0 6 3,-8 3-3,-3 0 14,-11 0 0,-10 0 2,-3 17 13,3 14 7,3 1 7,14 2-12,8 2-9,10 4-21,6-4-3,0 0-1,22-7-1,9-8 6,5-9 5,2-12 8,-4 0-3,1-18 1,-11-8 1,-3-9-11,-8-6 2,-6-3-8,2 0-1,-3-2 2,-4 6-3,1-1 1,-3 11 0,0 8 2,0 4-1,0 8 2,0 2 2,0 3 9,0 5-8,-5-5-6,1 1-4,-1 1 2,-1-2-2,3 5-1,-4-6-4,-2-2 3,0-2 4,1-2 0,-1 2 0,5-6 2,-2 6 0,4 2 4,-2 1-2,2 0 3,2 7 0,0-5 1,0 5 4,0 0 0,0-5-1,0 5 9,0 0-2,0 0-8,0 0-8,0 0-14,0 14-14,0 14 13,0 16 15,0 4 10,6 6 15,0 4-2,-2-3-1,-2 3-12,2-5-2,1 0 1,1-9-6,2-4 0,-2-12-3,0-10 0,3-5-36,5-13-74,3 0-33,2-37-91</inkml:trace>
  <inkml:trace contextRef="#ctx0" brushRef="#br0" timeOffset="147296.0727">12391 17235 312,'0'0'121,"0"0"-82,0 0 40,0 0-28,0 0-36,0 0-14,76-56 2,-45 56 10,-2 0 8,-4 0-16,-7 21-3,-3-2-1,-4 6 1,-9-2 0,-2 3 0,0 2 2,-13-1 1,-5-1 2,0-3-5,4-7 4,6-6 3,4-6 1,4 1 0,0-5 16,0 0 19,0 0-5,0 0-13,22 0-7,9 0 1,9-9-15,2 1-6,-11 6-18,-4-2-53,-7 1-72,-9-2-77,-3 5-180</inkml:trace>
  <inkml:trace contextRef="#ctx0" brushRef="#br0" timeOffset="147671.6725">12848 17379 479,'0'0'80,"0"0"-40,0 0 27,0 0-12,0 0-31,0 0-6,73 27 17,-39-6 9,-3 7-16,0-2-2,-7-4-13,-1 1-6,-6-1-4,-2-4-3,-10 0-4,5 0-41,-5-4-39,-3-2-47,-2-7-42,0-5-76,0 0 51</inkml:trace>
  <inkml:trace contextRef="#ctx0" brushRef="#br0" timeOffset="147866.5508">13106 17325 364,'0'0'232,"0"0"-177,0 0 11,0 0 3,0 0-47,0 0-19,-50 44 7,25 2 43,2-2-12,1 0-23,3 5-10,-2-3-4,-8 8-4,-4 5-32,-5-1-62,-3 2-48,6-15-108</inkml:trace>
  <inkml:trace contextRef="#ctx0" brushRef="#br0" timeOffset="149174.5813">12570 18526 182,'0'0'26,"0"0"7,0 0 43,0 0-22,0 0-4,0 0-8,33-58 17,-33 50-8,0-2 13,0 1-19,0 4-37,0-4 6,-9 2 5,-2 3-12,-2-2-7,-12 6-11,-4 0 0,-6 8 6,-7 21 5,5 2 1,-3 10 17,0 6 8,0 3-1,4 3-2,8-10-9,13 0-8,13-13-6,2-2 1,0-7 0,25-12 1,2-3 4,4-6 2,-7 0 2,-1-14 1,-3-10 2,-2-10-6,0-8-3,-1-10-4,-2-11-1,1 0-11,-5-12-20,1 3 0,-6 10 6,1 8 26,-3 9 3,-1 15-3,0 6 7,-1 6 3,-2 10-6,2 2-1,-2 6 0,0 0-3,0 0 0,0 0-2,0 0-8,0 2-7,0 16 4,0 8 13,-4 6 1,-4 3 7,4-3 0,2 0-4,2 4 4,0-2 3,0 6-1,0 7 3,11-4-7,7 6 0,4-10 11,-1-2-14,-1-9 3,-1-11-6,1-8 5,-4-5 3,2-4-3,6 0 12,3-26 5,4-10-16,-2-19-6,-4-11-12,-1-20-16,-1-6-23,-10 6-13,-2 19 38,-11 23 26,0 20 8,0 12 4,0 7 8,-5 3-10,1 2-7,-5 0-6,-2 0-7,-2 7-14,0 11-6,-1 0 13,4-6 4,5-2 12,3 7 1,2-4 1,-4 10 13,4 13 7,0 10 5,0 15 21,0 3 11,0 1-16,4-3-6,2-3-8,3-6-8,1-12-7,4-5-12,1-6 2,2-12-3,-2-7-4,5-6-37,2-5-40,3-5-10,-3-27-73,-6-9-188</inkml:trace>
  <inkml:trace contextRef="#ctx0" brushRef="#br0" timeOffset="149331.4858">12826 18522 547,'0'0'197,"0"0"-143,0 0 13,0 0-67,0 0-8,0 0-78,151-37 5,-109 25-58,-8-11-161</inkml:trace>
  <inkml:trace contextRef="#ctx0" brushRef="#br0" timeOffset="149651.1226">13046 18103 398,'0'0'128,"0"0"-84,0 0 35,0 0-20,0 0-59,0 0-2,35 62 0,-24-10 4,-3 3 2,-8-5 10,0-3-4,0-1 6,0-14 5,0-5 3,0-16-3,0-2-8,0-9 0,0 0 19,1-4 27,27-18-2,12-6-44,7-2-13,-1 3-29,-5 6-71,-12 3-58,-14 4-98</inkml:trace>
  <inkml:trace contextRef="#ctx0" brushRef="#br0" timeOffset="152650.3589">13914 17834 12,'0'0'91,"0"0"-69,0 0-11,0 0 6,0 0 9,0 0-12,-36 19 9,33-16 17,-1 2-8,2 0-1,-1-5-14,3 4-1,-2-4 2,2 4 10,0-4 4,0 4-12,0-4-12,0 0-1,0 0-5,0 0 0,0 0 1,0 0-1,0 5 2,0-5-4,0 0 3,0 0 1,0 0-3,0 0 0,0 0 5,0 0-6,0 0 2,-2 0-2,0 0-1,2 0 1,-2 0 1,2 4 0,-2-3-2,2-1 2,0 0 1,0 0 7,0 0 20,0 0 10,0 0-1,0 0 4,0 0-9,6 0-14,30 0-1,17-1 13,20-16-12,6 0-13,-7 3 1,-11 5-7,-13 9-3,-16 0-30,-11 0 0,-10 0-2,-7 0-11,-4 0-25,0 0-56,0 0-36,-8 9 81</inkml:trace>
  <inkml:trace contextRef="#ctx0" brushRef="#br0" timeOffset="153130.9391">14119 17656 154,'0'0'28,"0"0"-24,0 0-4,0 0 22,0 0 11,0 0-14,-4-4-5,4 4 16,0 0 13,0 0 14,0-2 7,0-6-11,0 4-11,0-4-33,0 2 18,0-2 13,0 2-6,0 2-6,0 0-3,0 4-14,0 0-1,0 0-5,0 0-3,0 0 2,0 0 2,0 0-6,0 4-1,0 28-2,6 21 3,-4 18 54,3 13-22,1 3-7,3-7-10,-2-8-5,-1-10-10,-1-4 3,-3-10-3,-2-7-36,0-13-33,0-6-55,0-18-88,0-4-242</inkml:trace>
  <inkml:trace contextRef="#ctx0" brushRef="#br0" timeOffset="158116.8772">15049 17147 75,'0'0'153,"0"0"-112,0 0 24,0 0 4,0 0-10,0 0-22,0-19-21,0 19 1,0 0 6,0 0 3,0 0 10,0 0 5,0 0-2,0 0-10,0 0-11,0 0-18,0 0-3,0 14 3,0 17 1,3 1 20,-1 4-9,4 4 4,-4 0-7,0 1-4,0-6-4,0 0 3,1-12-3,-3-5 0,0-10 1,0-8-2,0 0 3,0 0 4,0 0 2,2 0 6,2-8 8,8-20-22,1-11-1,2 2-18,3 4 7,-5 8 4,3 9 6,0 6-1,4 2-1,4 6-5,2 2 2,6 0 4,0 10-3,-6 21 5,1 4-1,-12 5 1,-10 6 0,-5-2 2,-13-3 0,-23-2-1,-7-13 2,1-3 5,7-14 8,6-9-1,2 0-2,2-17 9,10-13-6,2 2-16,12 1-14,1 9 10,0 9-13,0 5-70,4 4-89,6 0-158</inkml:trace>
  <inkml:trace contextRef="#ctx0" brushRef="#br0" timeOffset="158620.1513">14772 17878 276,'0'0'84,"0"0"-31,0 0 41,0 0-18,0 0-31,0 0-16,26-48-9,12 34 11,18 0-6,17 2 3,16-2 0,10 7-9,-2-4-8,0-3-8,-13 2 2,-12 3-5,-21 4 0,-19 5-13,-15-4-9,-8 4-10,-6 0-28,1 0-50,-4 0-10,0 12-36,0 2-158</inkml:trace>
  <inkml:trace contextRef="#ctx0" brushRef="#br0" timeOffset="159341.4416">15239 18064 293,'0'0'233,"0"0"-200,0 0 21,0 0 20,0 0-28,0 0-39,-6-33-7,6 33-11,14 14 11,1 16 4,-1 5 9,-3 6-10,-3 3 5,0 1-1,-4-6-4,-1-2 1,3-9-3,-6-6 0,0-5 2,0-8-3,0-3-1,0-6 1,0 0 5,0-3 8,0-16 8,0-13-10,0-8-10,8-4-2,11-2 0,3 1-5,0 13-11,-2 2 8,0 16 5,-7 4 4,1 2 1,-3 8-1,0 0-2,3 14 0,-1 19 1,-1 1 1,-4 5 1,-1-3 2,-6 0-3,-1-3 3,0-8-2,0-6-1,0-11 1,0 0 0,0-6-1,0-2 3,0 0 9,0 0 13,0-14 13,0-23-22,3-11-16,14-6-28,9-4-18,-5 10 11,-2 11 24,-6 20 11,-6 13 0,-3 4 0,3 0 11,1 7-9,4 16 3,1 9 4,0 5 12,1 2 8,-3-3 7,1-2-6,-2-1-14,-1-11-7,1 0-4,-4-8-5,-4-6-8,0 6-74,-2-14-80,0 0-212</inkml:trace>
  <inkml:trace contextRef="#ctx0" brushRef="#br0" timeOffset="159836.4368">16238 17723 357,'0'0'63,"0"0"-35,127-19 42,-49 15 11,10-5-32,5 9-7,1-9-13,-7 4 0,-16 2-20,-21-1-5,-13 2-2,-17 2 2,-11-3-3,-5 3 2,-2 0-2,-2 0-1,0 0-14,0 0-72,0 0-114,-4 0-149</inkml:trace>
  <inkml:trace contextRef="#ctx0" brushRef="#br0" timeOffset="160606.1593">16553 17362 366,'0'0'53,"0"0"-25,0 0 31,0 0-18,0 0-15,0 0-6,-22-99-10,11 94 15,-5 5-5,-9 0-8,-4 0 6,-9 9 5,-6 14 7,3 8 4,2 3-5,7 2-14,12-4-7,16 0-5,4-6 1,2-4-1,27-3-2,8-12 6,4-5 3,-3-2-4,-9 0 7,-6-5-2,-8-13 5,-1-4-7,-2-5-6,1-9 0,1 0-2,-5-12-1,3-1-2,-1-4-13,-5 7 2,4 6 2,-8 13 11,-2 6 0,0 11 0,0 6 0,0-1-1,0 1 0,0 3-3,0 1 0,0 0 1,0 0-6,0 0 2,0 0 1,0 0 1,0 0 1,0 0 2,0 0 0,0 0 2,0 0-1,0 0 1,0 0 0,0 14 0,0 8 2,0 5 8,0 8 9,0 0 16,0 11 14,0-5-21,0-1-11,0 0-10,6 1-2,3-6-3,-3 4-2,6-7-17,-1-4-67,-2-2-31,0-14-95,2-10-182</inkml:trace>
  <inkml:trace contextRef="#ctx0" brushRef="#br0" timeOffset="161252.8982">16718 17302 267,'0'0'252,"0"0"-208,0 0 11,0 0-13,0 0-33,0 0-9,24-35 0,-8 35 1,0 0 2,0 0-1,3 3 1,4 12 7,-3-1 6,-6 3-1,1 0-11,-9 1-3,-3 0 0,-3 4 4,0-4-1,0 0-1,-12-4-3,3-1 0,1-8-5,-1 0 5,7-5 1,-2 0 2,4 0 9,0 0 9,0 0 14,0 0-6,0-5-9,0-9-17,15-4-3,2 0-1,3-4 0,1 0-7,-6-4 1,-2-2 2,-2-2-3,-3 7-6,3-4-14,-5 8 20,-2 4 3,-1 9 5,-1 1 0,-2 5 0,0 0-2,0 0 2,0 0-5,-5 14 5,-10 13 14,1-5 9,6 6-2,1 2-3,5-4-1,2 3 4,0-4-1,2-3-7,13-4-8,10-8-3,2-2-2,9-4-15,-1-4-49,0 0-50,-5-17-136</inkml:trace>
  <inkml:trace contextRef="#ctx0" brushRef="#br0" timeOffset="162354.9631">16706 18410 489,'0'0'101,"0"0"-73,0 0 40,0 0-30,0 0-37,0 0 0,7-58 0,0 36 3,-3 0-4,-4 0 9,0-2-7,0 3 3,0 8 15,-4 7-2,-7-2-16,-5 8 7,-1 0-3,-8 0-3,-2 9 0,-2 13 0,-2 14 0,6 3 9,6 1 2,3 1-6,11-10-8,5 1 4,0-6-3,3-8 2,17-4-2,5-5-1,-4-6 7,0-3-1,-5 0 1,1-8 5,-1-14-8,-1-14 4,3-8-8,-5-14-3,3-6-12,-5-10-4,-2 2-9,0-1-5,-4 3 16,-3 12 3,-2 4-8,0 14-3,0 13 25,0 9 0,0 14 5,0 4 10,0 0-8,0 0-7,0 4-5,-7 19 5,-2 8 1,2 14 0,0 9 8,4 2 17,3 2-6,0-4 5,0 0-9,0-5-9,12-8-2,5-2 1,2-11 1,4-2-5,-3-12 0,7-4 2,-4-7 1,4-3 8,0-9-6,-2-14 1,-3-12-2,-2-9-6,0-11-15,-4-7-3,-3-13-9,-6 0-2,-7-1-10,0 7 4,0 15 15,0 20 12,-7 13 3,-1 14 3,-2 3 1,4 4 1,-3 0-2,3 0-3,-4 14-2,-1 16 7,2 10 7,0 5 19,2 4 1,4 6 13,3 3-7,0-4-1,0 2 1,10-6-8,6-6-6,4-3-7,2-13-2,0-6-6,3-6-2,1-10 5,2-6-2,-2 0-5,-1 0-27,-4-18-31,-4-10-89,-4-6-149</inkml:trace>
  <inkml:trace contextRef="#ctx0" brushRef="#br0" timeOffset="162596.4902">17029 18079 623,'0'0'80,"0"0"-42,0 0 38,0 0-69,0 0-6,0 0 0,138-36-2,-104 28-5,-2 4-18,-8-2-23,-5-6-42,-11-2-138</inkml:trace>
  <inkml:trace contextRef="#ctx0" brushRef="#br0" timeOffset="165551.0154">17880 17645 109,'0'0'35,"0"0"-28,0 0 15,0 0 0,0 0 1,0 0 13,-23 0 8,21 0-9,0 0 0,2 0 13,-2 0 3,2 0-13,0 0 1,-3 0-18,3 0-6,0 0-1,0 0-8,0 0 5,0 0-2,0 0 17,26 0 12,24 0 5,25-7-10,17-3-20,-5-2-6,-13-2 1,-26 10-8,-21 0 0,-12 4-32,-12 0-38,-3 0-1,0 0-18,0 4-24,-18 10 45,-5-7-116</inkml:trace>
  <inkml:trace contextRef="#ctx0" brushRef="#br0" timeOffset="165797.8629">18115 17503 488,'0'0'78,"0"0"-29,0 0 45,0 0-27,0 0-40,0 0-26,25 26-1,-12 11 20,1 9 12,-12 2 2,0 6-9,0 4-20,-2 4-5,7 1-13,-2-5-60,2-14-84,1-16-197</inkml:trace>
  <inkml:trace contextRef="#ctx0" brushRef="#br0" timeOffset="168992.4122">18987 17548 248,'0'0'66,"0"0"-33,0 0 33,0 0-7,0 0-24,0 0-15,-2 0 7,2 0 20,2 0 11,19-4-6,16 0-8,21-7-11,22-1-4,19 3-9,1 0-5,-9 0-11,-18 5 5,-26 4-6,-15 0-3,-14 0-2,-12 0 1,-3 0-2,-3 0-2,0 0 4,0 0-7,0 0-14,0 0-60,-9 0 7,-5 8-41,-1-7-36,-2 3-176</inkml:trace>
  <inkml:trace contextRef="#ctx0" brushRef="#br0" timeOffset="169622.7284">19404 17200 301,'0'0'86,"0"0"-64,0 0 31,0 0-36,0 0-11,0 0-4,9-89 2,-6 81 0,0-2 27,-3-3-1,0 7-6,0 2-10,0 0-6,-3 0-8,-7 0 0,-4 4-1,-7 0 0,-2 0 1,-10 0 4,-7 21 15,-3 3 21,-1 6 6,8 6-1,10-5-11,12 0-19,14-4 2,0 0-12,8-5-1,22-8 3,3-6-3,5-8 2,-3 0 1,-5-8-7,-1-11-3,-4-6-7,-4-11-5,0 0-13,-3-4 4,-3 3-22,-4 12 30,-2 6 16,-4 14 10,-5 0 17,2 5 2,-2 0-29,2 5 1,0 12-1,-2 7 39,0-2 0,0 5-3,2-1-13,5-2-14,2-2-5,7 0-4,1 0-40,5 0-73,3-8-106,-7-2-217</inkml:trace>
  <inkml:trace contextRef="#ctx0" brushRef="#br0" timeOffset="170432.9171">19444 17696 333,'0'0'102,"0"0"-62,0 0 57,0 0-33,0 0-10,0 0-20,-6-40-13,6 40-4,0 0 5,0 0-13,4 0-7,7 9-1,5 12 6,-1 7 2,-2 7 1,1 4-8,-6 7-2,0-6 3,-6 1-2,-2-1-1,0-8-2,0-11-5,-4-4-2,-2-11 3,3-6-2,3 0 8,0 0 1,0-18 21,0-18-22,0-18-5,11-3-6,6-1-20,1 12 23,1 20 8,-7 13-3,-5 8 3,-1 5 7,4 0-4,1 8-3,-1 15 0,7 12 2,-9 10 4,1 0 0,-2-4 2,-7-1-4,0-14 0,0-8-4,0-4 2,0-10-1,0 4 4,-2-8-3,0 0 6,2 0 17,0-17 5,0-10-14,0-18-16,0-8-11,2 0-13,13 4 2,1 12 22,2 7 0,4 12-6,1 4 6,4 9 7,-4 5 9,0 0-2,-3 9 0,-5 16-10,-1 4 19,-5 3 1,-3 3-11,-1 0-4,-5 6-8,0-9-1,0 3 0,0 2-92,0-19-62,0-6-161</inkml:trace>
  <inkml:trace contextRef="#ctx0" brushRef="#br0" timeOffset="171196.6602">20308 17333 42,'0'0'390,"0"0"-349,0 0 4,0 0-17,0 0-20,0 0 1,123-34 3,-96 34 9,-2 0-8,-5 17-9,-7 10 7,-6 4-6,-7 8 14,0-3 4,0 1-6,-13-1-4,-8-4-4,0-2-4,0-8 5,1-4-1,7-4-4,4-10 4,5-1-3,4-3 9,0 0 13,0 0 6,0-17 18,0-9-51,13-10-1,9-4-25,7 0-7,0-1-12,0 9 21,-7 6 21,-8 8 2,-10 6 23,-4 6 6,0 3-5,0 3-3,0 0-15,0 0-2,0 0-4,0 0-3,0 0-3,0 0-2,0 14 8,0 7 14,-2 2 6,0-2 10,2 1 1,0 2-11,6-2-9,15-4-7,3-2-3,2-1-1,3-7-51,0-8-63,0 0-63,-1-8-357</inkml:trace>
  <inkml:trace contextRef="#ctx0" brushRef="#br0" timeOffset="190393.0742">9906 18418 122,'0'0'139,"0"0"-96,0 0-33,0 0-3,0 0 9,0 0-3,0 0-3,0 0 12,-17-8 3,17 8-3,0 0-8,0 0 35,0 0-9,0 0-40,0 0 4,0 0 8,0 0 5,-2 0-6,-2 0-4,-2 0-1,-3 0 2,-3 0 4,-1 0 2,-3 0 2,-2 0-7,-6 0 2,-5 0 9,-2 0-5,-4 6-5,-4-6-3,-5 0 0,-1 2-1,-6-2-5,-5 0 11,-2 0 13,-12 0 9,-1 0-13,-9 0-13,-4 0 7,-3 2-8,2 5-4,3 5-2,2-10 1,1 4 0,-1-3-2,0 5 1,-1-2 0,2 3 4,-8 0-3,-5 7-1,-6 1 2,-3-6-2,3 3 1,5-6 0,3-1-1,-1-4 3,-2-3-2,-5 4-1,2-4 1,11 0-2,9 0 0,13 0 1,17-7 4,6-8 4,12-3 4,2 4 6,2 0-10,2 2-1,-1 3-4,4 0-2,0 3-1,4-2 2,-1 5 7,5-3-10,5 4 7,-2-1-2,6 3-3,0-4-1,0 4-1,2 0 3,0 0 1,-2 0 0,0 0-1,2 0-1,0 0 2,0 0-1,0 0 0,0 0 6,-2 0 2,-1-5 5,-1-4 4,0 1-12,-4-7 2,1 0-6,-1-3 0,0-4 2,-2-2-5,-1-6 1,-1-3-1,-3-6-1,-3-6 1,1-2-1,-5-4 1,6-7-1,-6-8 0,-1 2 1,3-7-3,-2 8 3,0 5-1,-1 0 2,0 9 0,2 5-2,-2-2 0,3 1 0,3-3 0,1 4 0,3-2 1,1 5-1,-1-2 2,4 2-5,-5-3 3,4 5 0,-4-6 0,1 3 0,0 2-1,-3 0 1,3-1 0,-3 2 0,1 3 1,1 0-1,1-4 0,-3 0-1,-4-1 0,2 2-1,-2-6 2,-2 6 1,-1-2-1,-4 1 0,1 0-4,-3-4 4,2-2 2,2-2-2,-1-7 0,2-3 0,0 2 0,0 6 0,5 0 0,-6 9 1,5 7 3,7 6 1,-6 10 1,11 2 2,0 6-6,2 0-1,4 3 4,2-4-5,0 10 1,0-2-1,0 3-1,0 0-9,-4 0-15,4 0 1,0 0 8,0 0 10,0 0 5,0 0 0,0 0 1,0 0-2,0 0-1,0 0 0,0 0 3,0 0-4,0 0 3,0 0-6,0 0 5,0 0 3,0 0-1,0 0 3,0 0 5,0 0 6,0-8 6,-5-10-8,-6-5-8,-6-3-4,3-5 1,-4-5 1,0-4-1,3 0 1,-1-9-2,-3-1 1,4-4 0,-2-4 0,3-8 0,-3-6-1,0-4-1,9-9 1,-8 4 1,10 11 0,-4-1-1,1 7 0,1 1 0,-1-3 0,-2-2 1,0 2 0,-5 2-1,-2 1-1,-1 7 1,1-6 0,-4 2 0,3-2-5,-2-3 2,6 2 3,-2-4-1,-3-1-3,1 0 5,-2-2-3,-4 0 4,0-1-3,3 3 1,0 1 0,0 2-2,3 1 2,0-3 0,4-1 1,-1-5-1,-2-8-1,-3-5-2,-6-5-2,-1 3 2,-3 9 3,-1 1 0,1 13 0,3 0 0,-7 2 0,2-2 5,-2-3-5,-3-7-2,2-1 2,3 2 3,3 4-1,6 6-2,4-1 1,3 0-1,-2-3-1,3 1 1,-5-3 0,-6-3 0,-4-17-1,-7-7 4,0-4-6,0 3 3,9 14 0,4 8 2,7 9-2,1 5-2,4 8 2,1 4-1,1-2 1,5 0 0,1 0-3,5-6-4,0-2 0,0-5-2,0-9-6,0-8 7,0-4 6,0-5 0,0 7 0,0 2 2,-2 2 2,-5 2 1,2-3-3,2 9 0,3 0 2,0 5-3,0 7 2,0-2-2,-1 2 2,-3 2-2,0-2 1,-3 0-1,-3-3-2,2 0-2,-5-6 1,-1-3 3,1-2 1,-5 0 0,-1-2 1,2 3-1,-1 0 0,1-5 1,1 5-1,-2-5 1,0-5 2,2 3 7,-1 2-6,1 6-4,1 7 0,1 1 0,1-2 0,4 2-1,0-1-2,-2 2 3,0 5 0,1 1 0,0 5-2,-1 2 4,-5 0-5,-2 0 3,2 4 0,-2 0 0,1 0 0,-6 3-1,6 4 1,1 2 0,3 5 0,2 2 2,4 5-2,3 8 1,-1 5-1,5 8 3,0 2-3,0 2-4,0 0-3,0 0-10,0 0 0,0 0 0,0 0-4,0 0 7,0 0 7,0 0 7,0 0-8,0 0-23,0 0-6,0 0 18,0 0 9,0 0 9,0 0-1,0 0 2,0 0 3,0 0-3,0 0-3,0 0 3,0 0 2,0 0 2,0-6-2,0 0-2,0 0 0,0 3 1,0 1-1,0 0-3,0 2-18,2-1-83,9-1-71,0-7-136</inkml:trace>
  <inkml:trace contextRef="#ctx0" brushRef="#br0" timeOffset="191151.3138">3499 6909 314,'0'0'29,"0"0"-29,0 0-37,0 0 37,0 0 38,0 0 27,-55-9 0,55 9-12,0-2 33,8-6-72,34-8-14,32-11-2,38-8 2,25-7 4,11 1-2,-3 9-2,-28 10 0,-22 14 0,-24 8-4,-22 0-8,-18 0-8,-16 0-1,-7 0-7,-8 0-13,0 3-2,0 0 18,-14 1 15,-11-2 6,-5-2-17,-4 0-39,0-6 12,-1-12 46,-2-6 2,3-3 31,-3 1 6,4-1-5,2 3-11,4 2 7,5 2 6,4 2-10,7 1-3,2 8 32,2 0-36,5 7 21,2-1-8,0 3-17,0 0-10,0 0-3,7 0-9,19 0-3,10 18 8,11 6 4,-1 2-4,0 6 4,-9 2-2,-12 4-4,-16 4 3,-9 8 1,-11 4 2,-31 6-1,-8-4-37,4-17-148</inkml:trace>
  <inkml:trace contextRef="#ctx0" brushRef="#br0" timeOffset="193129.2464">7315 5450 372,'0'0'12</inkml:trace>
  <inkml:trace contextRef="#ctx0" brushRef="#br0" timeOffset="193358.1301">7150 5482 245</inkml:trace>
  <inkml:trace contextRef="#ctx0" brushRef="#br0" timeOffset="196682.0479">7362 5488 220,'0'0'43,"0"0"-24,0 0 31,0 0 5,0 0-21,0 0-21,0 0-8,0 0-4,0 0 0,0 0 70,0 0-69,0 0 6,0-2 12,0-5-3,-3-2 14,-3 1-19,2-1-7,-3 0 4,-2 1 0,0 0-6,-2 1 5,-3 0-6,2-3 4,-2 4-5,-7 3-1,-8 3-3,-4 0-1,-5 0 3,-1 7 1,-7 12-5,5 4 3,-5 3 2,3 3 0,11-3 1,4 6-2,14-3-1,7 3-6,7 3 2,0 1 6,20-3 7,7-5-5,0-5 3,-2-7-1,-4-6 6,-3-4-6,-5-4 9,1-2-2,-1 0 7,8-4 18,2-22-11,7-13-5,1-8-10,-2-3-9,-3-3 5,-5-1-6,-5 2 2,-5-2-4,-5 6 0,1 5-11,0 10 7,-3 7 6,1 9 2,-3 3-2,0 7 0,0 2 0,-2 3-2,0-2 2,0 3 0,0-2 3,0-1 1,2 0-3,0-4 1,4-2-1,-2 0-1,0 0 1,0 2 0,-4 4 4,3 0 6,-3 4 1,0-1 1,0-2-1,0-1-4,0-1-8,0 2 0,0 1 1,0 2 1,0 0 0,0 0-2,0 0-6,0 0-13,2 12 1,-2 15 10,4 5 7,1 4 1,0 3 0,-1 2 8,3 1 9,-1 2-7,3-2 1,0 0 1,0 1-9,0-10 0,-5-1-2,3-8 2,-2-5-2,-1-6 1,0-2-2,3-3-3,0-1-18,2 4-18,-3-3-13,1 0-31,-5-8-114,5 0-201</inkml:trace>
  <inkml:trace contextRef="#ctx0" brushRef="#br0" timeOffset="197206.4259">7406 4895 343,'0'0'84,"0"0"-25,0 0 23,0 0 3,0 0-54,0 0-31,41-35-4,-3 35 4,4 8 0,-11 20 0,-13 8-6,-5 1-3,-10-1 2,-3 0 5,0 1 2,-5-2 2,-8-1 3,-2-4 4,5-4-8,4-5 4,6-7-1,0-9 1,0-1-5,0-4 6,0 0 8,16 0 4,19 0 7,7-9-11,2-1-14,-3-1-4,-11 5-46,-8 3-91,-12 1-180</inkml:trace>
  <inkml:trace contextRef="#ctx0" brushRef="#br0" timeOffset="197494.9799">7948 5185 436,'0'0'132,"0"0"-77,0 0-13,0 0-14,0 0-26,0 0 0,74 50 5,-32-24 23,3 2 1,-3-1-17,-8 1-10,-5-2-4,-10-1-4,-9 1-46,-6-1-33,-4-4-54,0-9-96</inkml:trace>
  <inkml:trace contextRef="#ctx0" brushRef="#br0" timeOffset="197724.6937">8174 5153 495,'0'0'156,"0"0"-93,0 0-29,0 0-34,0 0 13,0 0-6,-43 126 56,14-71-21,0 1-17,0-2-15,5 1-7,4-4-3,1 2-14,6-10-106,7-11-106</inkml:trace>
  <inkml:trace contextRef="#ctx0" brushRef="#br0" timeOffset="198264.7227">6722 6191 260,'0'0'89,"0"0"-12,0 0-24,0 0 12,0 0-24,0 0-26,50-11 1,25 5 4,29-2 14,26-1 0,22 2-7,13-3-17,7 2-3,-4 0-7,-18 0 0,-34 3 0,-38 4 0,-36 1 1,-26 0-1,-9 0-1,-7 0 0,0 0-5,0 3-50,-5 14-107,-15-2-9</inkml:trace>
  <inkml:trace contextRef="#ctx0" brushRef="#br0" timeOffset="199448.9477">7456 6670 210,'0'0'180,"0"0"-146,0 0-31,0 0 6,-25-119 38,23 102-28,0 3-15,-3 1-1,1 1-1,2 0 14,-5 0 19,-4 6 13,-2 2-14,-10 2-22,-6 2-12,-5 0 1,-1 13-2,2 10 1,6 5 0,0 8 3,2 6 12,3 2 4,5-2-15,5-5 8,12-5-12,0-4 0,2-5 3,16-5 0,5-3 4,-1-9-5,-4-3-1,2-3 6,5 0 1,-2-12 5,12-20-2,0-12-3,2-12-7,2-8-1,-6-2-15,-11-1-1,-11 4 1,-9 4-13,-2 7-13,-4 10 33,-13 6 1,-1 6-1,0 7 8,7 4 0,2 9 1,2 2 0,7 8 4,0 0-3,0 0-2,0 0-7,0 0-3,0 0 0,0 0 6,-2 0 0,0 0 2,2 0 2,0 8 4,0 6 5,0 6 1,0 6 1,0 8 11,0 7 2,0 4-3,9 10 5,8 3 8,3 2-9,5-4-15,-2-3 4,3-5-10,0-7 1,0-5-2,4-4 2,-7-8-2,-5-7-3,-5-5 1,-4-9 5,-2-3 0,6 0 0,4-7 12,8-23-3,4-12-14,2-11-1,0-7-25,-2-2-10,0 4-1,-8 6-8,-10 6 18,-7 10 9,-4 5-21,0 8 35,0 7 2,0 2 1,-7 2 0,-1 1 0,1 7 0,0-4 1,3 4 0,-2 2 1,6-1 0,0 3-1,-1-3 6,-1 3 6,2 0-1,-2 0-12,-3 0-2,-6 6-6,-4 20-4,-4 12 12,4 9 15,9 3 3,6 4 13,0 4 11,0-8-20,16-2-1,10-8-12,1-12-2,2-2 6,-2-12-2,-4-7-5,5-7-6,10 0-24,10-24-35,10-22-110,-1-12-268</inkml:trace>
  <inkml:trace contextRef="#ctx0" brushRef="#br0" timeOffset="199714.0068">7917 6403 312,'0'0'188,"0"0"-135,0 0-19,0 0 25,0 0-11,0 0-35,14-11-13,5 10-28,8 1-38,-4 0-25,-5 0-7,-7 0-103</inkml:trace>
  <inkml:trace contextRef="#ctx0" brushRef="#br0" timeOffset="200394.5889">8131 6184 518,'0'0'91,"0"0"-44,0 0 13,0 0-5,0 0-49,0 0-6,80-6-10,-48 26 10,-8 4-3,-11 4-3,-8 2 0,-5 0 1,0 1 4,-5-7 1,-6-3 9,3-4 4,-2-7-2,8-7 3,2-3 6,0 0 26,0 0 44,0 0 1,6 0-50,26-7-29,14-7-12,9 0-4,-2 0-18,-11 3-19,-15 4-38,-12 3-93,-15 1-92</inkml:trace>
  <inkml:trace contextRef="#ctx0" brushRef="#br0" timeOffset="202412.2818">8984 6082 107,'0'0'104,"0"0"-29,0 0-18,0 0 6,0 0-6,0 0-24,-15-10-11,15 10 2,-2 0-4,2 0-7,0 0-3,0 0 1,0 0 7,0 0 7,0 0 13,17 0-3,31-5-5,25-2-15,20-3-9,0-1-5,-9 4-1,-24 3-7,-17 4-41,-16 0-11,-17 0-31,-10 0-55,-2 0-161</inkml:trace>
  <inkml:trace contextRef="#ctx0" brushRef="#br0" timeOffset="202676.1208">9176 5897 346,'0'0'145,"0"0"-66,0 0 11,0 0 6,0 0-50,0 0-46,12-6-11,-4 32 11,4 10 49,-1 1-11,1 1-13,-2 0-11,-1 4-11,-3 0-3,0 2-40,-6-4-100,0-10-95,0-12-270</inkml:trace>
  <inkml:trace contextRef="#ctx0" brushRef="#br0" timeOffset="203282.6651">9771 5854 449,'0'0'124,"0"0"-62,0 0 21,0 0-34,0 0-29,16-116-11,11 99-9,7 5-3,1 6-2,5 6-2,1 0 2,-4 26 2,-3 12-3,-10 11 6,-3 2 0,-13 5 0,-3-1 4,-5-5-3,0-3 0,-7-4-1,-17-4 2,-3-2 0,0-9 15,4-6 8,10-10-2,7-7-3,4-5 6,2 0 28,0 0 21,0 0-2,0 0-21,2-11-39,15-1-13,9 0-5,11 0-3,3 1-1,0 2-5,-4 1 12,-10 4 1,-5 2-2,-6 0-5,-3 0-9,-1 2-16,-3 0-13,4 0-9,1 0-17,3 0-17,3 0-24,0 0-82,-9-2-193</inkml:trace>
  <inkml:trace contextRef="#ctx0" brushRef="#br0" timeOffset="204038.6492">10354 5722 357,'0'0'37,"0"0"-10,0 0 59,0 0-38,0 0-28,0 0-5,11-51 9,-5 51-11,1 0-10,0 4-3,-1 20 9,3 8 8,-2 7 33,0 7 4,-2 1-1,1-1-16,-2-4-26,3 0 1,-2-7-11,4-10 5,-5-4-6,-2-9 0,2-8-15,-4-4 4,5 0 11,3-6 20,10-26-3,7-18-17,4-11-21,-2-3-9,-5 4-33,-2 13 16,-4 12 43,-4 11 4,-2 5 14,-5 12 13,-3 2-2,-2 5 5,0 0-30,0 0-3,0 0-11,0 0 1,0 15 8,-9 2 4,-6 6 0,-1 3 1,-6 2 0,-3 0 1,1-3 2,1-8 2,10-2-1,2-8 0,10-2-3,1-5 4,0 0 0,0 0 3,0 0 2,0 0 6,0 0 16,0 0 1,0 0-3,1 0-1,14 0-10,8 0-3,8 11-1,9 4-2,14 0-5,2 4 1,2 1-5,-10-5 0,-10-1-1,-14-2-3,-9-5-12,-3-1-10,-7-1-5,-3 2-22,-1-5-35,-1 0-22,0-2-40,0 0-72</inkml:trace>
  <inkml:trace contextRef="#ctx0" brushRef="#br0" timeOffset="204724.1593">11187 5934 315,'0'0'92,"0"0"-49,0 0 31,0 0 16,0 0-17,0 0-10,127 0-49,-17 0-3,23 0 1,16 0-2,-3 0 11,-13 0-10,-26-7-3,-31 3 1,-31 2 2,-26 1 6,-9 1-1,-10 0-8,0 0-5,0 0-3,0 0-5,0 0-8,0 0-2,0 0-32,0 0-68,0 0-30,-4 5 17,-4-5-132</inkml:trace>
  <inkml:trace contextRef="#ctx0" brushRef="#br0" timeOffset="206138.7765">11640 5496 286,'0'0'88,"0"0"-26,0 0 7,0 0-5,0 0-33,0 0-24,0 0-6,11-96 0,-11 78-1,0 2 2,-5-1 1,-5 4-3,-7 2 0,0 2 1,-7 5-1,-8 4 0,-5 0 19,-7 5-19,1 24 0,2 7 5,7 6 28,12 1-11,7-2-13,13-1-5,2-2 1,0-4-1,24-4 3,3-3 2,-5-9-3,-4-9 1,-9-4-3,-5-5 7,6 0 30,5-17 21,12-21-52,4-13-5,-1-10-5,0-5 0,-3-1 0,-5 0-14,-9 3 6,-5 7-14,-4 9 1,-4 6 12,0 3 9,0 8 1,-10 4 0,2 0 3,1 8-2,5 7 0,0 7 1,2 3-1,0 2 3,0 0-5,0 0-2,0 0 0,0 0 0,0 0-2,0 0-14,0 7 1,0 12 10,0 6 4,0 6 3,0 7 2,0 9 2,9 2 19,-5 9-1,-4 4 2,0 3 2,0-1-10,0-2-6,2-6-6,5-8 2,2-9-4,0-12-2,-1-6-51,4-11-42,3-10-88,6 0-141</inkml:trace>
  <inkml:trace contextRef="#ctx0" brushRef="#br0" timeOffset="206745.8676">11850 5293 271,'0'0'92,"0"0"-52,0 0 13,0 0-3,0 0-18,117 21-17,-85 2 0,1 6 9,-7 3 1,-8 0-17,-10 0-8,-8-2 0,0-2-9,-12-2 9,-10 1 0,0-8 9,-1-3 3,7-4-6,8-5 1,1-3 7,7-4 10,0 0 19,-2 0 20,2-16 6,0-16-53,4-10-16,19-9 3,-5 2-3,6 0-11,-8 6 9,-6 8 2,-3 5 0,-2 5 0,-5 11 3,0 7 6,0 4 8,0 3-16,0 0-1,0 0-15,0 5-5,0 14 11,0 8 9,0 4 4,0 3 11,0 1 10,0 3-6,0-4-9,0 0-3,0-4-5,0-4-2,11 0-58,21-4-67,9-3-25,4-7-103</inkml:trace>
  <inkml:trace contextRef="#ctx0" brushRef="#br0" timeOffset="207938.6412">11733 6292 330,'0'0'80,"0"0"-68,0 0 20,0 0 20,0 0-38,0 0-14,9-82 2,-9 75 29,0 4-16,-17 1-11,-4 2-4,-5 0 0,-6 5 3,-5 21 11,-3 6 24,-1 5 22,8 3-31,3-4 0,13 1-13,6-7-5,6-4 0,5-7-6,0-2 3,0-9-6,9-4 5,5-4 7,9 0 12,2-27-3,7-7-12,-2-7-6,0-7-5,-6-7-14,-5 3 1,-6 2-9,-7 4 1,-3 12 17,-3 5-1,0 8 5,0 7 1,0 3 1,0 8-1,0 1-1,0 0 0,0 2 0,0 0-3,0 0 3,0 0 0,0-5 2,0 0 2,0-6 14,-5-3-11,-2-5-4,3-2-3,2 1 0,2 1 2,0 3-1,0 3-2,0 5-3,0 6 4,0 2 0,0 0-1,0 0-16,0 14-11,0 13 28,0 0 1,0 5 6,0 0 2,0 7 4,0-2-4,0 7 2,0 2-2,11-8 5,5 3-8,4-4-2,2-6 1,-2-4 6,1-8-9,-7-4 1,3-10 2,0-2 6,8-3 22,6-3 1,7-19-20,0-7-6,-4-10-7,-5-7-1,-10-2-38,-1-1-7,-7 8 4,-4 5 7,-7 2-5,0 3-5,0 9 15,0 5 4,0 6 18,0 7 6,-7 3-2,-2 1 2,1 0-6,-2 0 7,-1 0-2,1 0 1,-2 0-3,1 9 2,-1 12 2,4 3 6,1 8 20,3 2 16,4 2-2,0 0-2,0 1 3,0-2-3,6-3-13,10-4-6,2-7-6,0-4-5,4-3-8,0-6-24,2-1-19,4-7-36,-6 0-77,-9-9-210</inkml:trace>
  <inkml:trace contextRef="#ctx0" brushRef="#br0" timeOffset="208127.7492">11823 6157 597,'0'0'212,"0"0"-142,0 0 22,0 0-41,0 0-51,178-15-43,-113 15-14,-13 0-94,-15-2-91</inkml:trace>
  <inkml:trace contextRef="#ctx0" brushRef="#br0" timeOffset="208637.6458">12739 5961 586,'0'0'117,"0"0"-62,0 0 62,0 0-44,0 0-73,153 0-2,-72 0 2,-6 0 0,-3 0-5,-14 0-4,-11 5-44,-14 0-15,-15 3-34,-14-2-61,-4-3-85</inkml:trace>
  <inkml:trace contextRef="#ctx0" brushRef="#br0" timeOffset="208886.4939">12911 5781 293,'0'0'403,"0"0"-322,0 0-52,0 0 19,0 0-37,0 0 23,-3 94 46,3-52-20,0 2-30,0 1-24,0-1-2,0 0-4,3 4-17,-1-4-82,0-10-80,0-12-79</inkml:trace>
  <inkml:trace contextRef="#ctx0" brushRef="#br0" timeOffset="210692.3099">13880 5704 170,'0'0'22,"0"0"27,0 0 29,0 0-10,0 0-35,0 0-21,0 0 22,11-96 12,-11 92-4,0 0-23,0 3 10,0 1 6,0 0-3,0 0-29,0 4-3,0 22-28,0 8 28,-6 6 33,-6 2-1,5-5-10,5-2-9,2-3-2,0-6-6,0-4 0,0-7 2,7-6-7,5-7-16,-1-2-6,7 0 14,1-16-11,1-16-19,-1-6-23,-4 2 18,-1 8 6,-8 10 37,-4 8 30,-2 8 18,2 2-12,1 0-16,3 0-19,6 2 2,5 16-3,3 0 16,5 4-5,-2-6-10,5-2 6,-4-2-2,-3-8-2,-8 1 6,-9-5-3,-4 0 0,3 0 18,2-7 40,3-15-20,3-7-43,3-6 1,-1 0 1,-1 6-3,-10 5 5,-2 4 2,0 3 19,-2 3-19,-14 0 0,0 1-3,3 2-4,3 5-2,9 4 0,-1 2-8,-3 0-26,-4 0-33,-11 0-24,-3 12-19,5-8-75</inkml:trace>
  <inkml:trace contextRef="#ctx0" brushRef="#br0" timeOffset="211052.3276">14263 5217 434,'0'0'94,"0"0"-52,0 0-5,0 0-14,0 0-8,128 18-11,-100 8-4,-1 11-1,-9 1-3,-5 1 3,-5 0 1,-8-5-6,0-3 5,0-8-1,0-5 2,-3-4 0,3-7 4,0-6 6,0-1 30,0 0 48,5 0-2,22-14-19,10-3-67,5-2-12,3 3-26,-5 4-40,-2-2-75,-6 2-144</inkml:trace>
  <inkml:trace contextRef="#ctx0" brushRef="#br0" timeOffset="213101.1404">14915 5639 314,'0'0'81,"0"0"-44,0 0 32,0 0 9,0 0-42,0 0-24,0 0-2,42-36 6,-16 29-10,3 6-2,7-2-1,-3 3-2,3 0 1,-7 0-4,-2 12 1,-10 13-8,-3 7-2,-8 6 6,-6 1-5,0 4 4,-2-3-1,-16-4 5,-6-7 2,6-2 1,3-8 0,4-10-1,6-4 0,5-5 3,0 0 7,0 0 15,0-17 7,0-12-32,0-10-3,18-9-5,9-4-28,1 0-33,2 7 18,-7 10 22,-8 10 19,-9 9 10,-2 9 5,-4 4 22,0 3-7,0 0-20,0 0-2,0 3-8,-2 15 10,-9 5 32,1 4 3,0 2 11,4 0-1,1 2-9,5-6-11,0 1-5,0-2-8,0 0-6,19 0 1,2 1-2,5-4-5,8-3-11,7-6-43,12-8-19,9-4-151</inkml:trace>
  <inkml:trace contextRef="#ctx0" brushRef="#br0" timeOffset="213417.9569">15706 5615 94,'0'0'483,"0"0"-388,0 0-43,0 0 22,0 0-33,0 0-33,91 0-8,-39 0-10,-4 5-19,-13 7-25,-5 2-26,-9 1-22,-7-3-68,-8 2-151</inkml:trace>
  <inkml:trace contextRef="#ctx0" brushRef="#br0" timeOffset="213610.8383">15697 5867 525,'0'0'168,"0"0"-135,0 0 18,0 0 32,0 0-27,0 0-39,102 4 11,-26-4-28,0 0-14,-9 0-91,-14 0-48,-13 0-237</inkml:trace>
  <inkml:trace contextRef="#ctx0" brushRef="#br0" timeOffset="214045.6275">16419 5528 489,'0'0'128,"0"0"-81,0 0-16,0 0-23,0 0-8,0 0-21,-40 63 21,25-27 7,1 1 0,7-1-4,5-1 5,2-3-3,0 0 2,9-6-1,13-2 3,8-8 10,3-7-8,2-9 13,0 0 17,1-5 0,-9-19 25,-2-10-1,-9-7-36,-7-10 7,-5-4-23,-4 1-6,0 3 6,0 8-10,-17 9-1,3 8-2,-7 6 0,0 5-7,-8 8-6,-10 7-47,-9 0-80,-4 12-3,10 8-44,15-4-217</inkml:trace>
  <inkml:trace contextRef="#ctx0" brushRef="#br0" timeOffset="215658.2718">6197 5020 187,'0'0'76,"0"0"-37,0 0 3,0 0-1,0 0 13,0 0-13,-4 0-20,4 0-9,0 0-6,0 0-1,0 0 23,0 0 15,0 0 4,0 0-16,0 0-14,0 0-1,0 0-13,0 0-3,0 0-3,0 7-8,0 12-9,0 4 18,8 9 2,5 6 8,3 2 3,-3 5-3,1 5 3,-1 4-1,-2 6 7,0 2-8,-2 1-3,-3 2-4,1 3 1,-2 3 7,-1 1-7,-2 0 5,1 6 1,-3 0 1,0-1 19,0 0 1,0-8-21,0 0 9,0 1 0,0 1-2,0-1-9,0-5 1,4-11-3,3-9-4,-3-5 0,3 0-1,0-2 7,-1 2 7,-1 0 0,1-1-8,-1 0 0,0 1 9,-1-3-7,2-5-5,-3-1-1,1-3-1,-2-2 2,0-3-2,4-1 0,-4-4 3,2-6-3,-4-3 4,0-4-3,0-3-2,0-2-8,0 0-10,0 0-7,0-14-11,0-17-72,0-15-124,4-12-132</inkml:trace>
  <inkml:trace contextRef="#ctx0" brushRef="#br0" timeOffset="218101.8525">6249 4836 155,'0'0'32,"0"0"-13,0 0 26,0 0 9,0 0 0,0 0-29,0 0-17,0 0 10,0 0 13,0 0 3,0 0-11,0 0-7,2-2-4,6 1-4,1-4 2,1 1 5,4 4 19,-3 0-11,0 0-19,5 0 0,2 0 2,8-1 12,3-3 4,2-1 1,10 0-13,0-4-3,5 4-5,5 1 1,0 0-3,2 4 6,-1-3 2,-4 3 3,5 0-4,-6 0 2,10 0-7,3 0 9,12 0-3,12 0 0,13 0 15,3-4-6,0-6-11,-2-2-4,-7 0-2,-8 4 3,-10 2-2,-8 3-1,-4 0-1,-6 1 1,5 0 2,5 0 0,6-4 0,12 0 12,11-4-9,6-2 2,7 2-4,-7 0 0,-6 6 0,-12 1-3,-9 3 1,6 0 2,3 0-2,5-5-1,0 1 1,-4-1-1,-12-2 1,1 3 1,1-2-2,4 0 0,4 0 2,1 0 4,1 4 2,1-2-3,8 1-4,-1 3 2,0 0 1,-8 0-2,-4 0-2,-8 0 0,-7 0 0,1 0 2,1 0-1,0 0-1,7 0 0,5 0 2,2 0 4,7 0 4,0 0 1,-2 0-10,2 0 1,-3 0-1,-3 0 0,-9 0 1,-6 0-4,-3 0 4,-5 0 1,4 0 2,5 0 2,2 0 0,7 0-1,3 0-4,6 0 3,0 0-4,-2 0 0,-8 0 2,-9 0 2,-6 0-2,4 0 0,0 0 2,9-3-2,6-2-3,-5 2 0,-1 3 0,-3 0 0,-4 0 0,1 0-1,-2 3 1,3 5 1,2-1 0,3-2 0,8-2 0,3-1-1,3-2 3,0 0-2,0 0 8,0 0-5,-4 0-1,-3 0-3,-6 0 1,-1 0-1,-1 0 0,1 0 3,1 0-3,-1 0 0,-4 0 0,0 0-3,-1 0 3,4 0 0,4 0 0,2 2-1,-1 3 1,-6 0 0,2-1 1,3-2 1,5-2-1,3 0-1,-7 0 1,-9 0-1,-4 0 1,-3-6-1,1 1 0,2 0 2,1 1-2,-3 1-1,-1-2 1,2 5-10,4 0-7,4 0 4,-3 0 0,-14 0-2,-14 0 7,-20 0 8,-13 0-12,2 0 1,6 0 6,12 0 3,11 0-2,9 0-18,2 0 1,-2 5 6,-2 0-5,1 1 15,-6 0 4,-13 0 1,-9-2 0,-11 1-1,1-4 2,2 3-1,3-2 1,3 5-2,-1-7-3,1 5-4,-7-3 6,-1-2 1,0 2 1,5 1-2,2-3 2,1 5-3,7-1-4,0 0 2,2 0-5,-2 0 4,-8 0 1,-4-2-1,-2 3 2,-1-3 0,2 1 0,0 1 2,0-2 2,-1 1 0,-2 0-3,-5-1 0,0 2-1,0 0-3,3 2 7,-2 1 3,0 4 6,2 1-2,0 9-1,-5 2-1,4 8 2,-4 5 1,2 3-2,-2 12 8,2 5-7,0 2 2,1 4 5,1-4 2,0-2-6,-1 1 2,0-3 4,-3-1-13,1-2 6,4-1-4,-3-3 1,0-6 2,-2-1-3,0-1 1,1-2 5,-1-2-3,6-3 6,-4 3 2,-1 2-11,2-2 3,-1 4 3,-2-3 5,4 0-14,-4-4 3,2 0 3,-2-1-3,2-4 1,-2-3-4,0-5 2,2-4-2,-2 0 1,0-5 0,0 0-1,0-2-2,0 0-5,0 0-29,0 3-36,-6 3-48,-8-5-19,-7-9-77</inkml:trace>
  <inkml:trace contextRef="#ctx0" brushRef="#br0" timeOffset="220338.3175">7012 7313 383,'0'0'0,"0"0"-24,0 0-162,0 0 186,0 0 69,0 0 2,0 0-71,16-70-8,-16 70-4,0-3 12,0 3 18,0 0 10,0 0 4,0 0-3,0 0-7,0 0-4,0 0 3,0 0-6,0 0-12,4 0-2,2 0 0,4 5-1,-3-1 0,-4 3 1,6-5-1,8 3 1,7-3 24,16-2 9,14 0 12,17 0-2,15-2-4,13-12-9,8-2-10,0-2 2,-4 3 5,-7 7-5,-7 1-12,-8 3-3,7 0-1,1-2 4,4 1 9,5 0-3,1-2 2,5 2-4,2-2-6,-2-1 9,-1 2 0,-3 0-6,-4 1-8,-5-2 11,-8 3-8,-3-2-6,0 2 7,1 0-5,3 2 1,4-2 4,2 0 0,-1-1-3,5-2 6,0-3-8,2 0 7,-4 0 1,-8 1-8,-8 0 2,-8 1-5,-3 2 3,0 0 4,-4 3 0,10-6 0,-7 5 4,5-3 0,2 2 1,1-4-3,4 0-5,3-1-4,9 2 5,8 0-3,4 2 0,-3 2-1,-7 0 3,-14 2-3,-9 0 7,-7-3-1,-2 2-2,0-3-3,7 0 1,6-3-1,7 1-2,1-2 3,-4 1-1,-8-3-2,-5 2 8,-2 0-5,0 0 3,-2 1-6,3 2 1,-5 0-1,-7 2-1,-1-2 1,-3-1 0,2 1 0,4-1 1,3-1 3,8 2 2,1-2-2,6 2-3,7 0-1,1 1 1,-1 0 2,-4-2-3,-10-2 5,-10 5 7,-10-6 0,-5 7-3,2-1-4,3-4-5,7 3 3,4-2-3,5 2 0,4-2 1,-1 2 0,-1 0-1,-4 0 0,-3 3 0,-1 0 0,-4 1 2,6 0-2,6 2 0,5-5-1,4 3 1,-2 1-2,2 1 2,4 0 0,6-2-1,0 0 2,-2 2-2,-2 0 2,-7 0-2,0 0 2,-2 0-1,4-4 0,1-2 0,-1-3 2,-6 2 0,-3-1 6,1 0 6,2-1-1,6 2-11,1 0 2,2 0-4,-7-1 2,1 0-1,-2 1 1,7 2-2,6 1 0,-6 2-4,-4 2 2,-4 0-6,-7 0-4,11 0 2,3 0 7,7 0-8,-1 0-3,-12 0 11,-20-3 3,-18 1 3,-16 0-2,-7 2 8,-2 0-1,-2 0 10,0 0-15,0 0-3,0 0-2,0 0 1,0 0-1,0 0 0,0 0 0,0 0-2,0 0 2,0 0-2,0 0 4,0 0 0,0 0 1,0 0 0,2 0 1,-2 0-1,0 0 0,0 0 1,0 0 0,2 0-2,-2 0 2,3 0 0,4 0 0,0 0-2,1-1-23,1-5-18,-2-5-41,-5-2-75,3-10-155</inkml:trace>
  <inkml:trace contextRef="#ctx0" brushRef="#br0" timeOffset="222564.313">19886 5349 441,'0'0'94,"0"0"-90,0 0 25,0 0 51,0 0-1,0 0-39,0 0-12,15-60-6,5 49-12,5-6-8,1 5 0,8-2-2,2 3 0,4 4-1,-1 6-2,-2 1-4,-6 0 1,-7 19-6,-6 7 3,-5 9 2,-8 5-1,-5 6-3,0 4 8,-20 0-4,-5-4 6,0-3 1,4-10 0,0-5 0,3-7 1,5-3 0,2-9-1,4-2 2,5-3 1,2-4 1,0 1 4,0-1 4,0 0 2,0 0-5,0 0 3,0 0 8,0 0-5,16 0 3,19 0 14,21 0-2,18-5-11,2-5-12,-7 4-7,-23-1 8,-21 7-7,-14-1 1,-6 1-2,-5 0 0,0 0 0,0 0-3,0 0-14,0 0-20,0 0-7,0 0 2,0 3-3,0 8-22,0 3 37,2 2-6,4 3-56,3-7-84,1-5-168</inkml:trace>
  <inkml:trace contextRef="#ctx0" brushRef="#br0" timeOffset="223382.5411">20659 5167 492,'0'0'37,"0"0"-7,0 0 46,0 0-15,0 0-33,0 0-28,2 8-23,12 25 19,-1 11 4,0 8 35,-1 4-19,-6 0-7,1 0 2,-3-3 0,3-4-4,-4-8-4,-1-11-1,0-9-2,0-9 0,-2-8-16,0-4 1,4 0 15,5-19 26,7-22-14,9-19-12,6-6-7,4 0-31,1 8-4,-1 10 32,-8 13 6,-4 10 4,-12 10 6,-7 8 15,-2 3 12,-2 4 3,0 0-24,0 0-11,0 0-1,0 0-17,-17 9 4,-14 14 13,-3 3 2,3 0-2,6 0 0,7-4-2,5-2 1,7-4 2,-2-1 2,6-4 3,2-2-3,-2-6 0,2-1 1,0-2-1,0 0 2,0 0-4,0 2-1,0-2 0,0 0 1,0 5-1,0-5 0,0 7-1,0 0 1,0 2 4,0-3-1,0 2-1,12 1 14,5 3 27,9 2 2,4 2-10,0 0-18,4 0-8,0 3-3,1 2 0,0-3-4,-4 0-2,-10-8-1,-10-3-9,-6 0-7,-5-2-2,0-1-2,0 3-13,0-4-21,0 4-15,-2-3-40,-14-4-4,1 0-161</inkml:trace>
  <inkml:trace contextRef="#ctx0" brushRef="#br0" timeOffset="223789.4281">21370 5426 403,'0'0'84,"0"0"-42,0 0 68,0 0 23,0 0-43,0 0-39,0 0-17,38 4-19,2-4-14,-4 0 0,-1 0-1,-4 0-2,-2 0-15,7 0-28,-4 6-31,3 2-39,-3 1-59,-15-4-148</inkml:trace>
  <inkml:trace contextRef="#ctx0" brushRef="#br0" timeOffset="223997.9797">21414 5675 154,'0'0'448,"0"0"-442,0 0 0,0 0 33,0 0 62,0 0-46,-4 12-29,24-12-6,14 0 5,12 0-16,4 0-9,0 0-47,-2 0-71,-8 0-105,-3-12-222</inkml:trace>
  <inkml:trace contextRef="#ctx0" brushRef="#br0" timeOffset="224344.3239">22059 5639 565,'0'0'64,"0"0"-9,0 0 63,0 0-14,0 0-39,0 0-41,87 0-24,0 0-6,19 0 6,6 0 8,-2-3 2,-8 1-10,-9-1 3,-22-4-7,-21 3-4,-23 2-3,-16 1-13,-11 1-37,0-2-45,0-3-94,-16-1-255</inkml:trace>
  <inkml:trace contextRef="#ctx0" brushRef="#br0" timeOffset="225018.4979">22342 4930 410,'0'0'68,"0"0"-4,0 0 52,0 0-22,0 0-22,0 0-27,0-19-17,0 19-10,0 0-3,0 0-15,0 12-8,0 10-17,0 16 16,5 8 9,-1 6 4,-4 0 7,0-6-5,0 3-3,0-6-3,-4-4 5,-6-5-3,2-12-2,3-6-1,1-8-9,2-6 0,2-2 10,0 0 0,0 0 19,0-12 17,0-20 37,0-9-70,4-2-3,11 7 0,1 6-1,2 9 1,2 6-7,2 3 4,5 1-5,5 5-4,-1 6 10,0 0-1,-4 3-9,-6 18 5,-2 9-13,-6 4-2,-8 1 8,-5-3-6,0-4 0,-5-7 5,-15 0 5,-7-9 4,0-4 6,0-6 10,-2-2-1,-4 0 16,-5-12 3,3-10-9,2 1-8,12 3-4,7 9-7,11 2-9,3 7-95,13 0-139</inkml:trace>
  <inkml:trace contextRef="#ctx0" brushRef="#br0" timeOffset="225978.2194">22501 5967 511,'0'0'78,"0"0"-54,0 0 5,0 0 10,0 0-21,0 0-14,106 79-4,-99-50 0,-2 2 1,-5-5-1,0-1 0,0 0 0,0-4 0,0-8 0,-2-3 0,-4-7-9,3-3 7,3 0 2,0 0 11,0-5 26,0-21 41,0-6-78,9-6 1,10 2 1,6 4-2,2 1 0,2 9 3,2 5 1,-2 5 4,-2 5 1,-4 7 8,-4 0-2,3 0-15,-2 22-6,0 6 2,-2 6 1,-7 3 2,-4 1 1,-3-4-4,-4-2 0,0-6-9,0-4-8,-13-8 5,0-4 12,6-6 3,2-4-2,5 0 3,-4 0 13,2-22 18,-3-11-18,5-6-4,0-3-9,3 0 6,17 3-6,4 9-2,0 9 2,1 5 0,4 6-3,-2 2 3,0 4 3,-2 4 4,-4 0 1,0 0-8,-1 13-3,-5 10 1,1 0 1,-7 4-6,-3-1 7,-6-3-7,0 0 7,0-2 2,0-7-2,0-2 0,0-5 1,0-3 2,0-4 0,0 2 2,0-2-5,0 2-17,0 3-39,0-2-55,7-3-41,11 0-181</inkml:trace>
  <inkml:trace contextRef="#ctx0" brushRef="#br0" timeOffset="232773.1815">20951 7004 29,'0'0'33,"0"0"-16,0 0-10,0 0-7,0 0-14,0 0-39</inkml:trace>
  <inkml:trace contextRef="#ctx0" brushRef="#br0" timeOffset="235524.3883">20759 6865 235,'0'0'104,"0"0"-72,0 0 40,0 0 0,0 0-25,0 0-24,2-36 5,0 32 3,-2 1-9,3-2-4,0 3 8,-3-1-9,0 3-11,0-2 0,0 2 4,0 0-2,0 0-8,0 2-2,0 22-24,-3 12 26,-12 6 28,1 6 2,3-4-11,2 0-1,5-4-15,4-8 5,0-5-3,0-8-2,0-9-3,4-3-17,5-5-8,2-2 7,7 0 8,4-23 9,5-14-29,6-6-10,-1 1-6,-3 11-21,-12 8 67,-3 14 12,-12 6 17,-1 3-16,4 0-13,-2 23 7,4 9 21,-5 7-3,2 1-12,-1-4-4,1-7-7,0-9 5,3-8-7,0-8 0,2-4-8,4 0 8,5-11 19,5-21-8,-6-9 4,1-12 15,-9-10-4,-7 5-10,-2-3 10,0 3 10,0 8-3,0 4-8,-9 7-1,1 10-8,-4 4-16,1 7-1,1 8-8,5 6-30,2 4-85,1 0-97,-1 0-333</inkml:trace>
  <inkml:trace contextRef="#ctx0" brushRef="#br0" timeOffset="235862.2129">21113 6497 532,'0'0'95,"0"0"-53,0 0 8,0 0 2,0 0-39,0 0-13,134 48 0,-114-15-4,-6 6 3,-5-3 0,-7-10-2,-2-2 0,0-12-1,0-3 1,0-5 1,0-4 2,0 0 6,0 0 29,0 0 16,0 0 19,0 0-2,0 0-24,4 0-7,14-3 0,14-11-37,14-2-7,8 5-58,-12 2-35,-13 5-120,-22 4-323</inkml:trace>
  <inkml:trace contextRef="#ctx0" brushRef="#br0" timeOffset="236772.1519">21715 7074 458,'0'0'83,"0"0"-65,0 0 58,0 0-1,0 0-18,0 0-23,0 0 4,-1-10 3,1 10 3,0 0 2,10-4-23,13 1-13,8-6-10,6 6-1,1 0-6,-4 3-4,-7 0-24,-9 0-33,-10 4-44,-5 12-64,-3 6-14,0 0-63</inkml:trace>
  <inkml:trace contextRef="#ctx0" brushRef="#br0" timeOffset="236980.5491">21729 7267 319,'0'0'128,"0"0"-87,0 0 36,0 0 23,0 0-35,0 0-18,-5 3-6,5-3 2,0 0 4,3 0-4,23 0-22,20 3-11,6-1-10,2 2-18,-3-1-44,-2 2-67,2-3-84,-1-2-216</inkml:trace>
  <inkml:trace contextRef="#ctx0" brushRef="#br0" timeOffset="237385.717">22426 7265 304,'0'0'272,"0"0"-234,0 0 18,0 0 65,0 0-83,0 0-38,179 2 0,-92-2 13,6 0-3,1 0-3,-9 0 7,-14 3-9,-13-3 5,-17 0-4,-15 0-1,-10 0-1,-11 0-4,-2 0-1,-3 0-33,0 0-76,0 0-181</inkml:trace>
  <inkml:trace contextRef="#ctx0" brushRef="#br0" timeOffset="237984.4758">22852 6789 249,'0'0'33,"0"0"-16,0 0 23,0 0-5,0-104-1,0 92-16,-4 2-3,-5 4 22,-3 2-23,0 4 7,-7 0 20,-4 4-19,-14 21-9,-10 6 21,-2 8 32,3-5-28,11 0 0,10-5-22,9-4-12,9-4-1,7-2 2,0-5-2,0-4-3,9-4 1,9-2 7,0-2 0,-2-2 0,-4 0 5,7 0 5,3-6-11,7-11-7,5-10-28,-1-1-16,-8-2 7,-6 2-4,-5 7 21,-8 12 20,-3 4 10,-3 5 27,0 0-18,0 0-2,0 0-16,0 17 3,0 2 13,1 8 25,4-1-12,5 1-12,5 2-5,10 0-13,1-3-72,8-5-107,-8-7-386</inkml:trace>
  <inkml:trace contextRef="#ctx0" brushRef="#br0" timeOffset="238749.5715">22715 7452 219,'0'0'284,"0"0"-245,0 0 46,0 0 19,0 0-27,0 0-56,55-63-3,-44 63-10,0 0-7,3 18 0,-1 7 2,1 1 1,-8 8 2,-1-1-4,-3 2 0,-2-1 3,0-6-2,0-8-3,0-6-2,0-8-9,0-4 2,0-2 9,-2 0 4,2 0 20,0-22 18,0-9-31,0-8-5,12-8-6,15 1-6,2 6-2,3 10-5,-6 12 12,-1 13 0,-7 2 1,-3 3 11,2 3-4,-2 20-7,-5 12 2,0 4-1,-10 7 13,0-1-5,0-5-1,0-6-6,-4-5-2,-8-6 1,3-9-1,5-6-1,2-8 1,0 0 5,2 0 7,0 0 5,0-22 5,0-16-11,8-9-11,18 2-12,4 3-32,0 11 40,0 13 2,-3 6 4,0 6 3,-1 6 6,-3 0 11,-5 0-2,-10 17-17,-3 4-3,-3 5 5,-2 5 0,0-1 1,0-1 0,0 1-6,-7-1-25,-12 0-65,3-3-59,-4-6-108,0-13-284</inkml:trace>
  <inkml:trace contextRef="#ctx0" brushRef="#br0" timeOffset="240920.3778">5530 5900 126,'0'0'168,"0"0"-154,0 0 20,0 0 9,0 0 18,0 0 6,0 0-35,0 0-18,0 0 17,0 0 17,0 0-2,0 0-6,0 0-14,0-3-1,0-1-13,0 2-10,0-3 2,0 2-1,0-1 4,0-1-1,-2-4-1,-3-2 3,2-1-2,-1-2-1,2 5-1,2 3 1,-2 2-4,2 4 12,0 0 3,0 0-16,0 0-3,0 8-28,0 22 7,16 6 24,3 8 6,2-4-1,-1 0-4,-6-6-1,-2-5 1,0-9 2,-6-6-3,1-8 3,-5-3-3,2-3 2,-4 0 6,3 0 14,10-7 49,16-33 21,27-24-47,24-25-45,29-8-2,20-4-2,4 8 2,-13 16-6,-24 16-10,-33 18-28,-24 14-28,-23 12-20,-16 14-10,0 3-45,-29 0-149</inkml:trace>
  <inkml:trace contextRef="#ctx0" brushRef="#br0" timeOffset="241326.4072">6020 5750 276,'0'0'51,"0"0"0,0 0 24,0 0-17,0 0 14,0 0-46,-11-47 13,8 44-5,3 3 0,0 0 5,0 0-11,0 0-28,0 15-21,0 13 20,8 6 1,7 5 18,0-4-4,1 0-4,2-4 1,-3-7-5,4-7-1,-4-8 4,1-5-4,6-4 17,10 0 39,16-18-6,26-30-11,22-22-19,14-15-19,7-1-6,-12 13-15,-20 20-18,-28 28-34,-29 14-103,-19 11-156</inkml:trace>
  <inkml:trace contextRef="#ctx0" brushRef="#br0" timeOffset="271528.6876">4560 5947 31,'0'0'12,"0"0"2,0 0-12,0 0-2,0 0 8,0 0 45,0 0-49,0 0 2,-9-35 15,9 32 1,-3 1 22,3 0-4,0 0-27,-2 2-10,2 0-3,0-3 6,0 0 11,0-1 12,0 0-16,0 1-13,0-2 7,0 1 4,0 2 11,0 1 6,0-2-11,0 1-5,0 2-4,0 0-1,0 0-5,0 0 8,0 0-4,0 0 1,0 0-3,0 0 5,0 0-6,0 0 0,0 0 2,0 0 7,0 0 6,0-2-7,0 2-6,0 0-1,0-2 5,0 0-8,0 2 1,0 0-2,0 0 0,0 0-1,0 0-5,0 0-45,0 0-58,0 0-56,0 8 117,5-5-33</inkml:trace>
  <inkml:trace contextRef="#ctx0" brushRef="#br0" timeOffset="272099.2097">3533 6292 279,'0'0'53,"0"0"-53,0 0-23,0 0-80,0 0 92,0 0 11,-30-38 0,30 28-35,0-5-19,0-2-27</inkml:trace>
  <inkml:trace contextRef="#ctx0" brushRef="#br0" timeOffset="272496.063">3516 6106 181,'0'0'101,"0"0"-84,0 0-10,0 0-6,0 0 36,0 0 8,-44-58-33,38 51 21,1 0-1,-2 2-19,5 4 13,0-2 5,0 3-18,2 0-13,0 0-5,0 0-8,0 18-13,0 13 10,6 8 16,1 7 0,0 7 3,-1 1 4,-1-6 3,-1-8 0,-3-8-7,2-9 1,0-11 6,0-6-4,-2-6-2,2 0-1,-1 0 25,2 0 5,-4 0 0,7-4 14,2-15-11,6-3-33,10 0-2,10 3-1,5-2 0,4 5-9,0 3-33,-7-3-50,-3 2-32,-12 2-62,-17-3-91</inkml:trace>
  <inkml:trace contextRef="#ctx0" brushRef="#br0" timeOffset="272707.4442">3416 6270 204,'0'0'66,"0"0"-31,0 0 42,0 0-10,0 0-67,0 0-7,148-99 7,-75 66 3,-11 5-3,-16 10 0,-13 8-31,-18 3-79,-8 2-82</inkml:trace>
  <inkml:trace contextRef="#ctx0" brushRef="#br0" timeOffset="272945.4393">3539 6066 325,'0'0'57,"0"0"-13,0 0-27,0 0 19,0 0 24,0 0-11,-112-96-35,108 85-9,2 3-4,2-2 5,0 1-6,0-3-4,20-3-4,18-1-69,13 2 5,10-2-63,-1 2-110</inkml:trace>
  <inkml:trace contextRef="#ctx0" brushRef="#br0" timeOffset="273740.4185">4063 6074 233,'0'0'0,"0"0"-19,0 0 19,0 0 2,0 0 58,0 0-37,0-57-17,-7 42 6,1 1 1,-1-3-9,-5 1-2,2 5 9,-4-1-11,-1 5 0,2 3 2,-6 4-2,-3 0-9,-3 6 0,-3 16 4,6 8 4,1 5 1,3-1 0,9 0 6,5-6-6,4-5 3,0-6-4,9-8 4,11-2-1,0-7 2,0 0 3,-2 0 6,2-12-5,-4-9 1,-5-6-1,4-5-3,-4 4-3,-1 3 0,1 8-1,-5 6-1,-2 6 0,4 2 0,0 3 0,3 0-9,3 3 0,1 13 5,4 5-1,-4 4 1,1 4 4,-3 5 3,-2 5-3,0 0 6,0-1 0,-1-6 4,-2-1 15,1-7-13,-4-10 0,4-3 1,-5-10-10,-2-1 1,3 0 4,-1 0 12,8 0 10,7-8 25,6-12-31,8-6-24,3-6-27,2-4-114,-7-6-88</inkml:trace>
  <inkml:trace contextRef="#ctx0" brushRef="#br0" timeOffset="274249.3376">4216 5775 199,'0'0'171,"0"0"-143,0 0-28,0 0-10,0 0-15,0 0 11,2 44 11,19-16 2,1 2 0,1-2 1,-4 2 0,4-2 1,0-1 0,-5-6 0,2-3 1,-6-8-2,-4-6 0,-4-1 2,-4-3 6,5 0 16,11-21 52,5-14-62,3-9-14,-4-2-13,-10 11-1,-12 7-15,0 10 27,0 8 0,0 4 2,0 4 10,0 2 13,0 0-16,0 0-7,0 0-12,0 0-6,0 8 4,0 0 12,0 3 2,0 0 0,9 4 2,8-4 2,1 3-1,5 0-3,1-4-3,7-4-36,1-6-47,-1-6-89</inkml:trace>
  <inkml:trace contextRef="#ctx0" brushRef="#br0" timeOffset="274829.0726">4282 6511 404,'0'0'92,"0"0"-77,0 0 8,0 0 32,0 0 0,0 0-39,4-37-16,40 10-11,27-13 11,26-13 2,5-5 4,-6 6-6,-23 11-2,-17 12-22,-21 7-22,-10 6-70,-7 4-55,-7 1-68</inkml:trace>
  <inkml:trace contextRef="#ctx0" brushRef="#br0" timeOffset="275022.9544">4718 6541 302,'0'0'96,"0"0"-86,0 0-5,0 0 9,0 0 50,0 0-19,67-30-45,-7 4-30,7 0-40,-11 2-46,-7-2-134</inkml:trace>
  <inkml:trace contextRef="#ctx0" brushRef="#br0" timeOffset="281968.5696">17519 5494 308,'0'0'87,"0"0"-32,0 0-17,0 0 21,0 0 7,0 0-21,0 0-18,-14-60-13,14 54 4,0-1 6,0 2-2,0 1-6,0 1-3,0 3-7,0 0 6,0 0 2,0 0-1,0 0-13,0 0-7,0 0-9,0 25-17,0 11 23,0 8 10,2 4 2,2-2 3,0-8-5,4-6-1,-2-10 1,1-5 2,-3-8-2,0-4-2,0-3 2,-4-2 4,1 0 6,-1 0 24,7 0 44,13-24 37,20-26-46,23-18-69,22-12-23,10 3 23,1 9-3,-2 12-6,-22 16-14,-15 12-4,-26 10 5,-18 7 5,-8 9 2,-5 2-43,0 0-47,0 6-15,-26 19 9,-8 11 64,-13 10-21,-2-2-67,6 0-1,10-8 13</inkml:trace>
  <inkml:trace contextRef="#ctx0" brushRef="#br0" timeOffset="282409.9248">17957 5494 41,'0'0'114,"0"0"-13,0 0-15,0 0-6,0 0-7,0 0-20,-20-20 2,18 16-15,2 4-6,0-3 3,0 3-7,0 0-12,0 0-15,0 0-3,0 0-8,0 0-7,0 19-15,-3 15 12,-1 10 18,0 5 0,0-1 3,1-9-3,3-1 0,0-11 0,0-1 0,0-6 0,0-6 4,0-6-3,0-2-1,0-6 9,3 0 13,-3 0 13,8 0 13,19-14 24,29-24 18,29-20-77,23-17-11,10-1 1,-8 6-2,-16 12 0,-27 20 2,-23 14-3,-22 14-7,-10 7-10,-12 3-6,0 0-23,0 0 3,0 0 0,0 8-29,0 9-41,-16 9 0,-4 4 25,2 2-36,4-7-22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8T06:36:34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8461 1608 130,'0'0'31,"0"0"2,0 0-2,0 0-6,0 0 120,0 0-133,0 0 2,0 0 14,0 0 9,0 0-9,0 0-7,0 0-8,0 0 0,0 0-2,0 0-4,0 0-6,0 19-1,0 16-7,0 15 6,0 8 2,0 7 2,0-2 1,-4-5 2,0-5-3,4-5-3,0-8 3,0-4-1,0-3-2,0-3 0,0-6 1,0-6 0,0-4 2,4-9-2,-4-5 1,2 0 4,-2 0 9,0 0 28,2 0-1,-2 0-18,0 0-14,0 0-6,0 0-3,0 0 1,0 0-2,0 0 0,0 0 4,0 0 0,0 0 2,0 0 0,0 0-3,0 0 3,0 0 2,0 0 1,0 0 4,0 0 10,2 0 1,2 0-8,10-5-12,11-5-4,15-2-4,8-3 2,4 8-4,-7-2 2,-10 4-5,-8 2-13,-12 3 4,-3 0 2,-8 0-2,-4 0-2,0 0-2,0 0 12,0 0 4,0 0 2,0 0-4,0 0-12,3 0-25,1 0-21,2 0-11,2 0-95</inkml:trace>
  <inkml:trace contextRef="#ctx0" brushRef="#br0" timeOffset="323.0326">8441 2007 233,'0'0'124,"0"0"-65,0 0 19,0 0-38,0 0-13,0 0 1,36-5-21,6 2-4,5-1 5,-1 2 0,-5-3-6,-5 5-1,-7-3-1,-10 1-8,-5 0-1,-7 0-13,-5 2 3,-2-3-6,0 0-42,-2-3-58</inkml:trace>
  <inkml:trace contextRef="#ctx0" brushRef="#br0" timeOffset="607.475">8415 1652 288,'0'0'112,"0"0"-62,0 0 72,0 0-39,0 0-27,0 0-9,-19-25-9,44 18-24,15-3-12,5 1 0,-1 4 1,-1 1-3,-5 4-4,-3 0-11,1 0-34,1 0-41,-1 0-64,-6 0-212</inkml:trace>
  <inkml:trace contextRef="#ctx0" brushRef="#br0" timeOffset="1050.0466">9256 1930 306,'0'0'208,"0"0"-182,0 0 76,0 0-17,0 0-71,0 0-14,101-53-1,-63 45-5,-2 6 5,-3 2-28,-4 0-39,-11 0-67,-7 14-159</inkml:trace>
  <inkml:trace contextRef="#ctx0" brushRef="#br0" timeOffset="1221.3278">9362 2148 391,'0'0'90,"0"0"-36,0 0 70,0 0-49,0 0-37,0 0-26,79-7-12,-15-4-8,5-1-80,-1-5-172</inkml:trace>
  <inkml:trace contextRef="#ctx0" brushRef="#br0" timeOffset="1723.4712">10090 1588 394,'0'0'39,"0"0"54,0 0-6,0 0-33,0 0-17,0 0-17,0-16-20,0 16-3,0 16-14,0 20 8,0 16 9,0 10 0,0 2 6,0 3-5,0-6 3,0-3-2,-8-7-1,-5-5-1,3-10 1,1-9 1,5-13 0,4-7 0,0-7-1,0 0 4,0 0 4,0 0 18,0 0 15,11 0-8,18-2-14,9-8-17,9-2-3,0 2 2,-2 1-2,-3 1 0,-7 3-9,-8 1 2,-12 4-2,-6 0-1,-4-2 3,-3 2-2,0 0 1,-2 0-17,0 0-17,0-3-19,0-4-67,0-3-255</inkml:trace>
  <inkml:trace contextRef="#ctx0" brushRef="#br0" timeOffset="1973.0989">10064 1988 141,'0'0'313,"0"0"-229,0 0 41,0 0-43,0 0-34,0 0-21,31-46-25,4 36 1,6-5-3,3-1 3,6-1-1,-5 5-2,-5 3-1,-5 2-16,-15 3-53,-9 4-50,-8 0-57,-3 0-165</inkml:trace>
  <inkml:trace contextRef="#ctx0" brushRef="#br0" timeOffset="2233.4179">9975 1652 112,'0'0'246,"0"0"-167,0 0 52,0 0-58,0 0-12,0 0-6,-21-54 1,21 46-18,2-1-8,25 0-8,14-3-22,12 0 0,9 2-1,4 6-9,-6 4-47,-5 0-77,-10 14-118</inkml:trace>
  <inkml:trace contextRef="#ctx0" brushRef="#br0" timeOffset="2737.5096">10664 2293 356,'0'0'84,"0"0"-28,0 0 22,0 0-36,0 0-24,0 0-9,-16-58 4,16 58-5,-6 0-2,1 0-2,-11 0-3,-6 9 1,-7 17-2,-4 9 4,4 8 12,2 3-5,6 0-3,15-2-1,6-3 2,0-10-4,23-6-3,6-7 4,4-11 2,-2-7 4,0 0 19,-4-5 9,-3-20 14,-8-3 20,-7-4-9,-5-2-19,-4-2-16,0-1-1,-2 5-10,-18 6-19,-4 5-3,-9 7-20,1 10-87,1 2-102,11 2-152</inkml:trace>
  <inkml:trace contextRef="#ctx0" brushRef="#br0" timeOffset="8044.9938">11229 2162 14,'0'0'178,"0"0"-122,0 0 49,0 0-51,0 0-16,0 0-3,0 0-22,0 0-7,0 0-6,0 0-8,0 0 4,0 0-1,0 0 3,0 0-6,0 0-1,0 0-2,0 0-7,0 0 0,-2 0 4,-1 0 10,3 0 3,-1 0 1,-1 0 1,2 0 8,0 0 7,0 0 4,0 0 2,-3 0-4,3 0 2,0 0 1,0 0 2,0 0 0,0 0 9,0 0 2,0-3 9,0-1-3,0-1 3,13-7-7,8-5-24,1-3 2,5-4-2,0-2-10,4-2 5,-5-2-5,-3 2-1,-6 0 1,-5-2-2,-6 2-2,-3 4-6,-3 4 6,0 4-9,0 2 6,-11 5-5,-7 4-2,-2 5 3,-3 0 1,-4 0-6,3 19 5,0 9 3,-1 8 4,5 4-2,3 1 0,4-1 2,12-1 2,1-4 0,0-3 3,8-2-1,17-6 5,11-3 10,9-3 1,3-4 1,6-5-5,-5-2-3,-2-5 0,-4-2-9,-8 0 3,-4 0-5,3-4-11,-1-15-34,8-8-64,-4-10-110</inkml:trace>
  <inkml:trace contextRef="#ctx0" brushRef="#br0" timeOffset="8542.7926">11696 1598 271,'0'0'100,"0"0"-13,0 0 3,0 0-34,0 0-11,0 0-4,0 0 0,0 0 7,19 0-11,20-10-23,13-9-13,11 2 6,-7 4-2,-9 4-2,-18 2-3,-14 5 0,-3 2-17,-8 0-32,-4 0-82,0 0-109</inkml:trace>
  <inkml:trace contextRef="#ctx0" brushRef="#br0" timeOffset="9201.273">12188 1323 343,'0'0'155,"0"0"-101,0 0 32,0 0-21,0 0-41,0 0-3,58-114-8,-27 99 10,-2 1-21,-2 9-3,2 3 1,-2 2-2,-1 0-6,-2 10 0,-1 13-3,-2 9 2,-8 5 1,-10 3-9,-3 6 9,0 2 0,-21-1 5,-8-4 1,-2 0 1,2-9 0,7-6 2,6-8-1,5-10 0,6-2 0,3-6 2,2 0 3,0-2 5,0 0 10,0 0 21,0 0 0,25 0-7,15-10-22,11-4-5,2 0-2,3 0-3,-7 4-2,-9 0 1,-9 5 0,-10 0 1,-15 5 1,-4 0-3,-2 0 2,0 0-2,0 0 1,0 0 0,0 0 0,0 0 4,0-2-5,0 2 0,0 0-3,0 0-10,0 0-25,0-2-24,0-3-2,0-8-29,3-1-174</inkml:trace>
  <inkml:trace contextRef="#ctx0" brushRef="#br0" timeOffset="10264.5684">12780 1175 245,'0'0'174,"0"0"-104,0 0 14,0 0-33,0 0-9,0 0-7,4-44-11,-2 44-9,-2 0-6,0 0-5,2 2-4,5 20-16,1 10 16,2 7 4,-6 6 4,-2-3 3,0 1-9,-2-4 3,0-4-3,5-9 0,-3-8-1,0-8 2,0-6-1,-2-3 0,0-1 2,0 0 2,0 0 6,4 0 9,10-8 31,4-17-6,6-12-44,3-6-2,-2-6-2,-8 3-10,-3 8-5,-5 8 16,-3 11-1,0 5 0,-6 5 4,2 6-1,-2 2 6,0 1-2,0 0-4,0 0 0,0 0-1,0 0-3,0 0 2,0 0 1,0 0 0,0 0 0,0 0 0,0 0 1,0 0-1,0 0 1,0 0 1,0 0 3,0 0 0,0 0 0,0 0-3,0 0-1,0 0 3,0 0-1,0 0 0,0 0 2,0 0-4,0 0 1,0 0-1,0 0-1,0 0-7,0 1-5,0 16-3,0 4 7,-10 8 8,-3 0 0,-1 0 0,1-1 0,3-2-1,-2-4-2,3-3-3,5-5-7,2-9-3,-1-3 7,3-2 5,0 0 2,0 0 2,0 0 0,0 0 7,0 0 7,0 0 5,0 0 3,0 0-2,0 0-4,0 0-4,0 0 0,0 0 0,0 0 3,0 0 1,0 0 7,0 0 1,0 0 0,0 0-10,0 0-10,7 0-4,13 0-9,6 0 3,11 14-1,3 1 7,-3 0 0,-1-3 0,-3-1 0,-4-3 0,-11-4-1,-9-3-5,-5 2-6,-4-3-8,0 0 2,0 0 6,0 0 1,0 0-2,0 0 4,-6-4-48,-7-12-46,8-3-67,5-4-166</inkml:trace>
  <inkml:trace contextRef="#ctx0" brushRef="#br0" timeOffset="10761.3612">13345 994 50,'0'0'226,"0"0"-146,0 0 3,0 0 9,0 0-36,0 0-8,0 0-8,-4-11-7,4 11-10,0 0-13,0 0-10,0 10-12,0 20-8,0 11 20,0 12 5,0 1 10,0 1 3,0 0-8,0-6 5,0-6-4,0-9-8,0-11-1,4-7 7,12-9 2,1-2 1,10-5 11,7 0-6,5-10-4,4-12-13,1-2-1,-7-1-65,-16 4-40,-11-2-127</inkml:trace>
  <inkml:trace contextRef="#ctx0" brushRef="#br0" timeOffset="10949.795">13303 1211 377,'0'0'269,"0"0"-138,0 0-7,0 0-71,0 0-53,127-52-2,-75 41-7,-2 2-65,-8-1-71,-10-4-156</inkml:trace>
  <inkml:trace contextRef="#ctx0" brushRef="#br0" timeOffset="15815.178">4685 3314 179,'0'0'72,"0"0"-25,0 0 32,0 0-15,0 0-16,0 0-2,0 0-9,0-22-5,0 22-1,0 0 4,0 0-3,0 0-22,0 0-10,-2 29-10,-19 24-6,-8 24 16,-8 9 7,-8 1-3,2-8 2,2-4-5,4-7 2,6-5-3,5-12 1,6-11-1,6-17-4,7-12-4,2-8 7,5-3 1,-3 0 8,-4-29 14,5-15-22,2-11-8,0 0-3,0 11-2,7 14 13,1 9 0,-1 11 2,0 4 0,2 5 1,5 1-3,9 0-4,9 14 3,5 10 0,0 3 1,-2 4 1,-1 1-1,-1 0 1,-3-6-1,0-4 0,-7-10 0,-2-7-2,2-5 0,1 0 2,3-11 1,2-13 1,-2-8 2,-7-2-4,-4-4-2,-5-1-3,-3 2 1,-3 5 1,-2 10 2,-3 4-3,0 9 3,0 4-1,-5 5-1,-17 0-4,-7 0-3,-5 10 3,1 10 5,4 8 2,4 0 2,5 2 4,9-2 5,11 0-5,0-3-4,15-4 3,30-7 1,16-8 7,10-6-1,3 0-5,-8-18-6,-8-5-1,-11-3-10,-11-6 1,-2-7 4,-11-11 5,-5-9 0,-12-6 0,-3 4 2,-3 3 2,0 10 2,-4 15 6,-7 8-7,-1 8 2,4 8-6,-3-4-1,-3 8-1,-1-2-1,-4 1 0,7 5-1,0-2 3,5 2 0,7 1 1,0 0-1,0 0 1,0 0-1,0 0-1,0 0-3,0 23-8,0 28-8,0 19 20,0 10 12,0 0 11,0-12-3,3-7 5,19-10-14,11-9-6,5-10 1,12-15-6,1-13-57,-2-4-67,-9-12-238</inkml:trace>
  <inkml:trace contextRef="#ctx0" brushRef="#br0" timeOffset="15975.1441">5122 3605 587,'0'0'119,"0"0"-34,0 0-85,122-59-13,-46 38-68,-5-5-121</inkml:trace>
  <inkml:trace contextRef="#ctx0" brushRef="#br0" timeOffset="16714.4894">5902 3371 339,'0'0'0,"0"0"44,0 0-10,0 0-29,0 0-4,0 0 3,-141 50 1,120-18-3,9-2-1,10-2-1,2 0 0,8-1 1,29-4 4,7 3 3,5 0-3,-2 0-1,-12 0-4,-10-2-4,-17 2-3,-8-2 0,-4-2 7,-33 3 3,-10-2 14,-2-9 25,2-2 23,15-7 11,12-5-9,11 0-2,9 0-19,0-5-16,0-15-30,27-1-47,7 1-101,-3 3-156</inkml:trace>
  <inkml:trace contextRef="#ctx0" brushRef="#br0" timeOffset="17464.7413">7335 3159 390,'0'0'20,"0"0"19,0 0 19,0 0-39,0 0-17,-137-5-2,107 22 0,8 6 0,6 0 1,3 6-1,6 0 2,3 1-1,4 2-1,0 0 0,17-1 7,12 4-5,7-3 3,5 0-3,3-6 1,-4 0-1,-4-4-2,-12-3 0,-10-4-6,-10-4-2,-4 4-7,-13 0 2,-30 4 11,-11 2-1,2-8 3,4-5 2,15-8 1,3 0 15,10 0 27,3-3-6,6-7-8,6-1 19,3-1-12,2-2-13,0-2-7,25-2-18,10 0-8,8 3-1,-1 3 1,-4 3 7,0 5-23,2 0-17,2 1-49,-2 0-55,3-3-97</inkml:trace>
  <inkml:trace contextRef="#ctx0" brushRef="#br0" timeOffset="18320.5483">7645 3356 135,'0'0'82,"0"0"-52,0 0 8,0 0-8,0 0-21,0 0-3,-5-33 6,5 33 1,0 0 7,0 0 6,-2 0 2,2 0-4,-2 0-8,0 8-7,-2 16-2,-1 13 19,1 10 10,4 2-16,0-3 1,0-3-17,13-7 0,3-6 2,1-6-2,-1-7-4,-5-10-2,-5-2-2,-1-5 4,-1 0 3,2 0 9,0-26 16,1-9-26,1-5-2,2-2-6,-2 9 1,1 6-1,1 13 3,-4 8 3,-4 4 4,0 2-2,1 0-2,5 4-3,6 16 3,3 5 8,4-4 2,1 4 3,-2-8-5,5-3-1,-5-6-1,-2-8 1,2 0 0,-8 0 1,5-6 5,-1-18 17,-1-14 9,5-11-13,2-12-6,2-3-15,-1 7-4,-5 15-1,-5 15 1,-12 7-3,-1 9 2,0 3-10,0 2 2,-12 5-8,-10-2-17,-5 3 3,2 0 17,3 0 7,7 0 5,4 0-1,3 0 0,6 0 0,2 0 0,0 0 2,0 0 1,0 0 0,0 0 5,0 0 5,0 0 5,0 0-5,0 4-5,0 6-6,0 12-13,5 17 8,8 14 5,0 18 5,-1 5 17,1 2 4,-4-1-7,2-6-9,-3-6 3,4-5-9,2-8-1,0-4 1,1-7-2,-2-8-2,-1-8-23,-6-10-30,-2-5-16,1-10-35,-1 0-32,3-4-11</inkml:trace>
  <inkml:trace contextRef="#ctx0" brushRef="#br0" timeOffset="18612.9998">8104 3418 423,'0'0'64,"0"0"31,0 0-20,0 0-65,0 0-10,0 0 0,78-55-2,-57 55-3,-4 16-6,-1 15 7,-7 8-5,-9 3 4,0 1 2,-25-6 3,-19-1 1,-1-8 0,3-8 3,8-9 1,10-10-2,3-1-3,6 0-28,12-19-79,3-11-350</inkml:trace>
  <inkml:trace contextRef="#ctx0" brushRef="#br0" timeOffset="19310.7373">8409 3355 95,'0'0'40,"0"0"-21,0 0 41,0 0 7,0 0 12,0 0-9,-21-8 2,21 3-12,0 0-14,0-4-30,0 0 5,0 0 4,2 1-14,0 0-3,-1 2-4,-1 0 3,0 4-1,0 2 3,0 0-2,0 0-6,3 0-1,2 21-11,3 27-14,4 21 25,-6 12 15,-1 3 7,-4-4 7,-1-8 5,0-2-17,0-12-16,5-3 6,1-9-3,0-14-3,3-10-1,-1-10-3,4-8-27,1-4-23,5 0-1,2-20-56,-4-14-176</inkml:trace>
  <inkml:trace contextRef="#ctx0" brushRef="#br0" timeOffset="19603.5376">8493 3527 163,'0'0'151,"0"0"-89,-7-104 42,7 79-33,6 1-45,14 9 7,7 3-33,2 3 5,0 9-4,0 0-1,-2 17-1,-6 15-1,-6 6 2,-10 4-4,-5 0 4,-1-2 4,-30-6-3,-12-2 9,-6-8 5,0-8 1,7-5-9,7-11-2,8 0 3,8-23-8,14-13-29,5-2-48,14 3-140</inkml:trace>
  <inkml:trace contextRef="#ctx0" brushRef="#br0" timeOffset="20982.5014">8907 3309 286,'0'0'142,"0"0"-128,0 0 65,0 0-34,0 0-43,0 0 0,-83 46 1,64-1 9,3 4-3,5-5 5,8-3-11,3-9-1,0-6 3,12-9-5,6-5-1,6-12-3,0 0 4,-2 0 2,1-22-1,-6-10-1,0-6-8,-9-3-3,-1 4 11,-7 4 3,0 11-3,-2 8 3,-19 6-3,-3 5 0,-2 3-6,1 0 6,2 0 0,6 0 5,7 0-4,8 0 7,2 0 19,0 0 8,0 0-2,5 0-8,24-8-15,11-3-9,7-3-1,10-1 3,4-2-3,4-1 1,-3 3 0,-13 0-1,-13 5-3,-17 4-10,-9 4-1,-8 2 12,-2 0-11,0 0-1,0 0 4,0 0 3,0 0 3,0 0 4,0 0 0,0 0 2,0 0-1,0 0-1,0 0 0,0 0 1,0 0 1,0 0 0,0 0 15,0 0-3,0 0-4,0 0-4,0 0-4,0 0-2,0 0-3,-4 0 0,-7 0 2,-3 0-2,-10 12 0,2 9 1,-6 0 1,2 9-1,1-2 2,7-1-4,5-6 3,9-3-4,4-4-6,0-1-9,11-5 12,18 1 7,6-4 1,4 3 0,-2 2 0,-8 0-1,-2 2-3,-8 1 4,-2 1-1,-11-2-1,-6 8-5,0-1-2,-8 1 5,-21 0 4,-6-2 0,5-2 2,-1-5 0,6-5 0,3-2 1,4-4-3,3 0 7,8 0 4,4-13 22,1-4-14,2 2-15,0 4 7,0 2-6,0 6 2,0 0 6,0 3-3,0 0-4,0 0-6,0 0-2,0 0-2,0 0 1,0 0 2,0 0-10,9 0 5,18 0 6,13 0 1,13 0 3,8-2 0,-1-8-4,-2-4-3,-10 0 1,-7 0 0,-8 0 2,-6 0-2,-7 0 2,-6-4 1,-6-4-1,-6-2 1,-2-2-2,0-2 0,-8 0 1,-10 2-2,0 1 4,4 3-4,5 6 4,5 2 1,0 6-3,4 8 1,-2 0-2,-2 0 1,-6 7-9,-7 22-11,-4 13 17,-1 11 3,7-5 10,5-4 2,8-9-7,2-3 8,0-7 0,10-7 7,17 0 1,4-10-6,11-6-1,7-2-14,3 0-2,0-13-69,-3-11-54,-9-10-319</inkml:trace>
  <inkml:trace contextRef="#ctx0" brushRef="#br0" timeOffset="22265.1374">11129 3280 302,'0'0'23,"0"0"58,0 0-17,0 0-19,0 0-16,0 0-4,0-96-22,0 86 14,0 0-10,-6 5-3,-8 2-4,-12 3-4,-11 0 0,-13 10 4,-8 18 1,3 7 10,7 4 7,12 3 3,7-2-7,14 1-6,11-7-3,4-4-2,0-9-3,19-9-4,12-9-20,8-3 13,-1-3-15,-7-22 5,2-8 6,0-10-5,-5 3-20,0 6 37,-10 13 3,-4 13 45,-10 4 3,2 4-11,-1 0-37,6 12 5,2 10-4,3 1 10,2 0-3,-4-2-3,-1-6-3,-2-6 2,-1-7 0,4-2-1,4 0 8,5-16 0,3-12-1,4-7 7,10-9 21,2-8 7,3-9-16,-3 3-9,-9 0-5,-8 12 1,-15 12-8,-10 10-8,0 7 0,-7 2-11,-21 3-3,-4 5-11,4 2-2,3 3 10,10 0 10,6 0 6,4 2 1,3-1 0,2 1 2,0 0-1,0 0-1,0 0 1,0 0-1,0 0 1,0 0 0,0 0 2,0 0-3,0 0-1,0 26-9,0 18 10,0 19 0,0 8 26,12 3-3,0 0 21,0 2-16,1-1-16,-2-7-7,1-7-1,-1-15-3,-1-11 4,0-9-5,-6-8-21,3-1-43,-3-9-43,6-8-46,0 0-140</inkml:trace>
  <inkml:trace contextRef="#ctx0" brushRef="#br0" timeOffset="22440.2979">11403 3288 250,'0'0'384,"0"0"-300,0 0 25,0 0-97,0 0-12,162-74-8,-87 58-71,-6 2-141</inkml:trace>
  <inkml:trace contextRef="#ctx0" brushRef="#br0" timeOffset="23008.5339">11947 2975 193,'0'0'164,"0"0"-108,0 0 16,0 0-21,0 0-15,0 0-4,0-44-6,0 44-6,-2 0 2,2 0-10,0 0-1,0 0 2,0 0 1,0 0 1,0 0 3,0 0 5,0 0-1,0 0-6,0 0 3,0 0-4,0 0 1,0 0-5,0-4 3,-2 3 4,2-4-12,-2 1 1,0 1-2,2 1-2,-2-3-1,2-2 2,-5 5-1,2-3 7,1 1 7,2 4-2,0-1 7,0 1-4,0 0-8,0 0-10,0 1-6,0 29-23,0 16 8,0 9 21,0 3 8,0-4 6,2-6-1,1-4-6,2-2-2,1-3-2,-2-10-3,3-4-6,-5-10-40,-1-7-48,-1-1-49,0-7-67,0 0-163</inkml:trace>
  <inkml:trace contextRef="#ctx0" brushRef="#br0" timeOffset="23190.1918">11814 3202 506,'0'0'135,"0"0"4,0 0-19,0 0-71,0 0-39,0 0-10,111-60-16,-57 50-47,-3 2-83,-7 2-140</inkml:trace>
  <inkml:trace contextRef="#ctx0" brushRef="#br0" timeOffset="23878.6717">12153 3284 328,'0'0'119,"0"0"-19,0 0-2,0 0-83,0 0-11,135-54-2,-110 34 3,-5-2-4,-5-4 0,-8 0 1,-3-2-2,-4-2-1,0 4 0,-4 6 1,-13 8 0,-4 6-4,2 6-1,-4 0-1,1 0 1,-3 16 5,3 9 0,0 4 11,6 3 5,6 2 1,9-2 15,1 3-11,1-6 0,29 0 3,6-8-5,3-4-4,6-9 0,-7-6-5,-4-2-5,-5 0-5,-7-9-20,-1-11-15,-6-6-46,1-5 30,-1-12-1,-1-1 1,-3 0 7,1 4 44,-2 9 4,1 10 33,0 6-3,0 8 3,2 3-1,1 4-3,6 0-7,0 0-16,3 19-10,4 12 0,-1 7 3,-2 2-2,1 3 3,-7 0-2,-6-5-2,-7-5-10,-5-5-20,0-10 0,0-6 13,-8-9 11,-3-3 6,-3 0 11,2-6 33,5-17 5,-1-9 17,8-9-26,0 1-15,12 4-14,17 4-11,2 6-3,5 6-30,-5 2-94,-4 6-56,-8 3-358</inkml:trace>
  <inkml:trace contextRef="#ctx0" brushRef="#br0" timeOffset="24634.477">13774 2771 243,'0'0'14,"0"0"71,0 0-11,0 0-22,0 0 12,0 0-15,24-45-1,-24 45-8,0 0-31,0 12-9,0 25 0,0 15 3,0 10 45,0 5 1,0-2-32,0-6 2,2-5-8,13-6-9,3-8-2,0-4-2,-5-10-85,-6-9-62,-7-13-129</inkml:trace>
  <inkml:trace contextRef="#ctx0" brushRef="#br0" timeOffset="25085.657">13694 3081 53,'0'0'555,"0"0"-497,0 0 7,0 0-56,151-47-9,-74 34-3,-3 4-16,-9 1-20,-14 0-24,-13 1 7,-14 6-17,-12-2 21,-8 2 34,-4-2 16,0 2 2,0-2 9,-4 1 7,-7 1-10,6-1 10,0 2 10,5 0-6,-2 0-7,2 0-8,0 0-2,0 0 8,0 0 10,0 0 1,0 0 9,0 0-3,0 0 4,0 0-10,0 0-12,0 0-10,0 0-4,0 13-12,0 11 16,0 6 2,0-2 4,0-1 1,0-3-4,0-3 1,4-4-4,10-2-18,6-12-58,2-3-88</inkml:trace>
  <inkml:trace contextRef="#ctx0" brushRef="#br0" timeOffset="25260.7398">14134 2719 546,'0'0'16,"0"0"-16,0 0-46,0 0-276</inkml:trace>
  <inkml:trace contextRef="#ctx0" brushRef="#br0" timeOffset="26254.7025">14313 2972 593,'0'0'77,"0"0"1,0 0 10,0 0-73,0 0-15,0 0-4,71 5-1,-49 14-1,-1 3 1,-2 6-1,-3 0 5,-11 2-11,5-2-9,-10-4-23,0-4 5,0-5 12,-2-4-4,-7-7 23,3-2 2,-1-2 6,0 0 3,3-3 24,1-18 10,3-9-15,0-8-1,14-2-5,8-2-3,0 7 7,1 10 3,-4 9-10,-1 4-10,1 5-1,-6 6-1,3 1-2,-1 0 1,1 8-8,-1 11 2,1 5 6,-7 3-4,-3-1 4,-1-1-1,-5 0 1,0-4-14,0-9-4,0-1 0,0-8 5,0 0 4,0-3 8,0 0 1,0 0 8,0 0 29,0-10 1,0-9-34,7-4-1,2 0-1,4 2 1,1-2 6,3 4-3,3-4 0,7 4-4,4 1-2,1 1 0,-3 6 0,-3 4 3,-13 7 0,-1 0-3,-5 0-4,1 7-6,-1 12 0,-1 9 5,2 1 2,-6 0 3,2 0 0,3-3 0,-1-4 0,8-7 0,-1-1-7,5-3 6,3-7 0,4-4 1,1 0 3,9-3 1,-2-16-1,-2-5 3,-4-6-6,-4-4 4,-5-4-3,-7-3-2,-5 4-4,-4 4-1,-2 7-2,0 8 8,0 4-6,-8 4 5,-13 5-7,0 4 5,-4 1-5,-2 0 0,0 24 8,0 8 2,3 6-1,6 0 6,10 2 1,5-3 2,3-3-2,9-6 1,27-4-2,15-10 2,12-10-2,2-4-7,1 0-43,-11-4-46,-12-10-73,-16 0-188</inkml:trace>
  <inkml:trace contextRef="#ctx0" brushRef="#br0" timeOffset="27214.4659">16763 2668 285,'0'0'41,"0"0"-20,0 0 17,0 0-14,0 0-10,0 0-7,-2 5 6,2-5-2,0 0 23,-8 0 29,-3 0-5,-6 0 3,1 0-25,-2 0-9,7-5-8,4 0 6,3 1 12,4-2 4,0-4-2,0-1-14,0-2-19,7-1-1,8-1-5,5 6-3,-2 1 1,-1 1 2,2 1 0,-2 6 0,1 0-5,3 0 0,4 6-7,3 11 12,1 1-2,-3 0 0,1-5 2,-2-2 7,1-3-4,6-6 9,4-2 7,1 0-3,1 0 6,0-8 8,-4-10-8,1-4-7,-6-9-4,-2 3-11,-7 5-1,-9 6-19,-4 12-8,-7 2-31,0 3-58,0 0-64,0 0-34,-3 10-101</inkml:trace>
  <inkml:trace contextRef="#ctx0" brushRef="#br0" timeOffset="27635.7796">17104 2705 153,'0'0'127,"0"0"-65,0 0-7,0 0-13,0 0-14,0 0 7,3 6-19,6 23-5,-1 15 23,-6 7 19,-2 5 3,0 1-1,0 1-5,0-9-30,0-3-7,0-5-6,0-12-7,0-12-23,4-13-135,12-4-202</inkml:trace>
  <inkml:trace contextRef="#ctx0" brushRef="#br0" timeOffset="28649.8265">18347 2865 419,'0'0'76,"0"0"-5,0 0-9,0 0-1,0 0-32,0 0-21,0 30-5,3-9 24,-1 2 2,0 0-26,2 0 3,3-2-5,4-2-1,5-5-56,4-10-81,0-4-185</inkml:trace>
  <inkml:trace contextRef="#ctx0" brushRef="#br0" timeOffset="28843.128">18289 2622 681,'0'0'133,"0"0"-15,0 0-20,0 0-70,0 0-28,0 0-21,-2-16-69,2 16-102,17 8-201</inkml:trace>
  <inkml:trace contextRef="#ctx0" brushRef="#br0" timeOffset="29122.0006">18588 2631 197,'0'0'425,"0"0"-362,0 0-2,0 0-4,0 0-40,0 0-17,-5-4-3,5 20-11,0 9 14,0 8 13,0 1-1,0 2-1,5 0-2,6 4-7,1 1-2,-4-3-62,-4-6-127,1-13-237</inkml:trace>
  <inkml:trace contextRef="#ctx0" brushRef="#br0" timeOffset="29578.1762">18601 2759 595,'0'0'84,"0"0"-29,0 0-47,135-40-8,-60 38 0,5 2-4,-2 0 3,-8 0-19,-12 0-8,-14 0 1,-13 0 11,-15-2 14,-7-2 2,-7-1 5,-2 0 3,0-4 4,0 4-9,-9 0-2,-11 3-1,-16 2-3,-11 0-1,-3 2 4,-2 17 1,14-1 5,9 3-2,15 3-4,14-1 0,0 0 0,16 0-4,22-1 4,4-2-2,1 0-3,-11 1 3,-8-2-2,-11-3 1,-10-2-6,-3-2 3,0-1 1,-18 3 5,-23-2 13,-7-1 9,-2-1-12,1-3-10,9-7-12,13 0-65,18-12-174</inkml:trace>
  <inkml:trace contextRef="#ctx0" brushRef="#br0" timeOffset="31182.7452">20106 2941 276,'0'0'103,"0"0"-101,0 0 8,0 0 35,0 0 22,0 0-48,150-24-6,-104 2-10,-3-4 0,-10-4 3,-10 0 8,-15-2 24,-8 2-26,0 4 2,-24 4-14,-16 10-1,-3 5-1,-3 7 2,5 0-4,8 12 4,4 13 5,5 7-3,8 3 9,7 8 3,9-2 7,0-2-4,17-5-1,22-3 2,12-9-3,9-9 0,4-8-7,-3-5-8,-8 0-16,-5-6-12,-11-15-6,-1-6-17,-5-10 33,-4-5-1,-5-6 2,-9-2-2,-5 2-34,-4 12-16,-4 10 69,0 12 1,0 5 34,0 6-7,0 1 10,0 2 7,0 0-1,0 0-22,0 0-22,0 12-4,0 15-4,0 10 8,0-1 0,0 0 9,0 0-5,0-6 3,9-2-5,-3-4-1,1-3 2,-3-7-3,1-5 4,0-3-4,-3-3-2,0-3 0,0 0-1,0 0 3,7 0 10,5-16 21,7-13-31,10-5-2,2-2-3,-2-1-16,-2 6 15,-5 7 6,-6 9 6,-7 10 1,-7 5 1,-1 0 1,-1 0-9,2 10-13,3 12 13,2 4 3,-3-2 6,2-2-6,1-2 4,5-4-3,9-2 3,6-3 2,12-6 7,3-5-2,0 0-8,-7 0 1,-7-7 0,0-14-3,-9-7-4,2-4-1,-5-4-1,-7-5-13,-7-2 6,-4 1-8,0 8-1,0 5-5,-2 13 15,-13 11 5,-8 3-3,-2 2-1,-4 0 1,-2 23 5,0 14 1,4 9 0,5 2 8,13 0 2,9-9 1,0-2 2,18-7 5,18-7-2,10-6 2,8-11-1,2-6-7,0 0-10,-5-16-52,-9-12-35,-6-9-93</inkml:trace>
  <inkml:trace contextRef="#ctx0" brushRef="#br0" timeOffset="31564.4338">21513 2629 308,'0'0'210,"0"0"-159,0 0-21,0 0-30,0 0 2,114 30-2,-73-2 1,0 2-1,-5 0 0,-17-2-15,-9 0-47,-10-6-9,0-5 21,-16-5 21,-11-7 26,-2-5 3,0 0 54,7 0 36,4-4 18,7-14-5,9-9-10,2-4-24,11-5-46,29-2-3,9 4-20,7 6-15,-2 7-46,-8 8-92,-13 5-180</inkml:trace>
  <inkml:trace contextRef="#ctx0" brushRef="#br0" timeOffset="32323.1075">22083 2731 219,'0'0'52,"0"0"0,0 0-15,0 0 1,0 0 0,0 0-9,76-80 2,-76 70-15,0 1-4,0 1 2,-7 5-8,-8-1-4,-5 1-2,-5 3 0,-2 0-1,0 5 1,1 12 1,2 7 2,2 5 1,12-1 2,6-2-3,4-5 0,0-1-3,13-8-6,12-7 6,2-5-3,3 0-7,2-5-5,1-12 8,-4-7 7,-3-2 0,-3-2 14,-7 4-6,-5 4 8,-4 8 23,-5 8-12,-2 2-10,0 2-17,0 0-9,0 0-12,0 21 6,0 11 12,0 11 3,0 3 0,0 4 10,0 4 3,0 2-1,-2 2-6,-7-2-2,6-3-2,3-11-2,0-10-1,0-8-11,12-6-8,5-5-4,2-6-7,-4-1-6,-3 0 3,-8-4 17,-4 0 5,0-2 2,0 0 7,-12 3 2,-9-3 1,-6 0 3,2 0 0,0 0 10,-2 0 17,1 0-7,-6-5 9,2-7 11,5 0-2,5-2 9,4-1 18,10-5 12,6-1-40,0-9-1,11-8-19,29-12-20,17-2-5,11-1-23,-2 10-39,-5 8-53,-8 7-93</inkml:trace>
  <inkml:trace contextRef="#ctx0" brushRef="#br0" timeOffset="33231.0672">22376 2576 364,'0'0'36,"0"0"-16,0 0 5,0 0-20,0 0-3,0 0-2,96 91 9,-88-49 9,0-1 6,7 2 2,2-11-10,3-6-8,3-9-1,2-10 2,-2-7 21,4 0 14,0-18-12,0-14-23,-2-4 6,-10-8-10,-6-2-5,-6 4-7,-3 6 5,0 10 1,0 9 2,0 8 1,0 6 3,0 1 2,0 2 1,0 0-7,0 0 6,0 0-3,0 0-4,4 12-7,0 18-9,3 12 16,1 13 0,4 3 0,-2 4 2,5 6 1,-2 0-2,-3 7 2,2-5-3,-5-3 2,-4-1-2,4-11-2,3-6-7,-1-9-12,-5-12-1,-2-7 12,-2-10-7,0-1-1,0-5 2,0 1 4,-15-5 8,-5-1 4,-7 0 0,-4 0 1,-1 0-1,1-7 10,9-7 24,2-7 38,9-8 36,6-4-16,5-10-18,0-7-1,36-8-37,20-12-24,20-4-12,11-5-16,4 8-76,-7 8-105,-7 15-193</inkml:trace>
  <inkml:trace contextRef="#ctx0" brushRef="#br0" timeOffset="34258.1988">23340 2551 330,'0'0'78,"0"0"-40,0 0-32,0 0 0,0 0 12,-46 112 37,32-72-9,3-3-27,7 0-5,2-5-6,2-4-3,0-6-3,0-6 3,0-6-3,8-4 0,13-6 1,6 0-3,2 0 0,2-23-3,4-12-24,-3-9-11,1-5-45,-6 8 25,-12 13 46,-3 16 12,-10 10 40,-2 2-27,0 0-12,2 16-1,2 10 48,1 1 1,3-3-16,1-1-15,3-7-8,2-4 1,-2-6-2,9-4 3,-6-2 3,1 0-1,-3-8-4,-4-12-9,2-6-1,-6-3-4,-5 4 1,0 4 6,0 1-2,0 8-1,-16 3-3,-4 2-1,2 2-1,4 2 4,5 1-2,9 2 3,0 0 3,0-1 0,6-3 20,20 0 8,10-3-27,2 2-4,-3 1 0,-7-1-1,-4 3 1,-9 2-3,-3-2-8,-6 2-3,-2 0 10,-1 0-2,-3-1 6,0 1 1,2-2 0,2 2 3,6-2 8,0-3-6,3 1 1,1 3 1,-7-1 0,-3 2 2,-4 0 11,0 0-3,0 0-10,0 0-8,0 14-13,0 14 12,0 4 1,0 0 14,0 0-3,0-6-2,0-2-5,-2-4-1,2-3-3,0-8-43,0-7-106,0-2-175</inkml:trace>
  <inkml:trace contextRef="#ctx0" brushRef="#br0" timeOffset="34440.2247">23873 2358 748,'0'0'136,"0"0"-42,0 0-60,0 0-34,0 0-26,0 0-78,21-7-99,5 22-146</inkml:trace>
  <inkml:trace contextRef="#ctx0" brushRef="#br0" timeOffset="34723.0678">24108 2340 382,'0'0'169,"0"0"-47,0 0-15,0 0-42,0 0-32,0 0-33,4 11-5,-4 22-16,0 11 21,0 7 4,0 2 3,0 0-2,-2 1-2,2-4-3,0-4-3,0-4-44,0-10-82,0-11-68,2-16-170</inkml:trace>
  <inkml:trace contextRef="#ctx0" brushRef="#br0" timeOffset="34955.843">24362 2322 512,'0'0'138,"0"0"-61,0 0-65,0 0-5,0 0-6,0 120 52,0-72-24,0 3-8,0-4-10,0-1-8,0 0-3,0-1-3,0-3-81,0-6-84,0-9-191</inkml:trace>
  <inkml:trace contextRef="#ctx0" brushRef="#br0" timeOffset="36504.5289">6143 4812 137,'0'0'70,"0"0"27,0 0-48,0 0 5,0 0-8,0 0 21,0 0-31,0-120 10,0 99 16,0 6-24,1 4-11,4 2 4,-3 5 3,-2 2 1,0 2-7,0 0-20,0 0-8,0 20-9,0 16-9,0 14 18,0 6 7,0 2-5,0 6-1,0 3-1,0-7 0,0-4 0,0-14-1,-2-14-15,0-10-9,2-9-12,0-7 17,0-2 11,0 0 9,0-14 15,0-21 35,0-13-49,0-8 1,9 1-2,5 8-4,0 10 3,7 15 1,6 7-5,6 6-2,7 4-16,3 5 12,-1 0 4,-4 5 3,-5 21-1,-4 8-2,-8 7 2,-16 3-3,-5-4 2,0-4-3,-32-6 2,-10-6 5,-6-10 2,2-8 2,8-6 13,3 0 7,9-10 23,7-9-9,5-1-9,10 3-15,4 3-12,0 2-12,18 0-47,11 2-120,9 5-305</inkml:trace>
  <inkml:trace contextRef="#ctx0" brushRef="#br0" timeOffset="36924.9539">6822 5194 565,'0'0'151,"0"0"-83,0 0 10,0 0-65,0 0-9,115-75-4,-85 48 3,-3 1-2,-3-6-2,-4-2 1,-6-4-5,-8 1 5,-3 1-11,-3 5-5,0 9 5,-4 10 6,-17 7 0,-3 5-6,-12 0 3,-3 5 0,-2 26 1,2 9 6,9 12 1,12 0 10,16-5 13,2-1-11,20-11 12,25-7-1,9-6-2,4-8 5,-1-6-11,-6-6-6,-4-2-4,-5 0-5,-6-2-43,-5-18-65,-8-9-101</inkml:trace>
  <inkml:trace contextRef="#ctx0" brushRef="#br0" timeOffset="37972.9932">9048 5163 110,'0'0'50,"0"0"31,0 0-4,0 0-11,0 0 0,0 0 4,-66-10-16,66 10-6,0 0 2,0 0 0,23 0-9,31 0-10,26 0-7,20-3-2,7-4-8,-6-3-3,-14 2-7,-18 0-4,-24 4-6,-15 2-7,-18 2-13,-12 0-27,-5 0-56,-35 0-28,-11 0-57</inkml:trace>
  <inkml:trace contextRef="#ctx0" brushRef="#br0" timeOffset="38274.9255">9250 4548 455,'0'0'32,"0"0"55,0 0 1,0 0-21,0 0-2,0 0-14,4-41-34,2 41-17,0 22-12,3 15 12,4 10 1,1 4 4,-4 5 7,5-1-10,-1 4-2,-2 3-8,-3 3-99,-4-1-86,3-4-194</inkml:trace>
  <inkml:trace contextRef="#ctx0" brushRef="#br0" timeOffset="38746.8195">9324 5673 170,'0'0'343,"0"0"-332,0 0 115,0 0-53,0 0-43,0 0 19,98 2-29,-56-20-14,-7-3-1,0-2-3,-12-6-2,-6-5-5,-11 0 2,-6-3-7,0 0-1,-6 11 7,-17 10-3,-6 11-3,-7 5-7,-3 0 5,-4 26 4,5 9 7,9 8 1,6 4 3,13 2 28,8-8-8,2-2 3,10-7-10,26-6 1,9-9 2,9-9-2,4-8-6,2 0-8,3-3 2,-1-17-5,-6-6-21,-6-8-42,-9-7-72,-10-5-168</inkml:trace>
  <inkml:trace contextRef="#ctx0" brushRef="#br0" timeOffset="39338.9638">10022 4706 479,'0'0'34,"0"0"59,0 0-4,0 0-59,0 0-6,0 0 11,-13-40-8,13 40-5,0 0-10,0 0-12,0 20-8,0 16-9,0 12 17,0 8 0,-10 2 4,1 0 1,0 0-1,5-7-2,-1-7-2,5-14 0,0-10 1,0-10-3,0-6 4,0-4 2,0 0 3,5 0 10,8-4 19,5-1-17,4-7-8,3 1-5,10 1-6,10-3 0,10-2 0,5 4 0,-3-1 0,-15 1-7,-18 7-12,-10 2-13,-11 2-12,-3 0-40,0 0-66,-25 10-88,-6 0 32</inkml:trace>
  <inkml:trace contextRef="#ctx0" brushRef="#br0" timeOffset="39706.4856">9999 4930 191,'0'0'154,"0"0"-63,0 0 25,0 0-41,0 0 2,0 0-10,-2-16-11,2 13-28,0-1-2,0 1-15,0-1-4,0 0-1,0-3-3,0-3 5,2-1 0,13-1-1,8 2 0,6-2 1,9 1 3,2-2-11,2 5 1,-6 1-2,-8 3 1,-7 1-16,-10 3-45,-11 0-56,0 0-85,-9 0-153</inkml:trace>
  <inkml:trace contextRef="#ctx0" brushRef="#br0" timeOffset="40008.4629">9949 4593 448,'0'0'80,"0"0"59,0 0-39,0 0-23,0 0-27,0 0-23,68-91-10,-32 82-13,6 4-4,10 5-1,-2 0-2,3 0-9,-3 0-57,-6 11-114,-10 6-145</inkml:trace>
  <inkml:trace contextRef="#ctx0" brushRef="#br0" timeOffset="40522.1663">10654 5163 388,'0'0'51,"0"0"31,0 0-14,0 0-33,0 0-14,0 0-21,3-27-4,-10 36-8,-20 16 12,-2 8 1,3 6 7,0 1 2,11 0-2,13-4-2,2-4-4,6-8 5,29-4-3,5-12 6,4-8 9,-2 0-4,-6-14-1,-7-14 32,-6-6 2,-8-8 8,-9-7-7,-6 2-9,0 3-27,-31 5-13,-9 11-8,-5 15-26,-1 13-70,8 0-115,11 3-362</inkml:trace>
  <inkml:trace contextRef="#ctx0" brushRef="#br0" timeOffset="44693.9789">11932 5167 442,'0'0'1,"0"0"-1,0 0 0,0 0 4,0 0-2,0 0-2,0 0-3,22 32-24,-9-32-77,-1 0-66</inkml:trace>
  <inkml:trace contextRef="#ctx0" brushRef="#br0" timeOffset="45219.8923">12824 4616 382,'0'0'45,"0"0"-24,0 0 73,0 0-39,0 0-21,149 0 2,-51-3-14,11-6-15,-7 3-1,-12 1-6,-21 2-3,-22 0-32,-14 3-22,-15 0-25,-15 0-23,-3 0-139</inkml:trace>
  <inkml:trace contextRef="#ctx0" brushRef="#br0" timeOffset="45460.3129">13189 4676 159,'0'0'257,"0"0"-194,0 0 48,0 0-31,0 0-38,0 0-37,0 18-5,0 14-9,3 8 9,3 3 8,-2 3 0,4-1 2,-2 5-3,5-5-4,3-3-3,3-13-67,7-14-110,6-13-250</inkml:trace>
  <inkml:trace contextRef="#ctx0" brushRef="#br0" timeOffset="46501.3129">13536 4557 481,'0'0'93,"0"0"-52,0 0 30,0 0-63,0 0-7,0 0-1,25 91 5,-23-47-1,-2-2 7,0-1 0,0-2-3,0 0-1,0-3-7,0-4 3,0-8 1,0-10-4,0-8-2,0-2-3,0-4 5,0 0 3,0 0 5,8-16 28,14-16-2,13-5-29,1 6-5,-6 6 1,-5 11 0,-7 9-1,-1 5 0,-7 0-1,3 0 1,1 14-3,1 4 3,-1 6 0,-3 0 1,3 1 0,1 0 1,3-3-2,2-2-1,4-6 0,1-6-5,2-8 2,2 0 4,2-4 0,-2-20-1,0-12 1,0-7-3,-2-4-6,-5-6-2,-6 9-7,-8 4 0,-8 10 3,0 10 14,-8 8-1,-13 7 2,-3 5-1,-2 0 2,5 0 12,-1 14-8,1 11 1,8 3 4,9 2 3,4 3-11,0-6 8,17-5-4,12-1 2,10-11-2,1-2 2,2-8-8,3 0-9,-7 0-32,-3-13 7,-2-9 11,-4-4 13,5-8-4,-3-2 14,-6 9 0,-9 4 14,-8 9 22,-6 5 6,-2 9-3,0 0-10,0 0-12,3 0-17,1 0-11,6 21-11,0 9 18,1 9 4,3 0-5,-3 6 10,-5-6-6,-5 0 1,-1-9-5,0-6 1,-1-6-2,-9-6-1,3-7 1,3-2 6,2-3 0,-4-4 8,2-24 17,4-13-18,0-7 4,0-3-6,14 4-3,3 13 0,1 10 3,-5 12 10,3 6 0,-7 3 4,2 3-13,1 0-6,-2 15-7,4 11 4,-1 3 3,1 5 2,-1-2 0,-4-2-2,3-2 0,-6-2-15,-2-1-66,-2 0-70,-2-7-105</inkml:trace>
  <inkml:trace contextRef="#ctx0" brushRef="#br0" timeOffset="47362.7846">15625 4628 434,'0'0'0,"0"0"0,0 0 8,0 0 13,0 0-3,0 0-3,-8 2 14,6-2-9,-1 0 14,3 0 33,0 0 17,0 0-3,0-12-20,0-14-35,0-6-19,15-7-6,14 1 1,6 6-2,5 8-2,-5 6 2,-4 9 0,0 4 1,-4 5 1,1 0-2,0 10-2,-2 15 1,-1 3 1,-5 3-3,3-3 3,-2-2 2,4-5 0,2-7 3,2-6 3,2-8 1,7 0 7,3 0 3,-4-14-8,-1-3-11,-12-2-1,-8 3-5,-9 5-36,-7 1-57,0 7-145</inkml:trace>
  <inkml:trace contextRef="#ctx0" brushRef="#br0" timeOffset="47628.2227">16045 4570 489,'0'0'73,"0"0"9,0 0 22,0 0-34,0 0-61,0 0-9,2 10-19,6 23 19,4 6 5,-6 0 2,1-4-2,0 0-3,2-1-2,4-6-21,2-2-100,6-8-85,-1-11-261</inkml:trace>
  <inkml:trace contextRef="#ctx0" brushRef="#br0" timeOffset="48347.7546">17549 4548 534,'0'0'75,"0"0"0,0 0 13,0 0-56,0 0-32,0 0-1,-1 30 1,1-2 17,0 0-11,1 0-3,6 2-3,0 0-3,-1-2-59,1-3-100,2-13-180</inkml:trace>
  <inkml:trace contextRef="#ctx0" brushRef="#br0" timeOffset="48540.6508">17554 4287 771,'0'0'82,"0"0"-10,0 0-57,0 0-15,0 0-49,0 0-104,48-38-163</inkml:trace>
  <inkml:trace contextRef="#ctx0" brushRef="#br0" timeOffset="48977.5775">18173 4514 103,'0'0'136,"0"0"-82,0 0 56,0 0-38,0 0-9,0 0-42,5-26-3,-5 26-5,0-3 0,0 3-8,0 0 5,0-2-10,0 2 2,0 0 2,0 0-4,0 0 0,0 0-3,0 0 3,0 0 0,0 0-1,0 0-9,0 0-13,0 0-16,0 0-27,0 0-3,0 0-19,0 0 42,0 0-35</inkml:trace>
  <inkml:trace contextRef="#ctx0" brushRef="#br0" timeOffset="50027.1516">17496 4575 299,'0'0'16,"0"0"29,0 0-27,0 0 0,0 0-8,0 0-1,87-43 9,-85 43 16,-2 0 14,2 0-2,-2 0-13,0 0-12,2 0-11,1 0-10,-1 23-3,0 8 3,0 11 13,-2 4 22,0-3 3,0 1-12,0-7-7,0-4-7,0-6-8,4-6-1,4-5-2,1-7 9,3-2-6,2-7 0,6 0-3,2 0-1,3-25-13,2-8-19,2-8-8,-4 4-14,-4 5 29,-5 13 22,-7 12 3,-5 4 13,4 3 0,-2 0-9,5 12 0,7 8 25,-1 2-1,6 2-12,4-2-3,1-3-2,8-6 2,2-6-1,-7-7-4,-2 0-8,-11 0 0,-5-15-3,-3-9 2,-3-10-5,-7-6 6,0 0 4,0 4 4,-5 6 5,-15 9 2,-5 4-15,-2 7 0,8 4 0,7 1 0,8 4 1,4 1 3,0 0 0,0 0 4,2-2-1,29 0 2,14-2-4,13-2-5,-1 1-1,-7 2-4,-7 1-7,-8 0-19,-6 2-12,-5-2 22,-8-1 4,-5 3 14,-4-1 3,-5 1 0,-2 0 2,2 0 3,-2 0-5,3 1-1,1 16 1,0 1 9,1 2 10,-2 0-6,0 2-9,-1 0-4,4 0-18,-4-6-104,4-8-284</inkml:trace>
  <inkml:trace contextRef="#ctx0" brushRef="#br0" timeOffset="50213.9703">18403 4192 638,'0'0'184,"0"0"-137,0 0-13,0 0-34,0 0-41,0 0-142,18 5-292</inkml:trace>
  <inkml:trace contextRef="#ctx0" brushRef="#br0" timeOffset="50476.3414">18617 4279 267,'0'0'335,"0"0"-271,0 0 10,0 0-20,0 0-39,0 0-15,40 5-18,-34 39 18,-3 2 4,-3 1 18,0 2-9,0-2 7,0 0-15,5-1 0,1-4-5,5-6-52,8-14-160,0-12-247</inkml:trace>
  <inkml:trace contextRef="#ctx0" brushRef="#br0" timeOffset="50710.3444">18829 4233 538,'0'0'127,"0"0"-24,0 0-16,0 0-87,0 0 0,0 0 0,9 88 1,-3-48 0,-4 4 4,3-1 1,4 1-6,0-2 0,5-2-24,-1-8-113,-2-8-112</inkml:trace>
  <inkml:trace contextRef="#ctx0" brushRef="#br0" timeOffset="51900.3421">19691 4157 400,'0'0'43,"0"0"41,0 0 13,0 0-41,0 0-52,0 0-4,3 34-5,-3 8 5,0 4 15,0 0-2,0-3-8,0 1-3,0-5 1,-3-7-2,-5-4 4,1-10-5,5-8-4,-1-6 3,3-4 1,0 0 0,0 0 1,0 0 10,0 0 15,0-9 29,16-18-37,7-2-18,5-6-2,8 4-1,0 2 1,3 7-4,4 8-6,-7 9 4,-3 5 8,-6 0-4,-2 17-1,-6 12-5,-5 6-3,-5 5 13,-9 1-3,0-3 3,-2-2 0,-21-6 0,-4-8 1,-6-6-1,-3-8-1,3-8 0,2 0 2,4 0 2,0-4 9,2-16 8,6-2-11,3 4 2,9 6-6,3 8 12,2 2-2,2 2-3,0 0-6,0 0-3,0 0 0,0 0-2,0 0 1,0 0-1,0 0-1,0 0-1,0 0 1,0 0-2,22 3 1,16 12 1,16 1 5,8-6 2,3-4-7,-3-6-3,-4 0 3,-7 0-16,-7-9-9,-1-14-12,-2-1-14,-4-10 23,-1-6 7,-5-3-7,-6-3 7,-8 2 11,-10 8 9,-7 6 1,-5 10 1,-23 8 1,-8 4 0,-2 8 5,2 0 28,3 6-28,4 22 7,6 6 0,8 4 4,8 3 1,7-2 1,7-3 1,33-2-5,16-5-1,11-12-8,2-6-7,-7-7-62,-9-4-60,-15 0-103</inkml:trace>
  <inkml:trace contextRef="#ctx0" brushRef="#br0" timeOffset="55950.0748">21359 4317 586,'0'0'48,"0"0"37,0 0-26,0 0-28,0 0-14,0 0-9,0 0-5,45-10-3,-21 14-4,5 15 4,-2 5-4,2 1 2,-3 3 2,-3 2-9,-8 0-14,-3-1-33,-10-8 6,-2-2 26,0-7 12,-4-5-3,-10-5 13,1-2 2,3 0 22,2 0 43,1-9 17,1-15-31,1-11-4,5-3-11,0-4-9,0 0-19,13 6 10,8 4-17,2 6-1,11 8-25,11 8-65,1 3-92,3 2-175</inkml:trace>
  <inkml:trace contextRef="#ctx0" brushRef="#br0" timeOffset="56670.7186">21861 4463 483,'0'0'41,"0"0"35,0 0 18,0 0-23,0 0-67,0 0-1,113-58-2,-84 34 5,-4-2-6,-3-1-6,-6-2 4,-3 3-7,-13 8 8,0 4 1,0 6-4,-13 8-6,-12 0 3,-13 8-8,-4 18 15,0 8 1,3 2 0,10 1 8,10-4 0,11-1-7,8-8-1,14-2 1,24-10 12,11-5 5,7-7-4,-1 0-9,-1-11 0,-3-12 3,-2-10-3,-4-11-4,-5-12-1,-8-10 0,-2-5-1,-12 3-5,-9 7-1,-9 8 4,0 15 2,0 13 0,0 8 0,-2 7 0,-5 6-3,-3 1-6,0 3 0,-1 0-17,-1 0 7,2 0 5,1 0 0,3 0 8,-2 0 4,4 0 2,0 3 0,0-3 0,1 0 1,3 0 1,0 0 7,0 0 5,0 0 3,0 0 2,0 0-3,0 0-16,-2 0 0,2 2-5,0 4-1,-2 6-2,2 11-4,-2 10 11,2 5 1,0 7 5,0-4 13,0 3 2,6 1-9,9 1-4,6 2-2,-3 2-5,-1 0-74,1-8-93,-5-3-198</inkml:trace>
  <inkml:trace contextRef="#ctx0" brushRef="#br0" timeOffset="57196.0643">22749 4221 224,'0'0'91,"0"0"-2,0 0-38,0 0-6,0 0-17,0 0-15,-8-21 11,-8 21-3,-4 0 4,-9 0-4,-4 21 11,-3 5-10,3 2 4,6 0-6,9 0-6,7-2-8,6-2-4,5-5 5,0-6-3,0-5-1,0-2 6,0-3-5,0-3 1,7 0 4,13 0 14,9-17-10,5-8-6,-1-4-5,-10 7 0,-10 8-2,-6 7 13,-5 7 5,-2 0-3,0 0-12,0 0 5,0 0-8,2 0-2,3 0-1,8 0 2,7 9-20,7 8-55,2 0-118,-2-5-164</inkml:trace>
  <inkml:trace contextRef="#ctx0" brushRef="#br0" timeOffset="57422.2546">22895 4235 568,'0'0'147,"0"0"-40,0 0-31,0 0-52,0 0-24,0 0-9,29 35 9,-5-9 3,5 3-3,0 0 0,2-4-14,6-4-66,-2-8-77,-6-6-144</inkml:trace>
  <inkml:trace contextRef="#ctx0" brushRef="#br0" timeOffset="57646.3758">23134 4074 452,'0'0'145,"0"0"-64,0 0-30,0 0-51,0 0 0,0 0 3,-94 139 60,58-89-30,0-2-7,-2 0-9,1-4-11,4 1-4,0-4-1,10-1-1,7-2-41,13-7-90,3-16-124</inkml:trace>
  <inkml:trace contextRef="#ctx0" brushRef="#br0" timeOffset="58582.7132">23521 4192 239,'0'0'47,"0"0"45,0 0-28,0 0-31,0 0 17,0 0-14,27-55 10,-27 52-15,0 3 1,0 0-12,0 0-6,-20 0-9,-11 0-5,-12 8 1,1 10 7,7 4-3,4-1 6,7-3-3,11-1 2,2 2-2,3-1-6,-1-2 8,4 2-7,3-2-1,2 1 2,0-8-2,0-1 1,0-4-2,4-2-1,14-2 0,5 0-1,6-4-2,2-15-3,7-6-22,-5 4 6,-6 2 10,-12 9 12,-10 7 23,-5 3 28,0 0-26,0 0-25,0 3 0,2 11-11,5 4 8,-1 2 3,3-4 1,1-4 0,-2-2-1,-1-6 4,-3-2 3,0-2 5,4 0 5,7 0 29,7-9-3,7-15-18,9-10-6,2-12-10,1-15-3,-2-14-1,-5-7-5,-12 5-6,-9 10-1,-11 19-12,-2 15 13,0 15 2,-15 7-13,-9 3-33,-3 4 25,4 4 8,4 0-2,7 0 7,6 0 7,3 0 3,3 0 1,0 0 0,0 0-3,0 0-3,0 0-1,0 16-5,0 16 13,0 14 3,0 8 2,0 8 24,14 7-8,1-5-4,6-2-4,-2-7-7,-1-2-6,1-9-14,-6-10-81,0-14-137</inkml:trace>
  <inkml:trace contextRef="#ctx0" brushRef="#br0" timeOffset="58890.4956">23780 4163 189,'0'0'369,"0"0"-325,0 0-22,0 0-8,116-87-14,-88 77 1,-10 3-4,-9 5-2,-4 0-3,-3 2 2,1-3 5,-3 3 0,0 0 0,0 0 1,2 0 0,2 0-1,0 3-1,1 13 2,3 5 9,0 8 1,-4-1 1,3 3-1,-6-2-5,2 3-5,-3-9-27,0-3-155</inkml:trace>
  <inkml:trace contextRef="#ctx0" brushRef="#br0" timeOffset="59063.4784">23998 3843 686,'0'0'97,"0"0"-83,0 0-14,0 0-94,0 0-253</inkml:trace>
  <inkml:trace contextRef="#ctx0" brushRef="#br0" timeOffset="59850.3707">24154 4010 534,'0'0'83,"0"0"-70,0 0-13,0 0 0,0 0 15,-73 136 12,61-93-11,10-6-11,2-6-2,0-9 1,14-8-2,5-6 3,2-8 10,-1 0-3,0 0-2,-2-22 0,-3-7-6,-5-3-1,-6-1-2,-4 5 10,0 5-11,-4 7-1,-13 4-3,-2 5-2,3 0 2,3 6 3,6-2 1,4 2 4,3 1 15,0-3 23,0 3 8,0-3 2,0-2-12,6 0-10,15-4-30,13 2-4,6-2-9,11 0-13,-2 0 6,-7 1-8,-9 2 14,-14 5 9,-10-2 5,-7 1 0,-2 2 5,0 0-1,3 0 8,-3 0 0,0 0-5,0 0-7,2 0-3,2 17-21,3 15 13,1 6 11,2 1 2,-3-2 0,-3-1-2,0-8 1,-2-6-2,-2-6 1,0-8-6,0-5-4,0-3 1,0 0 9,0 0 3,0 0 8,0 0 11,7-25 7,9-13-29,9-6-8,4-2-11,2 3 5,-10 17 8,-5 10 6,-7 12 17,-5 4 16,8 0-19,8 6-12,4 17 0,3 5 6,-2 0 7,-8-1-15,-1 4 1,-1 1-1,-1-2-50,-9-4-123,-5-10-188</inkml:trace>
  <inkml:trace contextRef="#ctx0" brushRef="#br0" timeOffset="61478.1016">3082 6643 76,'0'0'210,"0"0"-179,0 0 68,0 0-23,0 0-13,0 0 5,0-10 8,0 10-19,0-2 6,0 0-8,0 2-17,0 0-10,0 0-20,0 0-8,0 18-17,0 14-9,0 6 26,0 6 4,0 2-1,0-4-3,0 4 3,0-3-3,0-2-3,0 0-41,0-7-69,0-11-70,0-14-183</inkml:trace>
  <inkml:trace contextRef="#ctx0" brushRef="#br0" timeOffset="62010.5275">2914 6870 593,'0'0'126,"0"0"-124,0 0 44,0 0-46,164-28-3,-75 20-13,5-1-17,-5 4-36,-6-1-4,-15 2-18,-19-1 32,-20 5-38,-15 0 48,-13 0 26,-1 0 2,0 0 21,0 0 2,-9 0 56,3 0 0,-1 0-6,3 0-20,2 2-20,2-2-1,-2 0-10,2 0 2,0 0-3,-2 0-4,-1 0 4,1 0-2,0 0 2,2 0 3,-3 0 3,1 0-3,0 0 1,2 0 4,-4 0 0,4 0 3,0 0-1,0 0-5,0 3-5,-1 15 0,-3 8 4,-1 6 39,4 6-1,1-2-9,0-4-2,0 0-17,0-4-5,0-3-4,1-3-1,9-6-4,3-4-25,2-7-68,-2-5-78</inkml:trace>
  <inkml:trace contextRef="#ctx0" brushRef="#br0" timeOffset="62176.8376">3537 6472 602,'0'0'124,"0"0"-120,0 0-4,0 0-58,0 0-250</inkml:trace>
  <inkml:trace contextRef="#ctx0" brushRef="#br0" timeOffset="63060.4524">3817 6828 514,'0'0'4,"0"0"-4,0 0 0,0 0 1,0 0 5,0 0 0,88 122-5,-84-93-1,-2 3 2,-2-3 2,0-3-3,0-6-1,-9-3-1,1-10-1,3-4 2,1-3 0,1 0 11,-1-10 19,4-23-17,0-9-13,0-10 0,22-3-8,7 8 2,2 10 6,-2 12 6,-2 11-3,-4 7 5,-6 7 10,1 0-2,-7 11-16,0 15 0,1 7 0,-6 4 3,-2 1 2,-4 0 2,0-1 2,0-2-3,0-7-3,0-7-1,0-10-1,0-4 0,0-7-1,0 0 5,0 0 15,0-9 28,0-23 17,0-12-65,7-5-9,9 6-4,-3 11 13,0 11 4,1 12 4,0 0 2,1 4-1,-1 3 1,-3 2-7,-3 0-3,6 10-15,-1 14 14,3 5 1,1 3 1,2-3 0,0-3-1,7-3-2,6-14-6,1-7 6,6-2 2,1 0 7,-5-20-3,1-8 1,-5-6-2,-4-14-3,-5-6-3,-9-1-3,-7 6 3,-6 10-2,0 11 5,-13 14-4,-15 11-1,-5 3-1,-1 3-4,3 27 7,4 10 3,5 6 7,7 2 0,5-3 4,10-7 6,0-5 2,0-4 3,22-7-13,13-1 15,8-6-3,10-5-4,-3-8-10,4-2-7,0 0-36,-6 0-101,-6-18-175</inkml:trace>
  <inkml:trace contextRef="#ctx0" brushRef="#br0" timeOffset="63309.996">5128 6940 681,'0'0'112,"0"0"-5,0 0 12,0 0-76,0 0-34,0 0-5,0-2-3,0 2-2,0 0-12,0 0-59,0 0-81,0 0-55,0 0-52</inkml:trace>
  <inkml:trace contextRef="#ctx0" brushRef="#br0" timeOffset="63952.1364">3057 7631 307,'0'0'36,"0"0"-14,0 0 37,0 0-37,0 0 8,0 0 14,-66-17 2,61 14-18,5 2 14,0 1-3,0 0-6,0 0-7,9 0-7,45 0 5,39-2-6,41-4 0,34-6 2,27 0-17,1-5 9,3 2 2,-15-2-6,-22 1-6,-27 2 4,-27 3 7,-33-2-2,-30 8 5,-26 0 19,-13 5 18,-6 0-17,0 0-23,0 0-2,0 0-11,0 0-5,0 0-4,0 0-37,0 0-32,0 0-4,0 2-17,0 5-20,0-3-40,-3-4-104</inkml:trace>
  <inkml:trace contextRef="#ctx0" brushRef="#br0" timeOffset="84508.0964">6658 8205 88,'0'0'22,"0"0"31,0 0-5,0 0 21,0 0-25,0 0 0,0 0 1,-2-64-15,2 54-6,0 3 17,0 0-13,0 1-6,0 2-7,0 1-1,0 0-11,0 1 11,0-4-2,0 0 9,0 0-12,0 0 2,0 0 5,0 2-7,2 3 3,-2 1-4,0 0-7,0 0-1,0 2-9,0 27-15,0 12 16,0 17 4,0 1 4,0 6 1,0 0 2,0 5 5,-2-5 0,2-1-4,0-6 0,0-8-3,0-9 1,0-11 2,0-10-3,0-7 0,0-2 0,0-5 2,0-2 4,0 0 1,0-2-1,0 0 1,0 3 2,0-5 5,0 0 7,0 0 5,0 0-6,0 0-1,0 0-10,0 0-7,0 0 3,0 0-3,0 0-3,0 0 9,0 0 4,0 0-1,10-3 7,15-6-7,17 0-12,16-1-1,8 2 1,7 1 0,-11 6 0,-11-1-2,-13 2-5,-13 0-7,-13 0-9,-7 0-2,-5 0 0,0 0 4,0 0 1,0 0 8,0 0-1,0 0-19,0 0-39,-5 0-9,-5-9-76,-4-3-231</inkml:trace>
  <inkml:trace contextRef="#ctx0" brushRef="#br0" timeOffset="84823.3957">6669 8456 311,'0'0'8,"0"0"26,0 0 55,0 0-10,0 0-34,0 0-18,-3-42-7,26 35 8,8 2 3,6-2 5,11 4-15,1-1-8,-4 4-6,-7 0-4,-1 0-3,-10 0 0,-5 0-2,-4 0-31,-9 0-46,-9 0-30,0 0-114</inkml:trace>
  <inkml:trace contextRef="#ctx0" brushRef="#br0" timeOffset="85107.9119">6616 8131 315,'0'0'121,"0"0"-68,0 0 45,0 0-19,0 0-5,0 0-2,-16-67-25,16 52 1,16-2 6,22-2-29,6-1-14,9 4-11,12 4-1,4 4 0,3 5-23,-1 3-69,-9 0-40,-15 7-88,-18 9-149</inkml:trace>
  <inkml:trace contextRef="#ctx0" brushRef="#br0" timeOffset="86629.9482">7419 8860 289,'0'0'75,"0"0"-71,0 0 62,0 0 0,0 0-32,0 0-12,5-23-2,0 14 1,-5 0 12,2 1-19,-2-1-1,0 4-4,0-1 9,0 4-5,0 2 4,0 0-9,0 0-8,-15 12-14,-12 18 0,-4 11 10,0 2 3,10 3 1,6-4 0,8 1 3,7-7 0,0-3 2,9-4-2,20-7 8,11-6 0,2-9 10,1-7 10,-5 0-7,-5 0-4,-11-15 12,-6-14 6,-9-5-16,-7-9-15,0-3 3,-14 0 8,-11 2-4,4 9 25,3 7-13,3 8-19,7 8-2,4 6-5,2 6-4,2 0-42,0 0-105,0 9-145,0 11-74</inkml:trace>
  <inkml:trace contextRef="#ctx0" brushRef="#br0" timeOffset="87320.0104">6310 9435 275,'0'0'49,"0"0"-41,0 0 52,0 0-18,0 0-28,0 0 80,213 44-7,-82-37-60,18 0-6,15-6-2,8-1 10,-3 0 1,-18-1 1,-28-9-16,-35-1-7,-35 6 7,-25 3 13,-16-1 0,-10 3 10,-2 0-18,0 0-10,0 0-1,0 0-6,0 0-2,0 0 1,0 0-4,0 0-3,0 0-40,0 0-71,0 0-63,-2 0-56</inkml:trace>
  <inkml:trace contextRef="#ctx0" brushRef="#br0" timeOffset="88451.7071">6963 9985 385,'0'0'77,"0"0"-76,0 0 63,0 0 24,0 0-21,0 0-1,98 0-19,-62-9 3,-1-11 1,4-4-5,-4-6-22,1-7-9,-7 2-9,-5-2 0,-10 5-6,-5 6 2,-9 8-2,0 2-5,-3 9-15,-23 2-3,-13 5 15,-9 0-2,-6 12 1,0 16 2,8 8 3,3 2 2,10 5 0,6-3 2,8 0 2,9-4 3,10-1 2,0-4 1,25-2 11,10 0 8,10-5 12,1-7-18,4-6-1,1-7-4,-4-2-2,-4-2-6,-6 0 5,-5 0-12,-1 0-1,-2-13-2,2-8-62,-2-7-83,-4-4-138</inkml:trace>
  <inkml:trace contextRef="#ctx0" brushRef="#br0" timeOffset="89441.6392">8677 9198 192,'0'0'114,"0"0"-60,0 0 42,0 0-3,0 0-5,0 0 0,-22-9-7,22 4-32,5-3-2,5 0-6,7 0-13,2 4-13,6 0-10,8 2-5,8 2-4,5 0-5,-1 0-79,-3 7-22,-6 12-78,-7-1-55</inkml:trace>
  <inkml:trace contextRef="#ctx0" brushRef="#br0" timeOffset="89631.5214">8831 9418 311,'0'0'203,"0"0"-202,0 0 54,0 0 17,0 0-24,0 0 2,91 0-11,-35 0-27,2 0-10,-4-4-2,-3 3-8,-2-3-71,-13-3-106,-6 2-227</inkml:trace>
  <inkml:trace contextRef="#ctx0" brushRef="#br0" timeOffset="90432.1208">10396 8650 387,'0'0'32,"0"0"-32,0 0 40,0 0 29,0 0-10,0 0-9,-20-28-14,20 28-14,0 0-10,0 0-12,0 18-17,0 18-1,4 12 18,-2 9 6,-2-3-6,0 0 4,0-4 2,0-4-5,0-4 0,0-1-1,-2-10 5,-2-4-5,-3-8 2,5-7 2,2-5-3,0-7 0,0 0 3,0 0 11,0 0 2,0 0 25,0 0 7,0-2-28,0-6-19,15-1-4,12 0-1,5-3 2,12-1-1,6 3 2,0 3 0,0 3 0,-11 1-1,-7 3 1,-14 0-9,-7 0-15,-7 0-15,-2 0-34,-2 5-33,0 0-19,-15-1-20,-5-4-178</inkml:trace>
  <inkml:trace contextRef="#ctx0" brushRef="#br0" timeOffset="90726.9374">10378 8944 344,'0'0'21,"0"0"-11,0 0 83,0 0 2,0 0-21,0 0-4,-15-38-50,25 25 5,2 1 10,3-2 6,4 4-7,7-2-4,8 2-9,-3 0-16,-4 4-1,-6 3-4,0 2-3,-1 1-35,-3 0-37,2 0 1,-12 0-37,-4 6-29,-3-2-89</inkml:trace>
  <inkml:trace contextRef="#ctx0" brushRef="#br0" timeOffset="90957.7947">10356 8603 321,'0'0'7,"0"0"72,0 0 35,0 0-22,0 0 7,0 0-5,-47-97-30,58 81-24,9 0-3,7 2-21,4 2-16,5 5-1,9 6-3,3 1-27,8 0-76,-2 22-35,-9 4-123</inkml:trace>
  <inkml:trace contextRef="#ctx0" brushRef="#br0" timeOffset="91407.5152">11098 9015 342,'0'0'88,"0"0"-50,0 0 38,0 0-53,0 0-10,0 0-5,-83 63 4,54-30-4,8 6-8,5-3 5,10 2 2,6-1 2,3-5 4,26-6 0,7-6-1,5-11 20,-1-6 13,-5-3 0,1-3-13,-5-21 4,-4-7-7,-5-10-6,-5-3-1,-9-2-5,-6 2 14,-2 6-24,-2 6-7,-23 6-9,-12 10-20,-9 13-12,-7 3-60,-2 0-61,10 16-87</inkml:trace>
  <inkml:trace contextRef="#ctx0" brushRef="#br0" timeOffset="92780.0251">11866 8794 218,'0'0'195,"0"0"-176,0 0 37,0 0 28,0 0-18,0 0 5,0 7-1,21-7-11,6-14-28,6-6-9,5-3 3,1 0-5,3-3-5,-5-1-10,-6 1-4,-4 4 5,-11 3 0,-7-2-6,-7 1 0,-2 0-9,0 4-5,0 3-6,-13 8 12,-11 3 1,-12 2-6,-7 0 5,-1 12 6,-1 8-2,5 10 0,9 8-2,6 5 6,12 0 1,11 2 8,2-1 7,9-4 8,24-4 2,7-5 1,7-10-6,2-7 3,-2-3-14,-5-11 3,1 0-5,-8 0-1,-1 0-7,-5-13-17,-5-11-54,-1-6-118,-8-7-192</inkml:trace>
  <inkml:trace contextRef="#ctx0" brushRef="#br0" timeOffset="93794.1013">12373 8011 422,'0'0'69,"0"0"-34,0 0 62,0 0-18,0 0-12,0 0 4,71 0-12,-9-8-31,13-2 3,-9 0-16,-8 4-2,-16 1-10,-15 4-3,-13 1 1,-7 0-1,-7 0-13,0 0-36,0 0-45,0 0-83,0 1-138</inkml:trace>
  <inkml:trace contextRef="#ctx0" brushRef="#br0" timeOffset="94444.3157">12998 7703 481,'0'0'34,"0"0"-27,0 0 52,0 0-15,0 0-7,0 0-5,-31-111-7,37 91-8,12-2-5,10 4-2,3 1-10,0 5 0,1 6-2,-5 6 2,0 0-2,-5 6-3,1 20-8,-4 12 2,-8 9 3,-11 3-2,0 1 10,0 0-4,-17-7 2,-1-4 2,-4-4-1,1-8 0,4-3 1,-1-6 0,7-3 0,1-4 2,6-5-1,1-3 1,3-4 2,0 0 11,0 0 23,0 0 10,0 0-3,10 0 0,19 0-16,16-4-22,11-3-1,6-2-2,-2 1-3,-7 0-1,-10 1-10,-14 6-18,-12-2-8,-7 3-3,-8 0-10,-2 0-36,0 0-85,0 0-164</inkml:trace>
  <inkml:trace contextRef="#ctx0" brushRef="#br0" timeOffset="102523.7077">13750 7854 151,'0'0'130,"0"0"-103,0 0 25,0 0-4,0 0-21,0 0 4,0 0-3,4-1-13,-4-2-4,2-1 4,-2 4 9,0 0-6,0 0-2,0 0-3,0 0-1,0 0 2,0 0-2,0 0-1,0 0-6,0 0-5,0 0 0,0 0 0,0 0 2,0-2 0,0-2-2,0-3 3,0 1-1,-8-1-1,2-1 0,-2 3-1,1-2 1,-3 0-1,1-2-1,3 6 1,2-3 1,4 5 1,0 1 6,0 0 0,0 0-6,0 0-1,0 0-1,0 0 0,0 0 3,0 0-3,0 0 7,0 0-7,6 4 1,11 13 1,8 7 1,2 1-1,4 8 5,2-2 1,1 1 0,0 0-4,-6-4-3,1-3 2,-6-5-1,-5-7 2,-7-5 0,-5-3-1,-4-5 2,-2 0-4,0 0 9,0 0 0,0 0 3,0-6-13,0-10-8,0-2-75,0 0-108,0-5-289</inkml:trace>
  <inkml:trace contextRef="#ctx0" brushRef="#br0" timeOffset="103544.4233">14114 7683 182,'0'0'112,"0"0"-62,0 0 22,0 0-23,0 0-20,0 0-1,-7 0 1,5 0-5,0 0-3,-2-5 1,-3-5 8,3-1-6,-1 2-9,0-6 1,5 0-11,0-4-3,0-1-2,0 1-1,0-2 0,18 2-4,1 2 5,4 7-1,2 5 1,0 5 0,0 0 0,4 0-7,-5 2 7,6 10 0,-3 1 1,0 0 0,-2 0-1,2-1 0,0-1 0,-3-3 0,10-2 3,-5-6 8,6 0 12,1 0 8,1-4-4,-1-13-16,2-1-9,-6-1 1,-11 2 0,-2 6-3,-11 2-23,-6 7-24,-2 2-31,-4 0-158,-19 0-156</inkml:trace>
  <inkml:trace contextRef="#ctx0" brushRef="#br0" timeOffset="103996.1104">14456 7599 175,'0'0'30,"0"0"6,0 0 15,0 0 1,0 0-5,0 0-47,21 7 1,-11 20-1,-2 8 30,-3 3 9,-5 0 25,4 0-36,-2 0-14,8-5-8,3-1 3,5-6-9,2-5-13,6-8-111,1-11-146</inkml:trace>
  <inkml:trace contextRef="#ctx0" brushRef="#br0" timeOffset="104931.8691">13523 7678 72,'0'0'110,"0"0"-98,0 0 17,0 0-16,0 0-8,0 0 6,-6-4 0,6 0 1,0 0 6,0 0-12,0-2 3,0 0 3,0 1 7,-2 0 10,-2 1-18,0 0 5,4 3-3,0-5 14,0 3-23,0-1 5,0 1-7,0 2-2,0 1 4,0-3 11,0 2 22,0-3 8,4 0-15,-4-2-11,2 2 1,-2-2 3,0 2-7,0 0 4,0 4 5,0-3 1,2 3 2,-2 0 2,2 0-8,-2 0-22,4 0-7,7 17-21,3 13 20,3 4 8,-3 6-3,-1-1 8,-1-6-5,-3 3 0,-3-1-1,-2-4-2,-2 2 3,3-8 0,-3 0-1,1-11 1,1-4 5,-1-4-2,-1-6-3,0 2-10,2-2-23,3 1-18,2 2-21,1-3-31,-2 0-134</inkml:trace>
  <inkml:trace contextRef="#ctx0" brushRef="#br0" timeOffset="105509.4166">13915 7604 88,'0'0'79,"0"0"-43,0 0 6,0 0 8,0 0-21,0 0 19,-13-32 1,13 25-10,0 3-5,0 0 0,0 3-20,0 1 7,0 0-9,0 0-12,0 0-9,0 0-1,-11 14 6,-9 8 4,-2 8 0,-7 0 0,0-2 3,-2 0 0,-2-1 0,0-1 2,5-5-4,4 1 1,8-6-2,7-6 0,5-4 0,4-2-1,0-4-1,0 0 2,0 0 0,0 0 7,0 0 24,0 0-8,0 0-14,0 0-9,0 0-13,6 0-74,1 0-102</inkml:trace>
  <inkml:trace contextRef="#ctx0" brushRef="#br0" timeOffset="113399.9959">11065 8291 159,'0'0'60,"0"0"-23,0 0 24,0 0-29,0 0 13,0 0 20,0 0-25,-2-72-12,2 68 1,0 0 2,0 4-17,0 0-7,0 0-4,0 0-3,0 0-2,0 8-7,0 29-15,-20 18 18,-6 22 6,-9 11 2,-7 8 2,2 0 3,-3 3-2,1-6-4,5-9 5,0-13-2,10-15-2,12-13-1,4-17 0,8-9-1,3-6-23,0-10-64,0-1-113</inkml:trace>
  <inkml:trace contextRef="#ctx0" brushRef="#br0" timeOffset="114591.361">7550 7989 212,'0'0'33,"0"0"-7,0 0 8,0 0-20,0 0 3,0 0-3,0-22-6,0 22 6,0 0 2,0 0 4,0 0 2,0 0-12,0 0-10,0 4-7,0 31-11,-16 16 13,-18 23 4,-10 10 1,-10 7 6,-2 1-6,1 0 6,1-2 18,7-7 4,7-7-9,5-13-10,10-5 9,5-12 8,7-15-23,8-11 0,3-8-3,2-8 5,0-1 7,0-1 8,0-1-2,0 1-7,0-2-1,0 0-10,0 0-2,13-17-128,5-20-265</inkml:trace>
  <inkml:trace contextRef="#ctx0" brushRef="#br0" timeOffset="116031.5251">4293 11465 356,'0'0'74,"0"0"-17,0 0 5,0 0-18,0 0 9,0 0-36,0 0 2,0-17 7,0 17-11,0-2-4,0 2-1,4-2-10,25-3-10,18 3 9,10-1 1,11 1 8,-4 2-8,-3 0-22,-3 0-18,0 4-42,-10 6-39,-10-5-73</inkml:trace>
  <inkml:trace contextRef="#ctx0" brushRef="#br0" timeOffset="116274.3726">4397 11775 307,'0'0'165,"0"0"-164,0 0 0,0 0 26,0 0 12,0 0-20,83 4-9,-23-7 0,2 0 5,-2 3-14,-8 0 5,-8 0-6,-1 0-18,-3 0-39,-2 0-86,-3 0-229</inkml:trace>
  <inkml:trace contextRef="#ctx0" brushRef="#br0" timeOffset="117711.8737">4518 11272 289,'0'0'26,"0"0"-20,0 0 51,0 0 12,0 0 3,-40-104-17,37 97-6,3 3-2,0 0-10,0 4-15,0 0-9,0 0-13,0 0-8,13 20-20,17 14 24,17 12 4,6 6 5,0 3 0,3-1 0,0-6-5,-2-4 2,-4-7-2,-7-8 2,-14-7 3,-12-10-5,-9-5 0,-8-6 1,0-1 1,0 0 2,0 0 8,0 0 3,0 0-3,0 0-6,0 0 0,0 0-2,0 0-4,0 0-3,0 0-7,-2 21-15,-12 15 15,-15 14 4,-15 9 6,-10 7 7,-2-5-7,10-6 4,9-12 0,14-7-4,6-6-1,9-4-6,6 0-20,2-3-74,0-9-54,0-14-183</inkml:trace>
  <inkml:trace contextRef="#ctx0" brushRef="#br0" timeOffset="118311.575">6294 11744 256,'0'0'297,"0"0"-296,0 0-1,0 0 8,0 0 31,0 0-27,49-34-11,-8 6-1,0-6 6,3-8 1,-5-2 3,-5-1-1,-7 4 5,-12 2 5,-8 12-18,-7 5-1,0 7-11,-34 10 1,-19 5 1,-17 0 0,-3 24 4,6 7 1,16 6 0,13 5 0,16 4 4,15 7 5,7-4 21,0 1 4,29 1-9,11-5 18,14-6-7,6-5-7,6-16-5,-1-9 1,-2-10-5,-1 0 2,-4-12-16,-4-17 9,-7-2-11,-9-5-60,-14-4-78,-13-5-222</inkml:trace>
  <inkml:trace contextRef="#ctx0" brushRef="#br0" timeOffset="118621.0326">6741 11229 364,'0'0'287,"0"0"-231,0 0 20,0 0-5,0 0-48,0 0-22,122-42-1,-69 32 3,-6 4-3,-1 0-26,-3 4-57,-5-2-68,-5-4-114</inkml:trace>
  <inkml:trace contextRef="#ctx0" brushRef="#br0" timeOffset="118933.6954">7269 10863 500,'0'0'35,"0"0"-24,0 0 44,0 0 28,0 0-30,0 0-45,-11-15-8,11 38-11,0 8 11,0 10 47,0 1-15,0 0-11,4-2-10,7 3-5,3-5-1,1 3-5,2-1 0,1-2-64,1-1-48,-2-9-65,-1-17-112</inkml:trace>
  <inkml:trace contextRef="#ctx0" brushRef="#br0" timeOffset="119610.6926">9050 11523 440,'0'0'80,"0"0"-31,0 0 53,0 0-40,0 0-10,0 0-31,100-43-14,-54 39-3,4 2 0,-3 2-4,1 0-3,-3 16-58,-4 2-76,-8 0-144</inkml:trace>
  <inkml:trace contextRef="#ctx0" brushRef="#br0" timeOffset="119798.3174">9239 11812 195,'0'0'522,"0"0"-509,0 0 4,0 0 74,0 0-41,0 0-30,118-14-19,-55 1-2,-5 3-19,-2 2-48,-12 2-41,-4-2-122</inkml:trace>
  <inkml:trace contextRef="#ctx0" brushRef="#br0" timeOffset="120463.6895">11009 11388 575,'0'0'47,"0"0"-47,0 0 2,0 0-1,0 0 11,135-101-4,-92 67-5,-3 2-3,-3-2 7,-14 4-4,-7 0 5,-13 6-8,-3 2-16,0 5-18,-27 8 17,-11 6 8,-9 3 1,-16 0 6,-5 15 4,-1 5-3,3 8 2,18 2 7,17 5 11,14 6-1,17 5 6,0 5 14,43-1 4,24-8-6,20-6 5,13-14-10,0-12-18,1-10-4,-12 0-1,-13 0 0,-12-14-8,-12-6-40,-10-5-47,-11-8-83,-9-11-242</inkml:trace>
  <inkml:trace contextRef="#ctx0" brushRef="#br0" timeOffset="120824.8916">11613 10836 365,'0'0'154,"0"0"-141,0 0 48,0 0 19,0 0-21,0 0 0,27 0-25,24-12-13,14 0-20,5 2-1,-5 1-37,-9 2-87,-14-5-158</inkml:trace>
  <inkml:trace contextRef="#ctx0" brushRef="#br0" timeOffset="121297.5273">12034 10476 387,'0'0'88,"0"0"-69,0 0 75,0 0-31,19-113-32,9 97-20,6 8-7,6 2-4,0 6 0,0 0 3,-2 20-6,-5 10-5,-8 10 8,-8 1-3,-10 5 2,-7 1-3,0 0-2,-17-1 1,-13-4 5,-3-4 1,4-8-1,7-10 0,6-7 0,11-10 1,3-1 0,2-2 4,0 0 5,0 0 8,0 0 7,0 0 5,27 0 0,16-2 0,17-14-5,11-3-16,0 2-3,-4 3-6,0 2-35,-11 2-76,-12-6-137</inkml:trace>
  <inkml:trace contextRef="#ctx0" brushRef="#br0" timeOffset="121964.1108">12695 10212 340,'0'0'10,"0"0"30,0 0 29,0 0-16,0 0 0,0 0-22,-3-44 8,3 44-9,0 0-30,8 25-9,4 13 9,-3 10 13,-2 4 2,-5 0-6,-2 0-8,0-4 5,4-6-5,-2-3 2,2-9 0,-1-9-2,-1-7-2,0-5-11,0-9 6,2 0 6,0 0 12,5-28 43,5-14-25,9-19-30,0-7 0,1 1-17,-4 4-11,0 12 28,-4 17 3,-5 15 0,-4 8 10,-5 11-2,-2 0-10,0 0-1,0 0-17,0 21-7,-11 11 17,-12 3 6,-1 2 1,4-5 2,2-6-1,3 0-1,5-4 0,0-3 0,3-4 1,3-1-1,-2-6 2,6-4-4,0-1 2,0-3 0,0 1 7,0-1-3,17 0 15,5 4 9,1 0 1,7 6-14,-1 7-13,4 2 0,2 3-2,-2 3 0,0-5 0,-2-1-38,-4-5-24,-10-7-60,-3-7-175</inkml:trace>
  <inkml:trace contextRef="#ctx0" brushRef="#br0" timeOffset="122557.4071">13245 10279 298,'0'0'38,"0"0"-37,0 0 15,0 0 13,0 0 10,0 0 23,-53 14 17,50-32-53,3-6-8,0-10-10,0-7 1,9-3-3,13 2-5,3 7 3,2 4-3,2 11 0,0 6 2,2 6 0,5 8 15,-3 0-6,2 8-3,1 16-4,-7 2 1,0 0 6,-5-2-4,1-4 2,-5-3-6,-2-8-4,-2-3 10,-1-4-5,8-2 6,6 0 22,11 0 4,-1-20-12,2-3-11,-7-4-14,-12 3-7,-5 6-36,-12 8-14,-5 6-4,-9 4-97,-29 0-203</inkml:trace>
  <inkml:trace contextRef="#ctx0" brushRef="#br0" timeOffset="122863.3712">13679 10084 248,'0'0'84,"0"0"-18,0 0 14,0 0-31,0 0-4,0 0-21,0-10-19,0 10-5,0 20-26,0 13 26,0 6 13,0 7 17,0 3 1,0 1 2,7 2-18,0 3-6,0 0-9,1-3 0,3-4-3,4-11-100,7-18-247</inkml:trace>
  <inkml:trace contextRef="#ctx0" brushRef="#br0" timeOffset="125106.8978">5828 13814 211,'0'0'31,"0"0"-31,0 0 5,0 0-2,0 0 32,0 0 3,0 0-2,0-2 15,0-2 5,0-2 10,0 2-16,0-3 0,0 4-1,0-1 8,0 2-26,0 2-9,0-3-18,0 3-4,0 0 0,0 0-1,0 0 0,0 0 0,0 0 1,0 0 0,0 0 2,0 0 1,0 0 0,0 0-3,0 0 0,0 0-3,0 0 2,0 0-2,0 0 3,0 0-5,0 0 3,0 0-1,0 0-3,0 0 0,0 0 3,0 0 2,0 0-3,0 0-3,0 0-32,0 0-47,0 0-102,-7 3-26</inkml:trace>
  <inkml:trace contextRef="#ctx0" brushRef="#br0" timeOffset="125557.3173">4417 13784 353,'0'0'42,"0"0"-5,0 0 30,0 0-14,0 0-8,0 0-12,-93-22-19,93 22-2,0-3 11,0 3 14,13-3-7,28 1-5,21-5-12,23 2-10,6 3 11,1 2-14,-6 0 1,-12 0-1,-18 6-14,-20 6-33,-16 2-41,-20 4-50,-12 2-41,-44 7 31</inkml:trace>
  <inkml:trace contextRef="#ctx0" brushRef="#br0" timeOffset="125961.9321">4446 13989 273,'0'0'129,"0"0"-85,0 0-16,0 0-9,0 0 1,0 0 18,148 0 1,-84-9-9,5-4-18,-5-4-6,-6 3 1,-10 2-4,-17 0-2,-12-4-1,-7-4-1,-8-10-5,-4-6 3,0-7 3,0 4 0,-16 0-7,-7 5 4,-6 10 3,3 5 6,6 4-6,5 7 10,8 2 16,5 6-8,2 0 3,0 0-10,0 0-11,0 0-7,14 14-13,19 18 20,13 12 1,8 13 11,-4 6 4,-13 4-14,-12-1 0,-16-8 0,-9-4-2,-9-3-5,-31-3 0,-9 0-10,-1-7-22,10-9-84,18-23-168</inkml:trace>
  <inkml:trace contextRef="#ctx0" brushRef="#br0" timeOffset="126823.4874">6936 13569 486,'0'0'22,"0"0"8,0 0-2,15-112-1,18 82-19,9 4-1,9 6-5,4 8 1,7 3-3,3 9 1,-5 0-2,-6 21 1,-13 19-9,-15 12 4,-15 12-6,-11 6-1,-18 5 2,-28-1 7,-12-5 3,-2-8 4,6-15-3,12-11 0,17-18-1,14-9 4,6-3 8,5-5 39,0 0 10,0 0-1,0 0-3,23 0-33,20-10-11,17-6-10,15-2 3,10-3-1,-3 3-4,-8-1 5,-14 4-3,-16 6-3,-15 2 0,-15 3 0,-10 4 0,-4 0-2,0 0-1,0 0 1,0 0 0,0 0 0,0 0 2,0 0-7,0 0-24,0 0-34,0 0 8,0 0-38,5 0-67,1-2-81</inkml:trace>
  <inkml:trace contextRef="#ctx0" brushRef="#br0" timeOffset="127598.0056">7866 13279 458,'0'0'21,"0"0"3,0 0-9,0 0 8,0 0-6,0 0-17,47-28-7,-37 56 4,0 12 3,-4 8 8,1 8 2,-5 2 4,1 4-2,4-5-8,-3-6-1,2-6 2,1-13-3,-1-13 0,2-8 1,-5-10-1,2-1 0,6 0 26,7-13 58,7-24-44,8-13-19,1-12-14,-3-6-7,-4 4-1,-5 10-1,-4 14 4,-4 12-4,-6 10 0,-1 5 1,-3 6-1,-4 4 1,0 1 5,0 2-2,0 0-4,0 0-16,0 16-9,-6 14 13,-17 11 7,-5-1-1,5-5 5,6-4 0,10-11-1,0-10 0,7-4-1,0-6 3,0 0 4,0 0-2,0 0 4,0 0-3,0 0 8,0 0-5,0 0-2,0 0-4,-3 0-2,3 0-2,0 0-2,-3 0 5,3 0-7,0 0 1,0 0 5,0 0 2,0 0 3,0 0 1,0 0 6,0 0 12,0 5-13,13 4-9,14 9 3,10 6 16,5 5-10,0 0-5,-2-2 2,-4-3-3,-2-6 0,-10-4-2,-7-8 0,-11-3-1,-4 0-17,-2-1-39,0-2-49,0 0-69,-4-5-138</inkml:trace>
  <inkml:trace contextRef="#ctx0" brushRef="#br0" timeOffset="128099.1006">8702 13369 470,'0'0'69,"0"0"-48,0 0 19,0 0-10,0 0-12,0 0-16,0 0-2,0 0-4,-3 0 4,-5 0 0,-2 0 2,6 0 6,-3 0 8,1 0 28,0-11 9,3-8-8,3-13-11,0-9-23,9-3 1,16 1-12,1 4-1,0 12-1,-3 10-5,2 10 7,-1 7 2,1 0 4,-1 0-6,3 19-3,-1 6 3,-1 1 2,4 1 0,2-3 0,5-5 0,-1-6 5,-1-6 4,-5-5-4,-4-2-1,-3 0-2,-5 0-4,-1-14-25,1-5-28,-7 1-70,-1 4-29,-9 4-171</inkml:trace>
  <inkml:trace contextRef="#ctx0" brushRef="#br0" timeOffset="128383.4619">8980 13218 294,'0'0'43,"0"0"2,0 0 43,0 0 18,0 0-51,0 0-26,-5 0-11,5 0-15,0 4-3,0 16-32,0 9 32,0 7 0,0 6 29,0 1-13,0 4-3,0 3-11,0 2 4,0 0-6,7-4-12,3-7-81,7-15-87,6-13-164</inkml:trace>
  <inkml:trace contextRef="#ctx0" brushRef="#br0" timeOffset="128963.397">9943 13346 639,'0'0'54,"0"0"10,0 0 24,0 0-45,0 0-39,0 0-2,158-53-2,-102 51 0,-4 2-11,-6 0-50,-11 7-46,-10 16-48,-20 5-111</inkml:trace>
  <inkml:trace contextRef="#ctx0" brushRef="#br0" timeOffset="129119.3009">10088 13609 330,'0'0'228,"0"0"-193,0 0 47,0 0 40,0 0-37,0 0-43,121-31-42,-40 14-7,14 7-72,-3-2-66,-11-2-220</inkml:trace>
  <inkml:trace contextRef="#ctx0" brushRef="#br0" timeOffset="129937.339">11194 13276 327,'0'0'112,"0"0"-103,0 0 13,0 0 60,0 0-42,90-140-15,-64 93 2,-1-8-7,1 3-5,1 6-10,-5 10 23,-7 8-24,-5 6-4,-6 5 0,-4 7-9,0 3-1,0 2 1,0 3-8,-17 0-1,-8 0 6,-2 2 3,1 0 6,12 0-1,2 0 4,8-1 2,2 1 1,2 0 2,0 0 3,0 0-2,0 0-6,0 0 0,0 0-12,0 24-4,2 12 16,19 16 8,3 12 4,5 4 0,2 2 0,1-4-6,-5-1-4,-6-2 4,-5-3-6,-7-2 0,-8-9 0,-1-8-4,0-7 4,0-8-3,0-6 1,0-6-4,-3-9 1,0 0 4,-1-5-6,0 0-2,-8 0 5,-5 0 1,-8 0 0,-4 0 0,-2 0 3,2 0 0,4 0 0,5 0 3,5 0 3,2 0 4,2-2 2,6-1-1,0 3 2,3 0 0,2 0 11,0 0 9,0-2 16,0 0 3,7-1-11,24-8-11,23 2-24,19-5-2,20-3-3,13 3-1,-2 1-35,-13 1-83,-12-2-126</inkml:trace>
  <inkml:trace contextRef="#ctx0" brushRef="#br0" timeOffset="131789.4233">6865 15468 120,'0'0'113,"0"0"-16,0 0 21,0 0-37,0 0-38,0 0 12,0 0-9,0-53-19,0 33-5,0 3-15,0 1 0,0 2-7,-2 8 10,-1 1-10,-1 2-2,-1 3-4,-10 0-7,-7 23-5,-7 10 10,0 9 5,8 2 3,11-4 1,5-8 1,5-1 1,0-5-1,7-8 5,9-4-2,-2-10-4,3-3 3,-2-1 8,3 0-1,2-5-3,2-17 0,3-10-8,2-6-21,-2 0 1,-6 7 20,-1 9 3,-7 9 2,1 8 12,-4 1 0,-1 4-1,1 0-7,4 0-8,5 12-1,0 6 1,-2 4-2,-1-4 1,-6 0-2,-2-12 2,-1-2 1,-2-4 0,-1 0 7,-2 0 15,5 0 39,5-10 3,9-8-65,14-2-5,7 2-72,4 0-62,1 1-281</inkml:trace>
  <inkml:trace contextRef="#ctx0" brushRef="#br0" timeOffset="132613.5872">8684 15400 381,'0'0'2,"0"0"4,0 0-5,0 0 0,0 0 0,0 0 2,-72 41 15,70-41 50,2 0 30,0 0-26,0-5-7,0-13-42,0-8-21,0-4 5,11-4-5,9-4 10,7 2-3,11 0 0,3 4-1,1 5-4,0 13 0,-4 6-4,0 8-1,2 0 1,1 4 7,1 18-5,-7 2-1,1 2 3,-3 1-4,-2-4 1,2-2-1,0-7 2,-2-8 0,-2-5 5,-6-1 11,0 0 4,2 0 5,2-14-2,4-10-10,0-7-6,-4-1-9,-8-4-59,-3 9-21,-5 10-24,-8 6-62,-3 11-220</inkml:trace>
  <inkml:trace contextRef="#ctx0" brushRef="#br0" timeOffset="133049.7171">9154 15334 213,'0'0'86,"0"0"-9,0 0-10,0 0-19,0 0-25,0 0 22,0-18-12,0 18 4,0 0-4,0 0 0,0 0-29,0 14-4,2 18-19,-2 15 19,0 10 32,3 3-3,-3 2-1,0 1-18,4-2-4,3-3-2,4-3-4,2-11-43,9-16-72,8-16-82</inkml:trace>
  <inkml:trace contextRef="#ctx0" brushRef="#br0" timeOffset="133545.7024">10095 15487 217,'0'0'445,"0"0"-395,0 0 38,0 0-17,0 0-58,158-25-13,-55 17-2,-5 8-10,-15 0-36,-19 0-50,-15 14-75,-18 5-155</inkml:trace>
  <inkml:trace contextRef="#ctx0" brushRef="#br0" timeOffset="133741.5551">10349 15767 216,'0'0'302,"0"0"-240,0 0 25,0 0 0,0 0-33,0 0-32,114 0 2,-48-4-8,4-1-14,3 0-2,4-3-21,-4 1-57,-7 0-121,-14-5-187</inkml:trace>
  <inkml:trace contextRef="#ctx0" brushRef="#br0" timeOffset="134195.8409">11501 15512 198,'0'0'110,"0"0"-90,0 0 78,0 0 15,0 0-15,0 0-27,-21 0-4,21 0-14,17 0-19,32-5-19,24-8-12,33-1 0,14-4 4,14 0-5,-6 3 0,-13 1-4,-29 3-16,-30 7-2,-26 4-17,-22 0-22,-8 0-27,0 0 10,-15 0 7,-24 6 20,-5 3-226</inkml:trace>
  <inkml:trace contextRef="#ctx0" brushRef="#br0" timeOffset="134489.2284">11657 14749 454,'0'0'60,"0"0"3,0 0-6,0 0 3,0 0-15,0 0-3,16-67-27,-14 71-15,5 24-8,2 15 8,-2 12 8,-1 14 8,-4 12-12,-2 14 1,0 11-5,-4 10-76,-14-3-99,5-18-162</inkml:trace>
  <inkml:trace contextRef="#ctx0" brushRef="#br0" timeOffset="135125.3409">11613 15874 136,'0'0'51,"0"0"4,0 0 1,0 0 17,0 0 11,0 0 21,-38 17-22,38-17-1,0-16-3,0-8-59,0-11-4,9 0 0,9 3-15,5 0-1,12 10-1,3 6-9,6 6 2,1 10 6,-1 0-9,-1 4 10,-7 23-22,-5 11 6,-16 14 6,-8-1 0,-7 5-11,-11 1 14,-25 1 1,-11-4 1,-5 0 6,4-9 3,4-10-3,10-9 1,9-8-1,10-10 0,8-2 2,5-6-1,2 0 0,0 0 9,0 0 14,0 0 23,0 0-16,4 0-13,7 0-7,7 0-4,16-9-1,13-5 6,13 2-6,9-3-5,2 7-1,-10-1 0,-6 4 0,-12 5-26,-14-4 4,-15 4 7,-6 0 8,-6 0 6,-2 0-1,0 0 4,0 0 12,0 0-1,0 0-5,0 0-4,0 0-4,0 0 0,0 0 0,0 0-74,0 0-117,0 0-174</inkml:trace>
  <inkml:trace contextRef="#ctx0" brushRef="#br0" timeOffset="135831.6613">12362 15770 609,'0'0'50,"0"0"12,0 0-31,0 0 13,0 0-13,0 0-31,13-17-9,-11 34-14,3 20 21,-5 7 2,0 4 3,0 3 1,0-1-3,0-2 3,0-4-1,0-8-2,0-10-1,0-12-8,0-10-4,0-4 11,0 0 1,7-12 13,13-20-1,10-12-5,4-11 1,7-6-1,-1-1-7,-7 7-6,-2 11-4,-10 12 10,-11 15-2,-3 8 2,-5 5 1,-2 4-1,0 0 4,0 0 1,0 0-5,0 0-10,-11 16-2,-9 7 10,-4 4 2,-1-1 1,1-1-1,3-6-2,6-1-8,1-4 6,6-4 3,1-10-2,5 4 3,2-4 0,0 0 2,0 0 5,0 0 4,0 0 5,0 0 6,0 0-5,0 0 6,0 0 6,0 0-1,0 0-1,0 0-9,9 0-12,7 0-1,5 0-4,13 5-1,11 8 5,11 5 0,4 5 2,2-6-5,-4 6-2,-9-9-1,-6 0-31,-14-2-23,-10-3-17,-11-9-45,-8 0-135</inkml:trace>
  <inkml:trace contextRef="#ctx0" brushRef="#br0" timeOffset="136873.1687">8152 15133 147,'0'0'37,"0"0"16,0 0 22,0 0-17,0 0-12,0 0-33,14-100 5,-6 84 14,-6 2-13,-2 2-3,0 0 5,0 2-1,0 0-10,0 1 0,0 4 0,0 1 6,0 4-9,0-2 5,0 2-4,0 0-5,0 0 2,0 0-5,0 0 0,0 11-14,2 30-4,12 23 15,5 22 3,6 17 10,-2 4 4,3 6 21,0-2-11,1-9-2,-2-4-10,-2-4 25,-6-9-20,-3-1-6,-4 2 2,1-10 4,-1-6 4,3-8-7,0-11 10,5-7 5,2-12-1,2-4-14,-4-7-3,-2-9-2,-3 3-2,-6-7-7,-2-4 1,-4 3 2,2-7-3,-3 0 4,0 0-4,0 0 3,0 0-3,0 0-6,2-11-3,3-24-64,-1-14-101,-2-13-125</inkml:trace>
  <inkml:trace contextRef="#ctx0" brushRef="#br0" timeOffset="137945.3244">8388 14945 181,'0'0'57,"0"0"-52,0 0 0,0 0 4,0 0-6,0 0 3,-79-22 1,73 22-3,4-5 12,-1 5 34,3-2-4,0 2-7,0-1-13,0 1-11,0-2-5,0 2-7,0-2 10,0 0 7,0-3-3,0 2 16,0 1-21,25 0-8,15-3-4,16 0 5,13-7 2,11-2-4,7-1 7,5-6-5,6-4 2,2 4-5,7-4 0,6 3-2,3 2 8,2-6 20,5 4-6,13 0-7,11 2-8,16-1 5,11 4 1,2-1-2,2 4 0,0 2-7,1 1 0,-5-2-1,-3-3-1,-8-1 3,-7 5 0,-4-5 0,-4-1 3,1 2 7,-8-3-9,-2 0 0,-5 1 7,-4-3 7,-1 1-3,2 1-11,-2-1 12,1 3-13,-5 3-5,-9 6 2,-12 6-4,-10-2 2,-18 4-3,-21 0 3,-17-4 2,-20 2-1,-14 2-1,-4 0-9,0 0 7,0 0 0,0 0 2,0 0-1,3 0-1,12 0-2,8 0 4,8 0 2,7 0 0,-5-4 3,-2 1-4,-8 0 2,-8 1-3,-8 2 4,-5 0-4,-2 0-5,0 0 0,0 0-12,-11 0-31,-18 2-53,-5 10-56,2-6-220</inkml:trace>
  <inkml:trace contextRef="#ctx0" brushRef="#br0" timeOffset="138785.4379">13592 14316 338,'0'0'30,"0"0"2,0 0 2,0 0 8,0 0-9,0 0-26,63-83-4,-54 83-4,1 0 1,2 0 0,-4 0 0,4 2-2,1 12 4,2 7 1,5 6 5,-3 8 1,3 10 5,0 10 2,-2 10-5,-5 16-8,-1 5 2,-2 4 2,1 2 6,1-2 0,-5 1 13,8 1 6,-4-6-4,2-1-8,1-9-6,3-6 17,2-7-5,3-5 3,-5-4-7,-1-2-1,-5 2-4,-5-1 2,-6-2-6,0 2-2,0-4-1,0-1 0,0-6-3,0 3 0,0-1 1,0-1 1,8 3 0,-1 0 6,-3-2-3,0-9-6,-2 0-4,-2-8 1,0-4 0,3-9-3,-3-6 2,0-2-1,0-4-1,0-2-2,0 0-16,0 0-29,0 0-17,0 0-22,0-12-60,-18-6-182</inkml:trace>
  <inkml:trace contextRef="#ctx0" brushRef="#br0" timeOffset="139895.4588">8527 17016 57,'0'0'125,"0"0"-90,0 0-10,0 0-20,0 0-3,0 0 0,14-70 11,-5 60 46,-6-2-7,1 6 13,-4 3-51,0-2 0,0 1 0,0 0-9,0 2 1,0 2-4,0 0 1,0 0 0,0 0 5,0 0 7,5 0-4,3 0-11,10 0-8,6 0 8,14 0 4,9 0 0,11 0 14,13 0 21,12 0-13,17 0-9,10-5-4,8-2 24,0 7-14,5 0-19,4 0 1,6 0-5,8-5 9,0 0-3,-2-7 1,0-2 1,-3-4 1,0 0 6,0-4-10,-5 7 7,-5-2 0,-9 4-11,-8-5 3,-3 5-1,-4-6-1,-4 3 16,-8 6-10,-6 0-6,-3 3-1,0-4 2,8 3-1,7 0 1,5 3 1,-3 0 4,-2 1-2,-3 1-1,-1-4-4,1 3 14,5-4-2,1 1 0,-8 0-4,-11 3-5,-10 0 10,-8-1-12,-4 5-4,2-9 4,5-5 3,2 2 3,4-2 0,-3 0 13,0 6-17,-10-2 5,-10 2-2,-6 8-7,-5-4-2,-8 4 2,-4 0 0,-8 0-3,1 0 2,-4-4 1,8 2 1,7-3-1,13 2-7,9-1-7,3-2-20,-3 2 6,-13 4-43,-11 0-28,-16-4-61,-11-4-196</inkml:trace>
  <inkml:trace contextRef="#ctx0" brushRef="#br0" timeOffset="143587.2537">14126 14930 270,'0'0'39,"0"0"-39,0 0-3,0 0 3,0 0 8,0 0 18,0 0-2,68 15 3,-43-15-1,4 0-11,2 0-10,9 0 10,14-8 11,19-6-4,18-10 5,19 0-10,13 2-16,-1-1 26,-12 9-26,-22 9-2,-30 1-10,-24 4-2,-21 0-6,-8 0-1,-5 0-20,0 0 39,-3 0 1,-12 0 31,-1 0-9,3 0-4,2 0 4,2-9 5,5 8 9,-1-3-18,3 1 0,2 1-11,-5-3-5,3-2-2,-5 1 0,-2-10-5,-4 1-9,-2-7 5,-7-4 7,6-3 1,-2 3 2,2 4 4,3 0 0,4 5 8,0 6-12,0 2-1,4 6 0,0-3 0,5 3 1,0 3 2,-1 0 12,1 0 4,0 0-1,0 0-1,0 0-4,0 0-6,0 0-6,0 0-1,27 23 0,17 9 3,14 6 16,7 6-3,-5-2-14,-9-3 7,-15-7-5,-18-10-4,-11-3-7,-7 2-13,-30 5-6,-25 4 26,-12 0 6,9-4-6,20-11-1,20-6-11,18-5-66,1-4-108,36 0-82</inkml:trace>
  <inkml:trace contextRef="#ctx0" brushRef="#br0" timeOffset="153869.4339">16354 14239 355,'0'0'36,"0"0"-29,0 0 47,0 0 12,0 0-3,0 0-10,0 0-14,0 0-4,-15-22-10,15 22-3,0 0-4,7 0-16,12 0 3,13 12-9,6 17 5,-1 6-2,-4 9 0,-7 1-6,-6 3-3,-11-2-15,-9-5-5,0-6-1,-3-12 0,-11-11 31,-4-7 3,1-5 8,2 0 26,-1-10-2,1-18 24,5-6-9,4-10-16,6-5 12,0 5-13,11-2-13,21 6-16,14-4-4,14 8-10,9 10-64,3 12-79,-10 10-131</inkml:trace>
  <inkml:trace contextRef="#ctx0" brushRef="#br0" timeOffset="154589.2776">16881 14538 232,'0'0'236,"0"0"-216,0 0 10,0 0-27,115-67 2,-68 35-4,3 1 3,-8-3-1,-11-3-3,-13-3 1,-16 4 0,-2 1 8,-14 9-6,-12 3-3,-6 11 3,-3 10-1,2 2 1,-7 3 6,-3 26 1,-1 9 5,6 4 10,13 2-2,15-1-2,10-4-3,28-3 7,30-7-11,22-12 14,12-10-8,-1-7 0,-6-5-20,-12-21 8,-6-8-7,-9-9-1,-7-14 2,-13-10 0,-9-11-2,-11 5 4,-13 9-10,-5 10 5,0 18-7,-21 7-3,2 9 7,-2 6 2,-3 4 1,1 4-2,-4 4-2,-2 2-8,5 0-16,4 0 8,8 0-3,6 0 6,1 0 14,1-1 3,0-6 1,0 3 10,1-2 8,-1 0 20,4 0-14,-2 1 4,2 2 4,0 1-13,0 2 4,0 0-9,0 0 2,0 0-8,0 0-8,0 16-11,11 19 10,4 14 1,0 11 22,1 3-10,0 2-2,3 6-7,0-1 2,1 6-5,3-8-47,0 3-46,6-18-77,8-20-115</inkml:trace>
  <inkml:trace contextRef="#ctx0" brushRef="#br0" timeOffset="155293.107">18033 14043 319,'0'0'78,"0"0"-25,0 0 37,0 0-19,0 0-23,0 0-10,-36-56-28,12 59-10,-12 22-4,-6 10 4,4 2 13,9 1-8,9-4 0,9-2-1,9-6 2,2-4-4,0-3-2,0-2 0,0-8-24,13-6 6,3-3 2,5-3 3,11-28 11,4-5-5,-3-4 7,-4 8 1,-9 12 18,-6 14 15,-8 2 1,3 4-6,0 0-25,7 4 4,4 14 9,-1-1-12,2 6-2,-5-11 0,-1-1-1,-6-4 0,-2-7-2,2 0 9,-1 0 0,6-22 26,6-14-14,4-12-4,3-16 14,-3-11-28,-5-4-3,-6 1-18,-9 13-11,-4 14-12,0 13 20,0 14-3,-8 6 5,-8 6-12,-2 2 19,0 5 8,0 1-6,-4 4-1,2 0 3,0 0 8,2 9-6,7 8-1,3 5-7,8 7 3,0 10 11,0 9-4,5 6 4,12 6 6,1 0 15,5 3-13,4 1 8,9-11-11,9 0-5,13-13-15,13-22-91,-2-18-215</inkml:trace>
  <inkml:trace contextRef="#ctx0" brushRef="#br0" timeOffset="155631.1489">18376 13930 493,'0'0'48,"0"0"6,0 0 4,0 0-58,117-64 0,-69 52-5,-1 2-36,-16 3 1,-13 4-3,-7 1-8,-8 2 40,-3 0 10,0 0 1,0 0 7,0 0 18,0 0 4,0 0 22,0 0-9,0 0-14,0 0-28,6 5-2,0 14 2,2 8 22,-2 2 14,-3 5-27,-3 4-3,0 4-6,0-4-77,0-11-136</inkml:trace>
  <inkml:trace contextRef="#ctx0" brushRef="#br0" timeOffset="155791.0463">18653 13557 703,'0'0'39,"0"0"-39,0 0-96,0 0-222</inkml:trace>
  <inkml:trace contextRef="#ctx0" brushRef="#br0" timeOffset="156719.1735">19047 13784 147,'0'0'538,"0"0"-499,0 0-37,0 0-2,0 0-18,0 0 18,-124 112 0,88-60 2,13-3 0,19-9-4,4-8-1,9-10 2,24-8 1,5-12 2,1-2-1,-4 0 6,-10-20-7,-10-6-16,-11-10-9,-4-5-35,-4-2-54,-17 6 50,2 4 21,1 10 43,5 12 30,1-1 7,5 7 21,7 3 4,0-4-4,0-1 3,23-2-47,19-5-14,12 2 0,2 1 4,0 4 5,-6 1-9,-3 6-1,-9 0-1,-9 0-6,-6 0-9,-10 0 3,-8 0 8,-1 0 0,-4 0-11,0 12-1,0 6 14,0-1 2,0-2 2,0-3 5,0-7-5,0-2 1,0-3 3,0 0 3,0 0 10,0 0 19,0-3-5,0-10-24,0-3-2,0-1-1,0 4-1,0 1 7,0 4 12,0 2-9,0 1 26,0 5-25,0 0 5,0 0-19,0 0-7,0 11-8,0 19 6,5 8 6,-3 8 3,-2 3 1,0 4 1,0-7-3,0-4 1,0-8-16,0-10-2,-2-10 1,2-5 4,0-9 9,0 0 4,0 0 17,0-11 44,0-18-28,13-12-32,11-7 2,5-4-3,5 6 0,-1 8-2,-2 12-1,-4 11-5,0 4 7,0 11-1,2 0 2,-2 2 0,-6 24 0,-7 4-6,-5 7 6,-6 0 6,-3 1-5,0-1 1,0-1-2,0-4-43,0-13-100,0-12-160</inkml:trace>
  <inkml:trace contextRef="#ctx0" brushRef="#br0" timeOffset="157521.4061">20418 13462 607,'0'0'34,"0"0"17,0 0-11,0 0-40,0 0-17,0 0 12,29 113 5,-13-50 6,-5-1-5,-7-3 3,-4 0-1,0-5-3,0-8 0,-4-9-2,-2-16-11,3-8 4,3-12-6,0-1 15,0 0 15,0-19 24,22-20-31,7-10-7,12-4-2,-1 2-20,-1 7-5,0 17 18,-1 8 1,-3 14-4,-2 5-1,-3 0 7,-6 16 5,-3 16 3,-8 6 6,-7 6-9,-6 0 6,0-2 4,-17-6-1,-20-4-2,-5-10 0,-6-10 4,1-8 2,4-4 2,5 0 1,5-19 13,3-10-20,13 0-9,10 0-44,7 3-152,10 8-336</inkml:trace>
  <inkml:trace contextRef="#ctx0" brushRef="#br0" timeOffset="157889.2843">20987 13987 482,'0'0'121,"0"0"-106,0 0 12,126-69 10,-81 43-8,-7-2-13,-4-4-6,-10-2-6,-8 2 9,-10-6-9,-6 6-4,0 4-6,-15 3 4,-14 11 0,-9 9 0,2 5 0,0 0 2,1 23 0,6 14 1,3 5 22,14-2 14,10-1-14,2-4 6,2-3 3,25-4-4,13-2-10,6-8-7,11-7 2,10-9 5,-3-2-18,1-2-36,-7-19-25,-7-9-25,-7-10-83,-9-8-157</inkml:trace>
  <inkml:trace contextRef="#ctx0" brushRef="#br0" timeOffset="158121.2817">21668 13372 417,'0'0'111,"0"0"-18,0 0-12,0 0-45,0 0 4,0 0-18,-8-46-22,8 53-14,0 20-12,0 17 26,0 7 5,0 9 21,0 5-9,0-2-12,2 2-4,4 1-1,-3-8-70,-3-12-116,5-15-294</inkml:trace>
  <inkml:trace contextRef="#ctx0" brushRef="#br0" timeOffset="158773.0883">21627 13694 614,'0'0'79,"0"0"-35,0 0-44,151-54-5,-80 43 2,-6 6-23,-13-2 7,-8 4-14,-20 1 16,-11-1 10,-10 3 7,-3-4 1,0-1-1,-4-2 0,-10-1-1,1 3-1,0 0 2,6 1 0,0 2 0,3-1 0,2 3 4,2 0 12,0 0 4,0 0-3,-3 0 0,-4 3-17,-6 17 2,0 8 0,-5 5 24,5 1-13,5-2-1,6-2-8,2-2 5,0-2-8,12-8-2,7-4-3,4-6-17,2-6-2,-3-2 3,6 0-5,0-12 13,2-13 0,2-10 7,-6 0-15,-5 4 11,-9 9 9,-2 12 0,-5 8 14,-3 2-6,4 0-8,1 7-1,5 12 1,-2 1 16,4 2-2,-1-2-1,2-2 3,1-6-8,-3-4 2,3-6-1,5-2 0,-2 0 26,8-16 14,0-10-4,0-9-22,-6-13 35,-5-3-19,-9-7-14,-7 5-12,0 9-13,-17 12-2,-12 18-13,-8 14-67,-4 0-89,9 18-53</inkml:trace>
  <inkml:trace contextRef="#ctx0" brushRef="#br0" timeOffset="159778.8283">22580 13754 469,'0'0'39,"0"0"7,129-72-10,-84 41 2,-7-1-27,-7 0-2,-8-1-8,-9-4-2,-10 5-2,-4 4-8,0 6 8,-8 8 2,-11 4-5,-8 8 6,0 2-3,0 0 0,-2 6-2,5 16 3,2 10 4,4 7 13,7 4 28,7 3-5,4-3-17,0-8-4,11-6 3,15-7 4,12-6-12,6-11-7,8-5 9,4 0 0,-5-14-11,-2-11 1,-11-8-4,-11-6-18,-1-5-19,-8-1-14,-5 1-7,-1 3 25,-5 12 5,-5 7-1,-2 6 19,0 8 10,0 4 1,-13 4-1,-18 0-3,-13 4 3,-2 20 8,-3 6 2,9 5-1,13 2 4,15 1-7,12-4-5,0-2 13,30-3 4,10-7-9,4-13 15,6-2-11,-4-7-5,6 0 1,4-16-7,1-9 1,4-4 2,-7-5-5,-12 1-7,-11 3 0,-13 4-7,-9 4-6,-5 3 19,-4 2-15,0 2-11,0-2-2,-2 5-16,-7 0 7,2 6 29,4 2 9,1 4 16,2 0 1,0 0 7,0 0 12,0 0-3,0 5-33,0 20-15,0 8 15,0 10 28,0 1-13,0 0 5,12-1-13,3-6 0,-1-8-1,-1-10-2,-2-4-2,-2-7 0,0-4-1,3-4 2,3 0-2,2 0 1,1-4-1,3-17-1,-2-2-5,0-14-1,-1 2 3,-1 0-13,-3 11 15,-3 9 1,-3 8 0,1 7 11,1 0 1,5 2 3,1 18 1,-2 7 6,1 5-4,-4 3-4,-3 6-11,-2 3-3,-6-1-62,0 3-58,-6-14-165</inkml:trace>
  <inkml:trace contextRef="#ctx0" brushRef="#br0" timeOffset="160521.5086">16806 15163 597,'0'0'30,"0"0"-20,0 0 6,0 0-10,146-30 20,-94 44-16,-4 16-8,-5 6-2,-10 3 0,-8 0-12,-16 0-22,-9-3 3,0-7 13,-9-6 5,-7-12 11,3-10 2,1-1 9,1 0 62,0-15-1,4-17 6,7-9 11,0-15-23,24-9-31,22 7-16,8 0-17,11 19-4,1 10-54,-5 19-103,-12 10-136</inkml:trace>
  <inkml:trace contextRef="#ctx0" brushRef="#br0" timeOffset="161113.05">17529 15378 594,'0'0'78,"0"0"-46,0 0-20,0 0-2,148-92-9,-104 64-1,-9-4-3,-10-4-18,-9 5 8,-14-1-6,-2 10-6,0 4 25,-14 10 0,-7 7 5,-6 1-5,-2 5 0,0 27 2,-1 8 9,6 9 19,7 1 0,14-2-13,3-8 3,18-4-2,26-10 0,12-8 6,6-10-5,6-8 0,1 0-13,2-26-3,3-15 6,-8-6-9,-5-22 2,-15-10 3,-15-11-5,-15-3-13,-16 9-42,0 22 19,-31 20 8,-9 15-6,-1 14 1,-1 5 23,9 8 5,4 0-7,7 0 3,13 0-6,5 0 15,4 0 0,0 0 0,0 0 2,0 0 26,0 0 8,0 0-10,0 0-5,0 3-16,8 33-3,10 10 25,4 15 16,1 6-3,6 4-13,-5 3-9,3 6-10,-5 0-8,-10-5-90,3-22-133,-4-12-381</inkml:trace>
  <inkml:trace contextRef="#ctx0" brushRef="#br0" timeOffset="162043.6178">18736 15124 268,'0'0'43,"0"0"1,0 0 16,0 0-2,0 0 3,0 0-2,73-99-29,-73 85 6,0 6 20,0-4-53,0 3-2,-5 0-1,-3 3 20,-6 1-15,-4 5-5,-4 0 0,-7 0-2,-4 14-1,-1 18 1,5 3 2,5 1 9,7 4 2,11-9-1,4-4-9,2 0-1,0-10 8,18-5-8,11-1 9,0-10-3,4-1-6,5 0-13,0-17-21,3-17-4,1-10-9,-4-5-6,-8 14 53,-10 6 2,-8 19 38,-8 8 20,-4 2-10,0 0-14,2 0-30,3 2-2,0 18-3,3 4 11,1 6-10,5 1-2,3-4-36,3-4-124,1-14-234</inkml:trace>
  <inkml:trace contextRef="#ctx0" brushRef="#br0" timeOffset="162276.5468">19253 14955 491,'0'0'181,"0"0"-143,0 0 0,0 0-15,0 0 18,0 0-1,142 92-23,-93-61-7,0-2-10,-4 5-10,-2-7-59,-7-8-51,-8-6-80,-13-9-208</inkml:trace>
  <inkml:trace contextRef="#ctx0" brushRef="#br0" timeOffset="162472.4376">19516 14875 340,'0'0'243,"0"0"-243,0 0 0,0 0 0,-43 110 35,12-48 4,-11-2 5,-5 5-16,-3-1-25,2 2-3,5-18-42,16-15-202</inkml:trace>
  <inkml:trace contextRef="#ctx0" brushRef="#br0" timeOffset="163685.4839">19907 14950 277,'0'0'36,"0"0"-35,0 0 3,0 0 21,0 0 0,0 0-6,34-95 4,-27 74-9,-2 3 24,-3 4-17,-2 0-6,0 2-12,0 6 3,-9 2 1,-13 4 3,-12 0 5,-11 22 4,-5 11 8,-2 4 5,9 6 0,7-5 4,19-4-25,10-4-5,7-8-6,0-4 2,12-10 4,17-2 1,7-6-3,3 0-4,2-8-15,-2-16-7,-1-8-13,3-4 13,-7 2 15,-6 2 7,-13 13 33,-4 16 15,-8 3-10,4 0-38,1 10 5,1 12-1,7 4 16,-4 0-5,7-3-5,2-4-7,2-6 4,2-4 0,2-9 3,-1 0-2,2 0 1,1-18 2,4-10 1,3-14 18,1-8-4,-6-14-2,-6-17-23,-12 3-1,-10 2-22,-3 13-18,0 24 18,-20 15-13,-5 6-4,0 5 11,4 5 20,3 2 0,7 2 5,3 0 3,6 3 2,2 1 0,0 0-1,0 0-1,0 0-1,0 0-6,0 0 0,-2 13-11,-2 20 6,2 16 9,2 14 3,0 12 18,2-8-4,20 3 23,5-7-21,13-8-8,9-6-8,12-11-1,3-16-76,-6-11-124</inkml:trace>
  <inkml:trace contextRef="#ctx0" brushRef="#br0" timeOffset="164009.5166">20434 14793 206,'0'0'371,"0"0"-326,0 0-21,0 0-24,142-81 0,-87 73-15,-9 0-16,-10 3 14,-14 0 3,-7 1 13,-8 2 1,-5 2 4,-2-1 11,0 1 5,0 0-4,0 0-10,0 0 3,0 0-2,0 0 3,4 0-2,5 12-6,3 9 20,-2 7 6,0 2-7,-1 2-17,-3 5-2,2-1-2,-6-2-63,0-13-143</inkml:trace>
  <inkml:trace contextRef="#ctx0" brushRef="#br0" timeOffset="164174.4126">20798 14343 667,'0'0'41,"0"0"-41,0 0-8,0 0-96,0 0-225</inkml:trace>
  <inkml:trace contextRef="#ctx0" brushRef="#br0" timeOffset="164983.0438">21083 14704 491,'0'0'96,"0"0"-32,0 0-21,0 0-34,0 0-9,0 0-18,-52 62 18,33-16 2,5-3-2,11-6 1,3-6 3,0-13-4,21-4 3,4-7 6,-2-7-2,2 0-1,-5-9-6,-2-14-7,-4-10-8,-8-11-20,-4-2-17,-2-7-5,0 7 1,0 10 54,-6 9-3,-19 10 5,-8 11 1,-7 4-1,4 2 2,10 0 18,9 0-4,15 0-1,2 0-8,0 0-7,11 0 4,18 0-1,14 0 18,2 0-16,10-6-5,3-7-7,0-1-15,-4 5 3,-17 1 12,-14 0 7,-12 7 8,-9 1-2,-2 0-5,0 0-1,0 0-1,0 0-2,0 0-6,0 0 6,0 9 3,0 8 3,0 10 22,6 4 1,4 8 15,-3-1-16,-3 1-4,-2-2-11,-2-5-10,0-1 0,0-5-2,0-12-10,0-4-8,0-8-5,0-2 24,0 0 1,0 0 22,0-21 13,0-13-30,18-8-5,6 1 0,5 0-10,0 11 8,2 8 4,4 8 7,0 4 14,-2 8 15,-6 2 10,-7 0-15,-6 18-25,-4 11 0,-3 5-2,-3 4 2,-4-1-7,0 2-1,0-3-21,-4-12-99,-5-8-134</inkml:trace>
  <inkml:trace contextRef="#ctx0" brushRef="#br0" timeOffset="165524.8493">22455 14374 260,'0'0'326,"0"0"-223,0 0-7,0 0 7,0 0-53,0 0-35,-2-15-15,11 39 0,7 15 4,2 10 12,-3 9-15,1 7 7,-5 9-8,-2 7-41,-5-14-109,-2-13-123</inkml:trace>
  <inkml:trace contextRef="#ctx0" brushRef="#br0" timeOffset="165890.9859">22431 14739 629,'0'0'70,"0"0"-61,0 0-9,145-87-4,-83 71 3,-6 4-10,-9 4-70,-15 6 21,-13-2-8,-7 4 39,-8 0 25,-4 0 4,0 0 31,0 0 55,0 0-12,0-3-23,0 0-17,0 3-7,0 0-15,0 0 1,0 0-3,2 0 5,-2 0 12,2 0 3,1 10-30,1 9-14,0 20 14,0 1 14,2 6-5,-4 3-9,0-1 0,0-2-5,-1-6-82,7-10-84,0-13-142</inkml:trace>
  <inkml:trace contextRef="#ctx0" brushRef="#br0" timeOffset="166073.0073">22937 14229 499,'0'0'223,"0"0"-57,0 0-128,0 0-38,0 0-1,0 0-149,20-3-163</inkml:trace>
  <inkml:trace contextRef="#ctx0" brushRef="#br0" timeOffset="166902.9809">23093 14607 638,'0'0'130,"0"0"-47,0 0-68,0 0-15,0 0-11,0 0 9,101 69-1,-84-31 3,-3 2-6,-10-4 6,-4-1-2,0-7 0,-7-4-11,-15-2-12,0-6-16,7-4 5,3-12 5,6 0 21,6-4 10,0-24 5,0-16-5,22-9 4,11-5 2,1 2-3,1 12-2,-4 18 12,-2 6 0,-6 13-3,-1 7 13,-4 0-9,-2 29-7,-5 9-5,-5 6 9,-6-2-1,0-2-3,0-1-2,-3-7-2,-7-8-2,1-8-2,0-8-4,7-3-17,2-5 3,0 0 19,0 0 6,0-21 2,6-11-8,17-12-10,6-5 10,-2 3 0,-3 10 2,-6 16 9,-4 9 13,-1 11-11,-3 0 3,6 5-13,5 17-1,-2 6-2,6 4 2,0-3-1,-4-2 1,2-8 4,-1-11-1,1-4-2,-1-4-1,2 0 8,5-8-2,-2-15-4,2-8-4,2-8-5,-2-15-14,2-12-10,-6-3-22,-4 2-9,-13 18 4,-8 15 20,0 17 29,-23 12 2,-10 5 0,-2 0 5,-1 29 3,9 7 16,9 10 17,10 2 16,8 2 2,2-2-16,32-6 5,21-7-6,10-12-18,11-7-12,-1-9-7,-8-7-106,-9 0-81,-15-23-361</inkml:trace>
  <inkml:trace contextRef="#ctx0" brushRef="#br0" timeOffset="167998.8159">19395 15913 512,'0'0'218,"0"0"-192,0 0 47,0 0-16,0 0-57,118-65 4,-74 36-2,5 0 0,-6-8 2,-3 1-2,-9-4-2,-8-4-2,-12 4-10,-9-1 4,-2 11-10,-7 8-3,-26 10 1,-12 8-26,-1 4 26,2 0 14,1 15 1,14 6 3,2 11-1,14 0 3,6 4 1,7-2 6,0-1-2,13-3 10,21-2 3,11-3-7,3-2-1,4 0 2,-10 0-8,-4 3-4,-16 0 0,-10 1-4,-12 0-24,0 4-5,-34-4 16,-13-4 0,-7-5-3,4-10 11,2-8 3,10 0 2,12-4 4,8-22 8,11-6 1,7-13-6,0-5-2,21-2 5,9 8-1,4 12-2,-1 14 6,5 14 27,0 4-4,5 4 0,-1 17 2,-2 6 17,-4 5-11,-5 4-30,0-2-8,3 3-2,5-5-34,9-10-81,-6-9-84</inkml:trace>
  <inkml:trace contextRef="#ctx0" brushRef="#br0" timeOffset="169018.7995">17752 16816 323,'0'0'180,"0"0"-125,0 0-39,0 0 12,0 0 1,0 0 12,54-85-29,-54 75-6,0-6-6,0 2-4,-25 6-4,-24 8-10,-25 0 3,-17 21 6,-5 11 7,16 4 4,22 3 6,20-2 5,21-2 9,15-3-8,2-1-4,17-9 4,30-3 6,15-16 23,12-3-6,4 0-28,-5-22 0,-11-5-6,-11-8 3,-14-5-4,-14-6 2,-4-12-2,-8-9-2,-2-4 4,-5 1-4,-4 7-3,0 8-3,0 16 1,-4 11-1,-3 15 5,5 3 1,-2 7-2,2-1-2,2 4-5,0 0 0,0 0 4,0 0-3,0 0 5,0 0 1,0 0-3,0 0 3,0 0 2,0 0 0,0 0 0,0 0-1,0 0-1,0 0-10,0 22-4,13 18 16,9 9 42,3 14-4,-1-1-12,-2 4 12,1-2-21,4 3-3,4 3-11,-1-10-3,4-4-25,-2-15-94,-6-18-135</inkml:trace>
  <inkml:trace contextRef="#ctx0" brushRef="#br0" timeOffset="170123.0379">24464 14119 172,'0'0'70,"0"0"15,-78 139 8,56-69-2,9 2-15,5 8-4,8 4-5,0 2-7,27-6-29,14-8-12,10-9-15,0-15 1,-1-6-5,-8-9-9,-11-6-65,-10-11-87,-5-13-103</inkml:trace>
  <inkml:trace contextRef="#ctx0" brushRef="#br0" timeOffset="170622.9302">24736 14495 248,'0'0'171,"0"0"-162,0 0 3,0 0 20,0 0 34,0 0 11,-13 2-11,13-2-5,0 0-3,0 0 5,0-14-10,0-5-45,0-6-6,4-1-1,12-1-2,1 3 1,2 4-1,-1 6 0,4 2-7,-4 5 1,-3 5 4,-1 2-3,-1 0-1,0 4-4,3 14 9,2 8 2,-6-4 4,5 1 2,-2-5 0,1-4 5,-4-5-3,0-4 8,4-5 6,4 0 2,8 0-3,9-9-7,1-10-14,-3-8-16,-6 1-45,-11 6-23,-13 4-37,-5 10-3,-25 6-116</inkml:trace>
  <inkml:trace contextRef="#ctx0" brushRef="#br0" timeOffset="170873.0274">24966 14444 258,'0'0'138,"0"0"-22,0 0 8,0 0-41,0 0-33,0 0-50,11 11 9,-2 22-9,0 3 17,-6 6-8,2 6-3,0-3-6,-1 8-6,4-13-88,-2-4-100</inkml:trace>
  <inkml:trace contextRef="#ctx0" brushRef="#br0" timeOffset="171140.9276">25352 14149 610,'0'0'97,"0"0"-83,0 0-14,0 0 3,0 0 23,81 148 1,-60-81-3,-12 6-7,-9 7 1,0 1-12,-16-7-3,-17-9 0,-12-5-3,-15-4-42,-10-8-85,4-10-149</inkml:trace>
  <inkml:trace contextRef="#ctx0" brushRef="#br0" timeOffset="172640.9052">18644 16718 289,'0'0'90,"0"0"-56,0 0-8,0 0 29,0 0 0,0 0 3,7-41 1,-5 29-56,2-2 21,-2 4-13,0-4 4,-2 2-1,0 2-6,0-6-4,0 6 3,-13 2-4,-9 3-3,-5 5-2,-6 0-5,-5 13 6,-5 23 1,-5 8 0,-2 6 15,8 3 2,9-13-7,15-5-10,18-6 1,0-7 3,7-10-2,26-2-2,5-5 2,2-5-2,-2 0-23,-3-23-14,2-3 1,-8-10-8,0-4-10,-12 8 24,-3 10 30,-8 7 14,-4 12 42,1 3 24,-3 0-21,0 0-10,0 0-35,1 0-14,4 13-14,4 9 12,5 11-5,1-8-121,5-14-125</inkml:trace>
  <inkml:trace contextRef="#ctx0" brushRef="#br0" timeOffset="173519.1963">18753 16549 459,'0'0'191,"0"0"-190,0 0-1,0 0-9,0 0 9,0 0 2,149 121 4,-118-82-6,-6-4 3,-9-3-3,-7-6 0,-9-8-4,0-1-1,-9-2-1,-16-7 4,3-2-2,2-6-5,7 0 9,6-6 4,7-24-4,0-10-16,7-6-1,22 1-10,2 9 11,2 10 14,3 13 2,-5 4 9,-2 9 1,-4 0-2,-3 9-1,-5 23 5,-5-1-1,-6 3 1,-6 3-1,0-9-5,0-3-2,0-2-1,-4-13 1,-2-2-2,5-4-2,1-4 0,0 0 1,0-12 15,5-16-16,17-12-10,9-10-6,5 1 6,2 9-3,2 8 8,-7 13 5,-2 12 16,-5 7 22,-4 0-24,-4 14-7,-1 17 0,-2 1 14,-1-2-2,-1-2-13,-1-6 0,-6-9-4,5-9 9,2-4-7,6 0 9,11-13 10,9-23-5,7-9-13,4-9 3,0-2 10,-5-4-18,-13 0-10,-14 6-30,-18 8-13,0 10 3,-12 13 12,-21 11-7,-5 12-3,-3 0 14,6 0 21,8 0 11,12 0 2,6 0 0,7 0 7,2 0 13,0 0 1,0 4 3,7 10-24,9 17 9,12 5 25,-1 13 19,-1 9 1,-6 9-9,-2 3 0,-6 6-11,-6 5-14,-2-3-11,-4-5-4,7-7-5,6-15 0,7-15-30,0-18-39,-1-5-45,-15-8-102</inkml:trace>
  <inkml:trace contextRef="#ctx0" brushRef="#br0" timeOffset="174298.7089">19791 16557 454,'0'0'82,"0"0"-65,0 0 0,0 0-10,0 0 2,0 0-8,-4-10 0,4 10 1,0 0-2,0 0 0,0 0 14,0 0 33,0 0 9,0-4 1,0 1-1,0-6-11,0-2-41,14-1-2,13-1-2,10-1 0,13 0-3,-2-3 0,8 8 1,0 4 0,-5 2 2,-6 3 1,-12 0-1,-12 22-6,-13 8-2,-8 2-6,-2 5 9,-33 2 5,-15-3 8,-10-6-7,0-7 3,8-10-3,8-13 3,11 0-4,10 0-2,7-13-10,16-13-5,0 3-41,5-3-12,20 8-56,-1 8-104</inkml:trace>
  <inkml:trace contextRef="#ctx0" brushRef="#br0" timeOffset="174532.5619">20396 16441 63,'0'0'464,"0"0"-414,0 0-50,0 0 2,0 0 13,0 0 15,24 84-8,-10-60-9,1-2-13,1-7-27,2-8-147</inkml:trace>
  <inkml:trace contextRef="#ctx0" brushRef="#br0" timeOffset="174707.4532">20380 16102 415,'0'0'226,"0"0"-226,0 0-125,0 0-243</inkml:trace>
  <inkml:trace contextRef="#ctx0" brushRef="#br0" timeOffset="175679.2062">20576 16361 468,'0'0'57,"0"0"-40,0 0-15,0 0 5,118 54-4,-106-14-3,-12 4 0,0-3 1,-12-6 0,-14-5-1,4-11 5,2-2-4,6-13 2,3-2-3,4-2 7,4 0 11,3-10 24,0-20-14,24-11-23,12 0-5,12-3-12,-1 8-20,-3 14 24,-5 10 8,-10 10 5,-5 2 5,-2 6-1,-2 15-4,0 5 11,-2 1-1,-2 1-6,1-5-4,1-6-4,1-8 6,5-4-5,-2-5 3,5 0-3,4-5 2,5-21-6,-3-6 3,-2-9-2,-10-7-13,-8-1-9,-10-1-14,-3 0-13,0 12 8,-6 10 16,-20 10 14,-3 11 8,-5 7 0,3 0 4,2 0 20,2 15 11,8 14 0,3-2-20,13 7-1,3-7 2,0-8-5,7-1-1,11-5 0,7-5 0,4-8 3,2 0 4,2-8-9,1-14-4,-1-10-14,-4-5 2,0 2 10,-6 8 2,-8 10 2,-7 12 23,-5 5-9,0 0-16,1 22-17,5 19 17,-3 12 14,-2 10-6,-4 5-2,0 7 0,0 0 6,-17 12-5,-1-4 0,3 8-4,1-6 2,10-15-5,4-21-1,0-13-13,0-17 7,4-7 3,6-8-9,-4-3 6,-4-1-7,-2 0-2,0 0 8,0 0 7,0 0-9,-17 0-17,-11-5 16,-14 1 8,-8-1 1,-2-3 4,-2-1 2,11-6 30,10-7 24,11-10 19,13-12 0,9-12-17,18-8-32,30-8-13,19-3-13,13 7-2,8 2-3,-3 11-67,-14 12-83,-14 7-88</inkml:trace>
  <inkml:trace contextRef="#ctx0" brushRef="#br0" timeOffset="177193.1912">22052 16062 292,'0'0'71,"0"0"-26,0 0 8,0 0-8,0 0-19,0 0 0,-106 92 19,81-28 9,7 2-15,7-4-13,11-4-16,0-7 0,11-7-3,24-12-2,10-6 6,8-8 2,7-14-8,-2-4-5,-5 0-26,-2-4-5,-14-17 19,-6-8 2,-9-1 5,-6-6 1,-6 0-9,-4 0 1,-6 10 4,0 8 8,0 7 1,-13 9-1,-6 2 0,-3 0 1,3 4 14,5 15-2,5 3-11,4-5-1,5 6 10,0-9-3,12 2-4,9-11 20,6 4-16,-4-9 4,-1 0-10,-1 0-2,-4 0-10,6-14-13,0-8 10,2-4-6,-7-2-8,-9 2 14,-9 8 12,0 4-4,-7 1 3,-18 5 1,-3 2 1,-8-2 0,3 2 10,2 2 4,10-4 4,11 8 14,10-4 4,0 4-8,0 0-28,8 0-3,19 0 3,9-2 3,7-6 0,5-4-3,8-2-2,4 0-22,-2 1-5,-11 4 3,-11 1 10,-17 6 6,-7 2 4,-8 0 3,1 0-12,-1 22 1,0 16 14,2 11 27,-6-1-12,0-7-11,0 0 3,0-11-7,0-4 2,-3-12-3,-4-8 1,4-6-3,-1 0 3,2 0 3,0-6 7,2-20-4,0-10-6,27-14-4,5-7-5,7 3-21,-8 14-1,-6 18 30,-3 17 1,-4 5 3,2 17-1,1 15 21,-4 4-10,-3 4 5,-6-10-1,1-1-5,-3-14-10,2-4 0,-2-8 2,3-3 7,11 0 14,5-16 19,8-16-15,3-13-6,-2-14 1,1-11-10,-4-6-11,-4-4-3,-9-1-26,-9 5-34,-7 14-27,-2 13 35,0 22 32,0 13 5,-17 9-25,-7 5-4,2 0 25,2 0 11,7 9 7,7 11-3,1 9 4,5 12 27,0 3 2,0 0 2,3 7 1,16-3 7,3 6 1,7 4 0,7 4 4,5-8-31,3-8-8,-2-7-2,1-20-3,-6-6-72,-3-13-91,-5 0-201</inkml:trace>
  <inkml:trace contextRef="#ctx0" brushRef="#br0" timeOffset="177344.098">23382 16106 449,'0'0'195,"0"0"-101,0 0-16,0 0-59,0 0-19,168-89-25,-96 75-85,-8-3-91</inkml:trace>
  <inkml:trace contextRef="#ctx0" brushRef="#br0" timeOffset="177680.9502">24143 15799 360,'0'0'29,"0"0"4,0 0-15,0 0-2,0 0 26,0 0 5,18-90 2,-18 90-39,-9 26-7,-20 18-3,-2 16 62,2 10 56,6-6-80,10 7-1,9-5 2,4 3-20,0-8-9,22-3-8,16-13 8,6-13-10,1-6-54,-2-8-34,6-18-63,-5 0-56</inkml:trace>
  <inkml:trace contextRef="#ctx0" brushRef="#br0" timeOffset="178288.9039">24515 15829 488,'0'0'108,"0"0"-29,0 0-31,0 0 18,0 0-29,0 0-37,45 8 0,-42 38 4,-3 7 25,0 1 6,0 4-9,0 0-14,0 1-7,0-10 4,0-5-5,0-14-4,0-16 0,0-9-8,8-5 8,9 0 1,8-31 34,11-15-29,7-16-4,-6-4-1,1-7-1,-8 3-26,-4 10-15,-8 16 31,-5 8 9,-3 14 0,-4 9 2,-4 8 1,0 5-2,-2 0 0,0 0-4,0 14-20,-10 12 11,-16 10 9,0-4 4,1-6 2,5-2-1,7-6 0,4-2-1,4-1 1,1-7-1,4-8 0,0 1-2,0-1 2,0 3 5,21 2 23,16 0 16,6 9-9,5 4-12,-3 8-21,-5 0 0,-4 2-4,-12-3-1,-8-2-23,-9-5-31,-7 0-25,0-4-57,0-9-99</inkml:trace>
  <inkml:trace contextRef="#ctx0" brushRef="#br0" timeOffset="178588.9871">25217 15615 68,'0'0'526,"0"0"-412,0 0-30,0 0-57,0 0-10,0 0 8,129 134 14,-108-64-6,-5 8 2,-16 6-8,0 5-17,-37-5-8,-25 2 10,-23-14-9,-16-6-3,0-11-58,-1-15-89,15-24-181</inkml:trace>
  <inkml:trace contextRef="#ctx0" brushRef="#br0" timeOffset="193227.7476">18187 7011 45,'0'0'52,"0"0"-14,0 0 5,0 0-4,0 0-6,0 0-6,0 0-6,0-15-8,0 15-10,0-2 2,0 0 4,0-2 13,0 0-2,0-1-1,0 2 18,0 1-24,0 2 1,0-2-11,0 2 1,0 0-4,0 0 6,0 0 6,0 0-4,0 0-1,0 0-1,0 0-6,0 0-1,0 0-1,0 0-1,0 0 3,0 0-5,0 6 5,0 6 0,0 2 1,0 4 1,0 0 0,0 2 8,0-3-4,0-4 5,0 3-6,0 0 6,0 1-1,-2 1-1,-2 2 11,1 0-13,-2 2-1,3-1 0,0 0 1,-2-1 5,2 2 4,-1-2-4,1 2-5,0-4 3,2 2-5,0-3 1,0 3-2,0-3 10,0-1-1,0-2 3,0 0 4,0 0-6,0-3 0,0-4-3,0 0-2,0-3-5,0-3 1,0 2 0,0-2-1,0 3-4,0 2 2,0 3 0,0 3 0,0 0 0,0-1-2,0 2 1,0-5 4,0-2-5,0-2 0,0-4-15,0 0-32,-10 0 8,-9-3-10,-8-26-149</inkml:trace>
  <inkml:trace contextRef="#ctx0" brushRef="#br0" timeOffset="194972.6437">18075 6978 92,'0'0'45,"0"0"-35,0 0 47,0 0 21,0 0-10,0 0 2,-13-8-11,13 8 3,0 0-29,0 0-18,0 0-15,0 0 0,0 0-1,0 0 1,0 0 0,0 0-5,0 0 5,0 0 0,0 0-1,0 0-5,0 2-1,0 10 7,0 3 5,0 4 1,3 5 3,3 3 5,1 4-8,1 1 6,2 0-3,-2 1-2,1-3-1,-1 0 0,0 0 3,-4-2-1,1-4-2,-3 2-1,2-5-2,-2 4-1,-2-1 0,0 2-2,0-2 1,0-2 2,0-1 2,0-3-1,0 0 1,0 0-3,0-1 0,0 4 2,0-1-4,0 0 4,0-3-2,0-3-1,0 1 1,0-1 2,0 2-2,0-3 0,0 2 0,0 3 0,0-2 1,0 0-1,0 2-2,0 3 4,0-2 2,0 1-3,-5 2 5,2-1-5,-2 1 0,3 0 1,0-2-2,0 1 4,2-6 2,0 3-5,0 2-1,0 0 5,-2 2 1,2-1-7,-4 0 3,4 1 0,0-2 0,-1 2-3,1 0 3,-3-2-1,1 3-1,2-3 0,-2 2-1,0-3 0,2 2 0,0-1 4,0-2 1,0 2-2,0 2 1,0 2-2,-2 3-1,2-2 2,0 1-4,-2-2 3,2 0-2,-3 0 1,3-1 1,0-2-1,0 3-1,0 1 2,0-4 0,-3 6-2,3-3 0,0-4-1,0 1 2,0-2-2,0-3 1,0 2-1,0-2 1,0 2-1,0-1 0,0 0 2,0-1 0,0 2-1,0-2-1,0 2 1,0 4-1,3 0 1,2 2-1,-3 1 3,-2-2-1,2 4-1,0-3-1,0 0-1,-2 0 1,0 0 1,0 1-1,0-4 1,0 1 0,0-4-1,3 0-1,-3 3 1,1-3 1,-1 1 1,4 2-2,-2 0 0,-2 5 1,0 3-1,0-1 1,0 2 2,0 2 0,0-1-3,0 1 0,0-3 2,0 0-1,0-6 0,0 2-1,0-1 3,0-4-2,0 2 0,0-1 5,0 1-3,0 5 2,0-3 0,0 2 1,0 2-4,0-5-2,2 0 0,2-2 0,-1-4 2,1 1-1,0-2 0,1 2 1,-1-2 1,-1 0-3,-1 1-1,-2 0 1,2 5 0,-2 1 1,0-2-1,3 4 0,-3-1 0,0-3 2,0 0-2,0-5 0,0-2 3,0-6-1,0-2-1,0-2 0,0-2 0,0 0 2,0-2 2,0 2-5,0-2 0,0 0 1,0 0 0,0 0-1,0 0-4,0 2-44,0 2-44,0-2-52,0-2-192</inkml:trace>
  <inkml:trace contextRef="#ctx0" brushRef="#br0" timeOffset="196158.4005">18098 10018 54,'0'0'22,"0"0"-7,0 0 48,0 0 11,0 0-16,0 0-6,0 0 24,0 0-9,0 0-26,0 0 6,0 0-9,0 0 0,0 0-18,0 0-13,0 0 8,0 0-6,0 0-4,0 0-5,0 0-5,3 2 5,5 9 1,-2 1-1,-1 7 3,2-1 3,-1 3-3,1 0 3,-1 6-3,1-1 1,0 2 0,-2 0 0,-1-3 2,-2 1 4,2 1-6,1-3 10,2 3-9,-2-2 4,-1 3 4,-2 3-10,0-6 13,-1 3-10,-1-1-4,3-1 4,0-3-2,-3 0 8,2-5-5,0-3 10,-2 1-10,0 1 8,0 3-5,0 1 2,0 2 0,0 0 4,0 2-6,0-6-7,0 0 0,0-1 2,0-4-4,0 2 0,0-4 0,0 1-1,0-4 2,0 1-1,0-2 0,0 1 1,0-4 2,2 1-2,-2-2 0,3-1-2,-1-2 0,-2-1 5,0 0 1,0 0 1,0 0-7,0 0-8,0 0-38,3-5-50,5-26-122</inkml:trace>
  <inkml:trace contextRef="#ctx0" brushRef="#br0" timeOffset="197800.6184">18269 11030 19,'0'0'7,"0"0"-7,0 0 0,0 0 4,0 0 70,0 0-5,23 0 21,-17-1-19,0-1-48,-2 0-8,-4 2 0,0 0-2,0 0-10,0 0-3,0 0-2,0 0-5,0 0-12,0 0 16,-7 0 1,6 0 2,1 2-1,0-2 1,0 0 2,0 0 17,0 2 24,0-2-9,14 1-8,13 4 7,4-5 1,9 0-7,0 0-4,3 0-8,3 0 8,3 0 0,7 0-4,2 0-2,2 0-5,3 0 1,1-6 3,3 2-14,6 0 4,6 0-5,1-2-1,2 1 6,-3 0 9,-8 1-7,0 0-1,-2-3 6,0 4 2,3-4-5,1-1-4,3 2 2,-2-1-2,1 2-5,-3 1 6,-6 2-3,-6 2 1,-5 0-5,-7 0-2,-1 0 2,5 2 0,1 5 0,3-5 3,-1 0-3,3-2 1,3 0 0,3 0 0,9 0 1,8 0-2,2 0 12,2-4-9,-8-1 5,0 0-8,-2 1 2,-1 1-1,-3-1 0,-1 4-1,-3-2 4,-1 0-4,-2-1 0,-3 0 0,-1-2 0,-5 2 0,1 3 0,2 0 1,0 0 3,8 0 2,6 0 6,-2 0-7,2 0-1,2 0 4,0 0-7,4 0 2,-3 0-3,2 0 1,-9 0 1,1 0 3,-1-4 0,0 0 10,6 2-10,7 0-1,8 0-4,6 2 3,5 0-3,2 0 1,-10 0-1,-2 2 0,-6 0-3,-8 0 6,-9-2-3,-9 0 1,-8 0 1,-8 0 11,0 0-2,1 0-1,-6 0 1,-4 0-11,-8-2 0,-10 0 1,-3 2 0,-4-2 0,-3 2 5,0 0-3,2 0 2,-5 0-4,-2 0-2,0 0 2,0 0 1,0 0-2,0 0-1,0 0 0,0 0-14,0 0-28,0 0-9,0 0-11,0 0 8,0 0-37,-12-1-44,-9-4-9,-2-4-154</inkml:trace>
  <inkml:trace contextRef="#ctx0" brushRef="#br0" timeOffset="203726.9491">20591 11500 385,'0'0'32,"0"0"-2,0 0 21,0 0-2,0 0 3,0 0-10,0 0-11,10-68-3,-8 62-5,0 3 2,-2 3-6,0 0-13,0 0-6,0 11-9,0 26-14,0 21 23,0 14 6,-4 7 20,-11 4-3,1-6-5,3-2-8,11-9-7,0-12-2,9-9 6,12-15-5,3-11 0,-8-8 3,1-5-1,-4-5 3,7-1-6,10 0-1,3-21-27,7-20-77,-5-7-175</inkml:trace>
  <inkml:trace contextRef="#ctx0" brushRef="#br0" timeOffset="203943.8435">20360 11825 424,'0'0'70,"0"0"-3,0 0 21,0 0-15,0 0-19,0 0-30,123-69-8,-63 61-11,9 4-4,0 4-1,0 0-44,-2 0-135,-9 0-227</inkml:trace>
  <inkml:trace contextRef="#ctx0" brushRef="#br0" timeOffset="204627.067">21600 11825 276,'0'0'95,"0"0"-56,0 0 20,0 0 18,0 0-22,0 0-10,-65-49-4,54 44-11,4 2 1,4 2-10,3 1-10,0 0-3,0 0-8,0 0-1,23 0-3,31 9 4,26 6 25,13-4-8,6-1-7,-8-1-10,-9-4 0,-8 0-30,-17-2-17,-17-3-11,-14 0-1,-18 0 15,-8-8-2,0-9 2,-6-7 11,-17-3 26,-3 2 7,-1 0 2,3 6 41,4 3-9,9 10 19,3 1-1,8 3 9,0 2-12,0 0-9,0 0-16,19 0-14,18 16-10,13 13 15,-2 5 5,-10 6-10,-19 2-10,-14 4-2,-5 5-1,-21 0 2,-26 3 1,-11 3-1,0-1-9,9-5-58,17-12-107,21-15-197</inkml:trace>
  <inkml:trace contextRef="#ctx0" brushRef="#br0" timeOffset="206906.6269">16203 9266 173,'0'0'82,"0"0"-19,0 0 1,0 0 2,0 0 11,0 0-20,0 0-7,-7-31-15,7 31-1,0 0-2,0 0-29,0 0-3,-2 29-21,0 12 15,-2 8 6,-4 6 1,1-2 0,1 2 0,-2-6-1,1 0 2,2-11-1,3-4-1,2-10 0,0-9 0,0-6 1,0-4 0,0-5-1,0 0 0,0 0 0,0 0 5,18-2 4,17-13 13,15-1-11,2 0-7,-4 5-4,-8 2 0,-11 3-28,-3 4-34,-4 0-23,-8 2-1,-8 0-40,-6-2-111</inkml:trace>
  <inkml:trace contextRef="#ctx0" brushRef="#br0" timeOffset="207131.6812">16173 9549 422,'0'0'39,"0"0"8,0 0-10,0 0 17,0 0-12,0 0-27,83-63-15,-60 62-5,2-3 2,8 2-20,0-1-8,1 1-12,-10 2-38,-11-3-21,-8 1-94</inkml:trace>
  <inkml:trace contextRef="#ctx0" brushRef="#br0" timeOffset="207318.5657">16180 9340 352,'0'0'67,"0"0"30,0 0 2,0 0-45,0 0-36,0 0 6,143-100-2,-101 95-22,-3 5-4,-6 0-53,-5 5-84,-4 4-117</inkml:trace>
  <inkml:trace contextRef="#ctx0" brushRef="#br0" timeOffset="207648.9309">16736 9240 230,'0'0'33,"0"0"41,0 0 15,0 0-29,0 0-5,0 0-3,0-83-13,0 80 7,0-1-10,0 4-3,0 0-12,0 0-9,0 0-12,-7 6-8,-4 22-12,-2 18 20,-3 14 13,3 8 10,8 2-8,5 3-10,0-3 0,18 4-4,17-2-2,6-3-17,0-9-83,-3-20-35,-1-20-134</inkml:trace>
  <inkml:trace contextRef="#ctx0" brushRef="#br0" timeOffset="207963.0302">17029 9140 362,'0'0'38,"0"0"32,0 0 13,0 0-12,0 0-8,0 0-28,-3-72-35,3 84-13,0 19 4,0 12 9,0 9 11,0 3 9,0 6 1,0-1-17,0-2 3,9-5-6,8-7 3,6-7-4,1-10-10,-2-7-23,0-8-32,5-14-27,4-4-41,7-38-215</inkml:trace>
  <inkml:trace contextRef="#ctx0" brushRef="#br0" timeOffset="208130.9253">17025 9440 469,'0'0'45,"0"0"-44,0 0-2,118-50 1,-66 42-8,0 0-111,-11-1-211</inkml:trace>
  <inkml:trace contextRef="#ctx0" brushRef="#br0" timeOffset="208351.7893">17407 9145 546,'0'0'120,"0"0"-72,0 0-30,0 0-11,0 0 17,114 137-7,-104-65-4,-10 9-10,0 4 2,-10 5 2,-17 1-4,-4-3-3,-8-5-63,-3-16-77,0-26-135</inkml:trace>
  <inkml:trace contextRef="#ctx0" brushRef="#br0" timeOffset="213588.8989">18138 7868 64,'0'0'31,"0"0"6,0 0 20,0 0-5,0 0-14,0 0-21,0 0 12,0-35-2,0 32 0,0 1 0,0 1-7,0 1-5,0 0-1,0 0-7,0 0-3,0-3-1,0 3 3,0-2 5,0 0 8,0 2 0,0-1-3,0 1-2,0 0-5,0 0-6,0 0-1,0 0 5,2 0-1,-2 0 2,0 0 0,0 0 1,0 0-6,0 0-3,0 0 1,0 0-1,0 0-4,0 0-2,0 0 1,0 3 3,1 5 2,-1 1 0,0-2 2,3 3 2,-1 1-1,1-1 4,1 1 0,3 1-2,0 1 11,-3-1 13,3-2-14,-4 0-3,3-2-4,-1 4-2,-1-3-1,-2 2-3,1 1 3,3-3-1,-4 0-2,2-1 9,4 1-1,-7 4 0,6-1-2,0 0-5,-2 2 2,4 0-1,-3-1 9,1 1-5,-1 3-2,4-1 3,-4 0 3,3 0-11,-5-2 5,2-2 0,0-1 0,-2 1 1,0-1-6,0 1 5,-1 1-1,1-1-5,1 0 7,0 0-5,-2 0 0,0-1 2,2 2-2,-3 1-2,2-2 5,-2-2-5,2 3 2,-1-4-2,-3 1 3,3 2 1,1 1-3,-2 1 3,0 1-2,3 2 0,-1-5 5,0 2-6,1-5 0,0 2 1,-3 1 1,0 0-2,0-1 0,3 1 0,-3 0-1,2 1 3,1-1 2,-1 5-2,3 1-1,0 0-1,-1 3 4,1-5 0,2 0 1,-4-2-4,1 0 9,1-2-10,-1 0 3,4 2-1,1 0-3,-1 0 0,2-1 1,-1-1 0,-3 1 2,2-6 0,-4 5-3,1-5 1,3 0 1,-4 4-1,1 3-1,1-2 0,-1 2 2,2 0-2,0 0 0,2 2 0,0 5 1,2-4-1,-1 3 4,-2-2-1,2-2 1,-3 1 1,-2-6-5,-1 2 3,0-1-3,4 0 0,-3 0 0,-1-2 1,1-1 1,-1 2 1,2-2 2,-1 5-4,2-5 1,4 5 5,-5-2-2,5-1-1,-1 4 2,1-3 0,-1 0-5,1 0 6,-2-2-7,0-1 4,0 0-1,0-1 4,-2 0-2,2 1 0,-2-2-2,3 1 1,-2 5-4,3 0-1,3 2 1,1-1 1,-5 2 0,1-5 0,4 4 1,1-6 0,-3 3-2,3 1 10,-1-4-4,-1 1-1,-3-1-3,-1-1-1,1 1-1,0-1 2,5 4 1,-2-3 3,4 3 4,-3-2-8,1 5 0,3-3 2,-1 2-4,2 1 1,2-1 3,-3 1-3,1-4-1,0 3 0,-2-2 2,-2-3 3,0 5-1,-3-7 1,-1 3-2,0 0-1,-1 0 3,3 0-5,-3 3 0,3-2 2,-2 6-2,3-5 0,0 4 0,-1-3 0,1-1 3,0 2-1,-1-2-1,3 0 1,1-1-1,-2 0 6,4-1-5,-3-1 2,2 1 3,-1-2-3,-4 2-2,2-1 1,0 2-3,-1 1 1,2-1 3,0-2-4,-1-1 3,-2 1 1,-1 0 1,-1-3 0,-1 2-3,0-2 0,1 2-1,-2 2 0,5-1 1,-4 0-2,1 0 0,1 0 2,1 3 0,-1-2-2,-1 3 1,1-3 1,1 1-2,-1 0 1,2-1 0,0-3 3,3 2-4,-2-3 3,4 2-2,-2-2 0,1-1-1,0 2 1,2-2 1,-3 2-2,-2-2 0,0 4 0,-1-3 0,1 2 0,-6-2 0,3 2 0,-4-4-1,1 4 1,0-2 0,3 2 0,-2-2 0,5 0 1,-1 0-1,3 0 0,1-3 0,-2 4 1,2-3 0,-6-1-1,1 0 0,-1-1 4,3 0-4,-3 2 0,6 0-2,-5 0 2,1-2 0,3 2 1,-1-2-1,0 3 0,1-5 1,-3 3-1,2-3 0,1 2 1,-5-2 0,6 4-1,-4-1 0,3-1 3,1 3-4,-4-3 1,1 3-2,1-5 2,-2 0 0,-1 0 3,-1 0-2,1 0 0,-3 0-2,1 3 0,-1-1 1,2 0-1,-1 0 1,-1 0-2,-1 0 1,1 0 1,1 3 1,-4-4-1,3 1 0,-1 0 0,1 0 0,3 3-1,-1-2 2,1 1-2,-1 1 2,4-3-2,-4 5 2,3-2 1,-5-4-1,5 3-1,0-1 0,0-2 0,0 1 0,-3 0 0,1 0 0,-4 0-1,3 1 1,-2 0 0,0 1-2,1 1 0,-4-4 2,2 3-3,-1-1 3,0-2-1,5 2 1,1-1 0,1 0 1,3-1-1,-2 1 1,2 0-1,-1 0 0,-3 1-1,-1 1 1,-3-3-1,-3 2 1,1 2 0,-1-3 0,7 3 0,-2 0 0,-1 0 0,4-1 0,1 1 0,4 0 1,4 1 2,-4-2-3,2 0-2,-2 2 2,-3-2 1,-3-1-1,-3-1 1,1 1-1,-1-3 6,-3 2-5,-2 0 0,-2-2 0,-5 2-1,-2-2 5,0 1-3,0 1-2,0 1-4,0-3-8,0 0-29,0 0-45,-24 0-64,-19 0-59,-6-19-70</inkml:trace>
  <inkml:trace contextRef="#ctx0" brushRef="#br0" timeOffset="214616.5755">17895 7890 170,'0'0'66,"0"0"5,0 0 1,0 0-27,0 0-26,0 0-16,0 0-2,0-12 5,0 12 13,0 0 21,0 0-14,-2 0-13,2 0-12,-5 0-1,3 0-4,-4 0 2,0 0 1,4 0-3,-2 0 3,4 0-1,0 3-1,0 4-4,0 2 4,0 1 3,0-3 0,0 0-3,4-3-1,19-2 4,14-2 37,19 0 10,9 0-27,7 0-11,-5-4-9,-7-1-1,-12 3-15,-9 0-2,-10 2-1,-8 0-10,-5 0-1,-5 0-20,-5 0-31,-3 2-52,-3 0-80</inkml:trace>
  <inkml:trace contextRef="#ctx0" brushRef="#br0" timeOffset="216071.1622">16720 7822 193,'0'0'49,"0"0"-27,0 0-3,0 0-8,0 0 3,0 0 16,31-41 9,-27 38 21,2 0-2,-4 2-9,-2 1 1,0 0-5,0 0-15,0 0-9,2 0-21,2 16-16,-2 16-12,1 13 27,-1 1 1,-2 2 4,0-1 0,0 3 0,0-1 5,-7 0-1,3-10-7,2-8 1,0-12-1,2-8 3,0-10-2,0-1 3,0 0 2,0 0 9,0 0 29,5 0 15,19-5-30,5-9-17,4 4-9,7-4-3,4 3 0,1-1-1,-5 0 0,-3 4 0,-12 0 0,-7 6-20,-9 2-8,-5 0-25,-4 0-28,0 2-18,-7 14 1,-23 0-44,-8-4 4</inkml:trace>
  <inkml:trace contextRef="#ctx0" brushRef="#br0" timeOffset="216370.5484">16766 8035 250,'0'0'96,"0"0"-52,0 0 26,0 0 17,0 0-23,0 0-25,-20-38-17,20 38-12,0 0 22,0-4 0,0-3 6,3 2-20,11-4-18,3-1 0,12 1-1,12-1-4,5-1 3,10 2 2,-1 0 0,-6 2-8,-12 3-18,-16 4-19,-11 0-36,-10 0-67,-8 1-65,-25 6 96</inkml:trace>
  <inkml:trace contextRef="#ctx0" brushRef="#br0" timeOffset="216603.8065">16625 7824 261,'0'0'19,"0"0"47,0 0 21,0 0-17,0 0-3,0 0 6,22-106-9,-7 94-26,3 0-12,-3 4-18,1 8-8,-2 0-4,3 0-67,6 20-46,2 3-49,4 6-112</inkml:trace>
  <inkml:trace contextRef="#ctx0" brushRef="#br0" timeOffset="217016.6088">17135 8149 218,'0'0'77,"0"0"-30,0 0 79,0 0-18,0 0-53,0 0-2,6-16-7,-6 16-16,0 0-1,0 0-23,0 0-6,0 3-6,-13 18-5,-9 13 1,-3 10 10,2 7 3,8-5-3,13-6-2,2-5-4,11-9 5,22-6 2,10-8 3,8-12 6,-2 0 7,-7 0 6,-4-19-5,-10-9 6,-11-7-8,-6-2 7,-11-3-10,0 1-9,-7 5 10,-20 6-12,-8 6-2,-3 7-4,-2 8-2,4 7-23,8 0-35,8 21-37,11 2-57,9 0-87</inkml:trace>
  <inkml:trace contextRef="#ctx0" brushRef="#br0" timeOffset="217614.5651">16852 7744 207,'0'0'11,"0"0"-11,0 0 19,0 0 1,-127-12 2,111 9 12,7 2 8,7 1 17,-1 0 23,3 0 8,0-2-16,0 0-11,0 0-18,5-5-7,13 0-18,13-5-13,18-1-7,14 4 0,2-1 3,-1 2-3,-15 4-10,-21 2-30,-10 2-20,-10 0-20,-4 0-1,-4 2-42,0 8-26,0-4-8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0" timeString="2020-12-02T06:44:16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11187 1637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1T06:07:57.5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1" timeString="2020-12-01T06:08:34.676"/>
    </inkml:context>
  </inkml:definitions>
  <inkml:trace contextRef="#ctx0" brushRef="#br0">9819 2516 6,'0'0'37,"0"0"-37,0 0 0,0 0 7,-11 0 22,11 0-11,0 0-15,0 0 0,0 0-1,0 0 5,0 0 13,0 0 9,0 0-11,0 0 1,0 0 2,0 0 12,0-2-6,0 2-2,0-1-5,0 1-6,0 0-8,0 0-4,0 0 1,0 0 1,0 0 0,0 0-4,0 0-2,0 0 0,0 0 0,0 0-2,0 0 2,0 0 2,0 0 0,0 0 1,0 0 0,0 0-1,0 0 0,0 0 3,0 0-3,0 0 1,0 0 0,0 0 2,0 0 8,0 0 6,0 0-8,0 0-3,0 0 0,0 0 5,0 0-3,0 0 2,0 0-3,0 0 1,8 0-2,13 0 6,0 0 2,4 0 5,0 0-4,4 0-10,2 0-5,9 0-1,5 0 1,1 0 7,2 0-7,-5 0 0,1 0 0,-5 0 1,3 0 0,1 0 4,-1 0 4,-4 0-3,3 0 1,-4 0 8,-2 0 16,4 0-14,-1 0 1,0 0-2,2-3 2,7 1-14,2 2-4,6 0 2,5 0 3,-2 0 1,-4 0 1,-8 0-6,-7 0-1,-6 0-2,1 0 0,-3 0 2,-2 0 2,0 5-2,-7-4 1,-4 3 1,0-2-2,-3 1 2,3-1-2,2-1 0,4 3 0,1-2 6,2 0 1,-2-2-5,2 3 0,-4-1-2,6 1 0,-2-1 0,-2 2 1,-2 0 0,-2 0-1,2-1 0,3-2 0,4 2 1,-4-3 0,-1 1 2,-2-1-3,3 0 1,7 0 0,1 0 1,2 0-1,-5 0 0,-10 0-1,2 0 2,-7 0-2,-1 0 0,-2 0-2,-1 0 2,4 0-1,-3 0-1,0 0 2,-3 0 1,-4 2 1,-4-2-2,-2 0 0,0 0-1,0 0-1,0 3-27,0 1-49,0 4-58,0-2 20,-20-5-114</inkml:trace>
  <inkml:trace contextRef="#ctx0" brushRef="#br0" timeOffset="1427.9138">9756 2544 74,'0'0'2,"0"0"1,0 0 10,0 0 54,0 0-22,0 0-26,0 0-12,0 0 8,0 0 4,0 0 4,5 2-1,-5-2-7,2 2-5,2-2-1,6 0-2,-2 0 11,1 0 10,0 0-5,7 0-3,-1 0 4,5 0-1,3 0 0,1 0-6,0 0-2,0 0-3,6 0 0,-1 0-8,4 0 0,6 0 6,-1 0-4,-1 0-5,5 0 1,3 0 0,2 0 0,2 0 8,0 0-1,-2 0 3,-2 0-10,-5 0 1,2 0 4,-6 0 7,-1 0-5,1-2 2,-3 0 0,5 0-5,1-1 3,3 1 3,2-1-2,-5 1-5,0 2 2,-3 0-3,-3 0-2,-2 0-1,2 0 0,-1 0 2,-1 0-3,0 0 0,0 0 2,4-2-1,0 2-1,1 0 2,-3 0-1,-7 0-1,-1 0 0,-1 0 0,1 0 0,4 0 2,2 0-2,0 0 0,3 0 0,2 0 0,-3 0 1,0 0-1,3 0-1,-2 0 1,-4 0 0,-2 0 2,-5 0-2,1 0 0,-3 0-1,2 0 1,2 0 1,-1 0 0,-1 0-1,1 0 1,-2 0-1,3 0 1,2 0 0,-3 0-1,0 0 0,-5 0 0,-2 0 0,-1 0-1,-1 0 2,1 0-1,-1 0 0,-1 0 0,1 0 0,3 0 0,1 0 0,0 0 0,-6 2 0,-1 0-1,-8-2-1,-2 0 2,-1 0-2,-1 0-1,0 0 2,0 3 0,0-3 1,0 0-4,0 0-2,0 0-14,0 0-14,0 0-12,0 2-3,0 0-19,0 1 12,-14 4-6,-15 1-23,-14-4-86,-3-4 24</inkml:trace>
  <inkml:trace contextRef="#ctx0" brushRef="#br0" timeOffset="33144.6543">7445 6048 137,'0'0'19,"0"0"-14,0 0 14,0 0 7,0 0-15,0 0-6,0 0 5,0 0 2,0 0 0,-5 0 9,5 0 51,0 0-29,0 0-39,0 0-3,0 0-1,0 0-3,0 0 0,0 0 1,0 0-2,0 0-4,0 0 0,0 0-1,0 0-4,0 0-17,0 0-74,0 0-31</inkml:trace>
  <inkml:trace contextRef="#ctx1" brushRef="#br0">7219 5556,'421'-99,"-123"-25,-50 25,-25 74,-24 0,-51 25,76 0,-51 0,-74 0,-49 25,-25 0,0-25,-25 25,25 24,-1 50,1 25,0 25,-25-50,25-24,-25-1,25 1,-1 49,1-75,-25 1,0-25,50 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1T06:10:47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11424 5557 262,'89'-129'0,"-89"129"-31</inkml:trace>
  <inkml:trace contextRef="#ctx0" brushRef="#br0" timeOffset="763.4467">11704 5436 162,'0'0'61,"0"0"-56,0 0 18,0 0 7,0 0-5,0 0 5,0 5 13,0-5 1,0 0 3,0 0-6,-2 0-17,-4 0-19,-1 0-4,0-9-1,-2 1 0,1 0 4,0 1-4,2 4 2,-3-1 0,-8 4-2,-8 0 0,-11 0-8,-11 2 6,0 15-2,2 4 4,8 7 1,4 6 10,1 8 14,4 11-1,3 2-11,7 2 7,9 2-10,9-8-7,0-1-1,17-8 4,12-4 8,5-8-9,7-7 6,-2-10-3,-1-6 4,-1-7 12,-10 0 10,-2 0-3,-9-4-3,-1-9-5,-1 1-12,-4 0-11,5 0-11,2 0-50,8-1-62,4-6-142</inkml:trace>
  <inkml:trace contextRef="#ctx0" brushRef="#br0" timeOffset="1348.408">12148 5839 359,'0'0'127,"0"0"-119,0 0 6,0 0 14,0 0-24,0 0 0,103-23-4,-66-2 1,-3-1 3,-3-4-2,-9-5-2,-3 1-11,-14 4 11,-5 4-1,0 7 2,-5 1 1,-25 7 4,-3 6-6,-8 5-2,-1 0 0,-5 17 2,1 12 2,1 4 21,9 6 0,9 1-2,14 0 4,13-2-3,0-3-1,23-2 2,17-8 13,7-4 0,-1-8 1,2-6 7,-4-5-15,-2-2-7,1 0-11,1-8-11,3-13-3,1-8-97,0-7-93,-11-6-361</inkml:trace>
  <inkml:trace contextRef="#ctx0" brushRef="#br0" timeOffset="1664.5936">12718 5224 536,'0'0'183,"0"0"-142,0 0 5,0 0-33,137-62-10,-88 47-3,-5 6 0,-6 2-1,-5 1-18,-2 0-22,0 6-13,1 0-19,-1 0-88,1 0-171</inkml:trace>
  <inkml:trace contextRef="#ctx0" brushRef="#br0" timeOffset="2330.299">13432 4826 390,'0'0'73,"0"0"-35,0 0-1,0 0 2,0 0-23,0 0-16,13-30-8,-11 34-11,3 19 11,-5 12 8,0 11 23,0 7 5,0-2-6,0 0-4,0-9-11,-2-5-4,-3-8 0,1-7 0,4-5-1,0-10 1,0-4-2,0-3 1,0 0 7,0 0 8,11-22 28,19-17-41,11-15-4,7-13-17,-6-2-22,-5 3 17,-8 12 8,-6 14 14,-8 10 7,-8 18 12,-2 5 3,-3 5 7,-2 2-13,0 0-16,0 0-4,0 0-16,0 9-19,-7 15 15,-13 5 20,-5 4 4,-2-3 1,8-5 0,3-4 2,7-7-2,5-3-1,2-4 0,2-3-1,0-4-2,0 0 3,0 0 7,0 1 11,0 4-1,0 3 0,15 5 6,10 10-8,4 0-1,2 2-2,-2-1 0,-2-3-9,-6 4-4,-2-4 1,-3 4-40,-3-2-23,-7 0-42,1-6-105</inkml:trace>
  <inkml:trace contextRef="#ctx0" brushRef="#br0" timeOffset="2788.2045">14170 4668 299,'0'0'109,"0"0"-41,0 0 36,0 0-42,0 0-48,0 0-14,0-6-20,-5 42-5,-8 16 25,-9 12 37,-3 13-8,-2-1 6,8-6-9,1-8-18,9-11 0,9-14-2,0-7-3,6-9-1,26-12-2,12-9 16,12 0-16,4-16-35,-2-16-84,-15-5-129</inkml:trace>
  <inkml:trace contextRef="#ctx0" brushRef="#br0" timeOffset="2991.0787">14074 4918 413,'0'0'148,"0"0"-136,0 0-8,142-36-4,-93 36 0,1 0-69,-13-1-68,-13-1-211</inkml:trace>
  <inkml:trace contextRef="#ctx0" brushRef="#br0" timeOffset="5507.8143">18709 5317 300,'0'0'103,"0"0"-76,0 0 36,0 0 6,0 0-37,0 0-32,0 0-2,6 17-16,-6 9-5,0 14 23,0 8 9,0 4-4,0-4-3,0-1 1,4-10 4,13-6-7,-2-12 3,1-6-2,3-11 3,6-2 3,6-6 4,10-24 10,-1-11-9,-3-6-10,-6-1 3,-8-1-3,-6 7-2,-3 8 0,-5 8 0,-5 12 4,-4 5 3,2 6-1,-2 3 7,0 0-9,0 0-4,0 0-6,0 0-5,0 6-8,-2 18 7,-13 14 11,-1 6 0,4 7 1,5 4-1,4 6 1,3 4 2,0 4 0,0 5 0,5 4-1,5 2 2,-1 1 0,-1-3-3,-4-4 0,-4-9-14,0-11-13,-8-8-10,-13-10 6,-6-6 4,-6-11 14,-8-7 10,-8-7 3,-9-5 4,0-5 2,2-18 15,14-12 36,13-4 21,18-7-22,11-7-4,22-5-10,36-5-22,23 2-15,12 4-5,5 10-9,-2 8-72,-15 6-106,-19 4-334</inkml:trace>
  <inkml:trace contextRef="#ctx0" brushRef="#br0" timeOffset="5863.1582">19593 5801 366,'0'0'142,"0"0"-73,0 0-3,0 0 18,0 0-38,0 0-28,11-12-18,2 10-11,10-1 3,13 3-2,5 0-16,4 0-26,3 9-64,-9 7-71,-7 0-189</inkml:trace>
  <inkml:trace contextRef="#ctx0" brushRef="#br0" timeOffset="6071.3421">19496 6122 114,'0'0'513,"0"0"-430,0 0-51,0 0 35,0 0-25,0 0-29,116-2-13,-52-5-2,1 4 2,-8 1 0,-8 2-15,-13 0-40,-9 0-47,-9 0-68,-8 2-132</inkml:trace>
  <inkml:trace contextRef="#ctx0" brushRef="#br0" timeOffset="6815.2813">20449 5719 120,'0'0'79,"0"0"-55,0 0 29,0 0 5,0 0-40,0 0-11,0 7 10,0-7-2,0 0-2,0-4-2,0-1-10,0-1-1,0 2 0,0 1 0,0 3 0,0 0-3,0 0-1,0 0 2,0 0-7,0 0-4,-2 8 12,-9 4 1,2 2 1,2-5 1,3-1-1,4-2-1,0-2 0,0-2-5,0 1-32,0-3-33,0 0-5,9 0-14</inkml:trace>
  <inkml:trace contextRef="#ctx0" brushRef="#br0" timeOffset="7338.0214">20449 5719 18,'-15'42'86,"15"-42"-30,0 0 3,0 0-20,0 0-23,0 0-3,0 0 11,0 6-18,0 0 1,0 0-4,0-3 3,5-1-6,1 1-2,3-3-11,0 0-6,0 0-1,-1-10 4,-3-4-2,-5 4 18,0 2 30,0 4 26,0 1-24,0 3-29,-5 0 0,-5 0-3,-10 3 5,1 9 5,4-2 13,2 0-1,6-2-8,4 0-12,3-1-2,0-4 0,0-3 1,0 0-1,12 0 10,10 0 25,1-8-6,1-8-18,-8-2 0,-1-1-7,-10 7-1,-3 5-1,-2 3 12,0 1 0,0 3-14,-15 0 0,-12 0-9,-4 7 4,-5 12 0,2 4 5,5 3 8,3 4 14,8 0 18,5 0-3,5 0-22,8-3-2,0-2-2,8-1-2,17-1 8,14-4-9,7-6 2,15-8-10,15-5-13,11-4-82,2-26-176</inkml:trace>
  <inkml:trace contextRef="#ctx0" brushRef="#br0" timeOffset="7735.3795">20895 5897 580,'0'0'83,"0"0"-36,0 0 27,0 0-34,0 0-40,0 0-14,100-80 5,-60 52 8,-3-3 1,-8 2 2,-8-1 0,-7 2-2,-7 2 0,-7 3-17,0 7 1,0 5 2,-19 4 4,-6 5 4,-8 2-2,2 0-2,-4 14 3,4 13 7,2 9 7,7 1 1,8 4 10,10 0 8,4-2-5,2-3 1,28-4 0,10-5 0,12-8-10,2-5 0,0-8-12,-1-3-13,0-3-68,1-3-73,-2-23-201</inkml:trace>
  <inkml:trace contextRef="#ctx0" brushRef="#br0" timeOffset="7970.25">21421 5421 560,'0'0'88,"0"0"-41,0 0 2,0 0-49,0 0-5,189-41-10,-101 33-16,-8 2-28,-13 3-62,-22-6-132</inkml:trace>
  <inkml:trace contextRef="#ctx0" brushRef="#br0" timeOffset="8494.0122">21963 4975 428,'0'0'75,"0"0"-17,0 0 8,0 0-13,0 0-52,0 0-1,0 32-33,0 16 33,0 12 21,0 4 17,0-3-14,-2-3-16,-5-7-1,-1-5-6,5-3 2,-4-11 2,5-8-5,0-12-1,2-7-7,0-5 8,0 0 2,6-19 18,28-20-3,6-19-17,9 0-29,-6 5 4,-6 4-3,-7 12 11,-8 6 0,-5 7 11,-5 6 0,-5 8 6,-5 6 0,-2 4 0,0 0-4,0 0-12,-14 14-1,-10 11 13,-5 2 4,4-1 2,3-4-2,4-5-1,7-2 1,6-2 8,3-5-1,2 2-4,0-5 6,0 4 21,18 3-9,8 2-4,8 0-11,4 7-6,4-9-79,-4 1-130</inkml:trace>
  <inkml:trace contextRef="#ctx0" brushRef="#br0" timeOffset="8801.9364">22536 4900 370,'0'0'58,"0"0"-36,0 0 13,0 0 29,0 0-62,0 0-2,-4 41-31,-12 17 31,-4 10 50,-9 3 7,2-8-17,3-3-20,5-5 1,10-11-6,9-9-13,0-9 4,0-5-4,19-7-2,0-8-4,10-6-45,3 0-87,1-24-234</inkml:trace>
  <inkml:trace contextRef="#ctx0" brushRef="#br0" timeOffset="8966.7593">22378 5199 501,'0'0'220,"0"0"-162,0 0-52,0 0-6,133-42-7,-64 40-23,-4 2-65,-14-2-126</inkml:trace>
  <inkml:trace contextRef="#ctx0" brushRef="#br0" timeOffset="9955.314">22556 5530 99,'0'0'49,"0"0"9,0 0-22,-134 66 3,120-40-20,6-2-2,8 3-11,0 0 20,11 4 17,21-4-12,3 6-12,-2-3-8,-4 0-8,-6 0-3,-12 1-11,-11-2-15,0 1-4,-23-2 0,-21-2 23,-8-8-6,-1-8 10,4-1 3,6-9 2,12 0 4,14 0 31,8-16 8,9-6-2,0-5-19,26 1-24,19 4-5,9 5-10,11 5 11,3 1 3,3 2 2,-1 2-1,-13 0 4,-12 0-2,-18 2-1,-9-2-1,-9 3 4,-5-2-2,-4 3 4,0 0 2,0 1 5,0 2-13,0 0 0,0 0 0,0 0-1,0 0-1,0 0 2,0 0 13,0 0 3,0 0-11,0 8 2,0 9 18,0 2-4,-4 8-15,4 4-6,0-1-16,0-4-95,0-4-233</inkml:trace>
  <inkml:trace contextRef="#ctx0" brushRef="#br0" timeOffset="10122.7541">22940 5650 575,'0'0'0,"0"0"-3,0 0-22,0 0-135</inkml:trace>
  <inkml:trace contextRef="#ctx0" brushRef="#br0" timeOffset="10533.8697">23064 5796 333,'0'0'315,"0"0"-267,0 0-48,0 0-14,0 0-12,0 0 13,0 85 12,-7-41-4,-5 1-28,-5-4-12,-1-4-2,1-10 0,1-6 23,7-13-17,5-8 41,2 0 0,2-7 76,0-20-54,11-14-12,18-9 7,4 3-17,0 4 3,-4 8 4,0 18 52,-8 5-8,-3 10-8,-5 2-6,-7 0-8,4 0-18,-4 12-4,-1 10 6,1 4-5,-1 7 1,-3 2-9,-2 6-1,0 1-81,0-4-75,0-4-158</inkml:trace>
  <inkml:trace contextRef="#ctx0" brushRef="#br0" timeOffset="10789.2333">23657 5631 532,'0'0'99,"0"0"-55,0 0-9,0 0-35,0 0-11,0 0 4,-89 136 7,40-66 18,5 0 1,8-3-18,11 0 11,14-2-7,8-3-5,3-4-59,29-12-90,12-18-59</inkml:trace>
  <inkml:trace contextRef="#ctx0" brushRef="#br0" timeOffset="11075.0564">23871 5765 356,'0'0'54,"0"0"-25,0 0 32,0 0-33,0 0-28,0 0-16,-49 40 16,24-3 39,4 0-8,0-3-6,3 0-17,4-2-3,9-5-4,2-5-2,3-7-10,0-5-44,0-6-24,11-4 0,16-2 9,3-28-125</inkml:trace>
  <inkml:trace contextRef="#ctx0" brushRef="#br0" timeOffset="11417.2821">23929 5913 224,'0'0'47,"0"0"27,0 0 10,0 0-44,0 0-23,0 0-12,38 80-5,-22-78-2,4-2-12,1 0-7,5 0-25,-5-16 39,-2-4 7,-4-4 31,-5-8 12,-1-6 7,-1-4-17,-3-2-23,-3 3-10,4 6-5,3 7-3,2 10 4,3 7-7,-1 4 5,0 2 6,1 3 12,2 2 10,1 0 7,-1 0-10,-1 13 2,1 8-1,-7 8-3,-9 9-6,0 4-6,-3 2-2,-14 4 1,6 1-4,4-4-26,7-4-83,0-14-91</inkml:trace>
  <inkml:trace contextRef="#ctx0" brushRef="#br0" timeOffset="11607.9975">24285 5897 645,'0'0'174,"0"0"-90,0 0-17,0 0-67,0 0-64,166-30-101,-95 28-55,-11 2-192</inkml:trace>
  <inkml:trace contextRef="#ctx0" brushRef="#br0" timeOffset="11747.4027">24594 5893 271,'0'0'354,"0"0"-239,0 0-20,0 0-95,0 0-24,0 0-99,144-42-113</inkml:trace>
  <inkml:trace contextRef="#ctx0" brushRef="#br0" timeOffset="11929.3514">24752 5729 589,'0'0'173,"0"0"-173,0 0-23,0 0 8,0 0 12,-65 142-43,63-97-156</inkml:trace>
  <inkml:trace contextRef="#ctx0" brushRef="#br0" timeOffset="12251.1633">25028 5775 488,'0'0'179,"0"0"-153,0 0 5,0 0-31,0 0-20,-116-17 2,64 55 12,11 1-4,14 1-49,16-3-6,11-8-11,4-4 22,25-13 1,7-9-8,1-3 14,0-2 21,-4-19 26,-4-8 27,-14-3 91,-15 0-18,0 0-4,-8 4-43,-15 5-47,-2 8-6,4 3-11,5 6-104,9 0-237</inkml:trace>
  <inkml:trace contextRef="#ctx0" brushRef="#br0" timeOffset="12447.6855">25032 5542 159,'0'0'436,"0"0"-246,0 0-70,0 0-80,0 0-40,0 0-46,0 0 22,-2 87 24,-18-17 7,3 1-7,1 1-47,0-1-117,7-13-62</inkml:trace>
  <inkml:trace contextRef="#ctx0" brushRef="#br0" timeOffset="12619.8579">25229 5784 567,'0'0'111,"0"0"-86,0 0-14,-18 116 15,-22-58-26,-28 1-65,-20 2-197</inkml:trace>
  <inkml:trace contextRef="#ctx0" brushRef="#br0" timeOffset="13264.0033">20077 6136 136,'0'0'38,"0"0"6,0 0 7,0 0-11,0 0-19,0 0 13,2 23 25,17-23-16,9 0 30,23 0-22,43 0-4,38-11-6,30-1-11,10 1 1,-7 10-7,-22 1-24,-18 0-7,-22 0-11,-13 0-18,-23 6-18,-24 6-40,-26 0-69,-17 0-92</inkml:trace>
  <inkml:trace contextRef="#ctx0" brushRef="#br0" timeOffset="13571.3485">20607 6449 588,'0'0'157,"0"0"-122,0 0-1,123-17-12,-7 1-19,29 3 2,2-1-3,-7 4-2,-24 3 4,-29 3-1,-29 3-3,-24 1 0,-18 0-5,-14 0-3,-2 0-7,0 0-2,0 0-33,0 0-52,0 0-53,-14 3 10,-1 6-176</inkml:trace>
  <inkml:trace contextRef="#ctx0" brushRef="#br0" timeOffset="16961.4707">21357 6573 251,'0'0'56,"0"0"-43,0 0-1,0 0 25,0 0 8,0 0-45,0 0 0,2-12-7,0 12 1,0 0 1,0 0 0,0 0-1,5 4 4,0 6-35,-2-4-145</inkml:trace>
  <inkml:trace contextRef="#ctx0" brushRef="#br0" timeOffset="21917.8988">11297 6437 48,'0'0'30,"0"0"-28,0 0-1,0 0 6,0 0 3,0 0 14,-33 22 10,33-22 8,0 0 1,-4 0-11,2 0-3,-2 0 3,2 0-1,0 0 1,2 0-7,0 0-2,0 0-7,0 2-4,0-1-7,24 2-4,32-3 19,31 0 33,31 0-22,25 0-18,20-6 5,10 0 3,3 2-10,-11 2-4,-16 2-7,-23 0 3,-28 0-3,-29-2 7,-30 2-5,-20 0 3,-15 0 14,-4 0 9,0 0 11,0 0-19,0 0-20,4 0-11,1 0-5,2 0 7,-1 0 3,1 0-9,-3 4-7,3 0 2,0 2-19,-2 2-31,-3-1-50,-2 0-133</inkml:trace>
  <inkml:trace contextRef="#ctx0" brushRef="#br0" timeOffset="22352.9303">11538 6770 306,'0'0'65,"0"0"-60,0 0 54,0 0 32,0 0-56,0 0-35,146-23-1,-41 7 1,23 0 12,18 0-5,4 2 9,-5 4 25,-14 2-19,-20 4-18,-19 3 3,-21-2-6,-31 3 8,-19 0-8,-15 0-1,-6 0 0,0 0 0,0 0-3,0 0-8,0 0-53,0 16-6,-4 4-9,-1-4-57,5-3-74</inkml:trace>
  <inkml:trace contextRef="#ctx0" brushRef="#br0" timeOffset="24977.0007">11995 7100 287,'0'0'21,"0"0"-20,0 0 33,0 0 52,0 0-34,0 0-26,0-12 3,0 12 20,0 0-5,0 0 0,0 0-3,0 0-16,0 18-25,0 21-9,0 15 9,-4 10 31,-2 1-14,0 4-12,-3-5-3,5-1 4,-2-12-6,3-11-3,2-10-8,1-11 1,0-9-7,0-6 0,0-2-21,0-2-51,-4 0-57,-3-3-117</inkml:trace>
  <inkml:trace contextRef="#ctx0" brushRef="#br0" timeOffset="25300.208">11666 7479 529,'0'0'56,"0"0"-51,0 0 13,0 0 24,0 0-36,0 0-4,107 69-2,-84-30 2,-5 5 5,-1-5 5,-3-6-6,-1-8-5,-2-7 1,-4-10 5,0-6 13,-3-2 37,10 0 33,8-16 1,12-18-41,14-10-44,4 0-6,-6 1-32,-5 11-46,-10 9-81,-5 5-116</inkml:trace>
  <inkml:trace contextRef="#ctx0" brushRef="#br0" timeOffset="29777.297">10483 8739 153,'0'0'166,"0"0"-138,0 0-12,0 0 22,0 0-30,0 0-7,2 0-1,-2 0 4,0 0 2,0 0 7,0 0 2,0 0-8,0 0-3,0 0 4,0 0 4,-2-3-6,-4 0-3,-4 1 0,1-3-2,1 3 0,-4 0 0,-1 1-1,-3 1 0,-3 0 0,0 0-1,2 0 0,-1 0 1,0 3 0,-2 9 0,-5 3 2,1 4 5,-5-2 0,4 10-1,-2 4 4,1 3 8,-3 6 2,0 2 1,7-6-11,6-1-2,9-6 1,7-5-6,0 1 0,16-4 10,17-2 16,7-5 7,10-6-9,-2-6-11,4-2-3,-7 0 5,-8 0-7,-7-8-4,-15 4-6,-6 2 3,-7-1-4,1 3 0,-1 0-3,4 0-2,3 0-5,5 0-26,3 0-31,1 0-35,-3 0-27,-1 0-81</inkml:trace>
  <inkml:trace contextRef="#ctx0" brushRef="#br0" timeOffset="30346.9254">10837 8981 532,'0'0'95,"0"0"-94,0 0 65,0 0-27,0 0-38,0 0 4,151-37-2,-112 12 1,-3-3-4,-10-3 0,-1-1 0,-10-3 1,-10 3-1,-5 4-2,0 7 1,0 7 1,-5 6 0,-12 7-2,-11 1-2,-7 0 0,-5 23 4,0 14 14,2 8 5,7 6 22,9 1 12,8-2-20,12-4-9,2-7-1,0-7-11,7-9-3,12-4-5,8-7 2,13-11 7,14-1 8,4 0-8,2-9-13,-6-16-18,-8 1-71,-3-1-77,-10-1-111</inkml:trace>
  <inkml:trace contextRef="#ctx0" brushRef="#br0" timeOffset="31055.7144">11544 8456 534,'0'0'101,"0"0"-65,0 0 41,0 0-61,0 0-13,179-34 16,-111 26-8,-3 0 2,-11 4-10,-21 0-3,-19 4-2,-5 0-17,-9 0-83,0 9-120,-3 4-95</inkml:trace>
  <inkml:trace contextRef="#ctx0" brushRef="#br0" timeOffset="31839.618">12197 8025 430,'0'0'131,"0"0"-71,0 0 14,0 0-7,0 0-35,0 0-32,11-22-6,-11 25-14,3 18 9,1 10 11,-4 12 26,0 7 0,0 4-8,0 2-11,-12-6-4,-1-7 3,7-15-4,-1-8-1,5-10-1,-1-6-7,3-4 7,0 0 1,0 0 11,0-9 6,18-17 14,10-19-32,9-9-2,1-5-12,-2 6-12,-3 7 12,1 9 11,-5 11-5,-5 6 7,-6 6 1,-14 7 9,-2 7 2,-2 0-3,0 0-8,0 0-1,0 0-9,0 0-3,-24 9-5,-12 11 17,-6 9 1,0-4 0,11-1-2,8-6-4,9-7 6,8-6 0,6-1-5,0-4 3,0 0-7,0 0 2,2 0 7,18 0 10,5 0 36,-3 0-13,-2 3-9,-2 2-13,-5 7-10,1 2-1,-1 6-2,0 3 2,-1-2 0,0 4 0,3-7 0,0 1 5,3-2-5,1-3-19,2-2-40,-1-4-29,-2-8-75,-5 0-183</inkml:trace>
  <inkml:trace contextRef="#ctx0" brushRef="#br0" timeOffset="32207.4265">13006 7812 306,'0'0'104,"0"0"-49,0 0 35,0 0-23,0 0-41,0 0-17,9-8-9,-24 44 0,-14 19 44,-7 11 46,0 10-24,7 4-17,16 4-31,11-2-6,2-7-8,20-13-4,24-14-11,8-14-32,4-16-48,2-18-18,-5 0-57,-6-18-203</inkml:trace>
  <inkml:trace contextRef="#ctx0" brushRef="#br0" timeOffset="32569.6823">13372 7820 75,'0'0'423,"0"0"-312,0 0-61,0 0-37,0 0-4,0 0 20,-21 112 21,2-67-27,1 1 5,3-3-9,7 2-12,6-7-2,2-8-1,0-6-4,12-8-17,7-7-9,8-6-8,4-3-13,5 0-48,-5-23-105</inkml:trace>
  <inkml:trace contextRef="#ctx0" brushRef="#br0" timeOffset="32764.6559">13147 8089 553,'0'0'165,"0"0"-112,0 0 29,0 0-65,0 0-17,127-44-7,-69 34 0,-5 2-11,1 4-49,-7 1-97,-10-2-265</inkml:trace>
  <inkml:trace contextRef="#ctx0" brushRef="#br0" timeOffset="32987.5197">13674 8045 222,'0'0'612,"0"0"-513,0 0-31,0 0-14,0 0-54,137-16-4,-70 10-5,-7 3-14,-9 3-19,-10 0-19,-16 0-51,-8 0-28,-15 0-69,-2 5-246</inkml:trace>
  <inkml:trace contextRef="#ctx0" brushRef="#br0" timeOffset="33221.5789">13820 7932 435,'0'0'176,"0"0"-105,0 0-14,0 0-57,0 0-9,0 0 9,-2 49 24,2-19 10,0 2-16,0 3-5,-7 9-11,-4 4-2,-4 5-46,-4-4-115,7-11-185</inkml:trace>
  <inkml:trace contextRef="#ctx0" brushRef="#br0" timeOffset="33707.1712">14313 8013 455,'0'0'142,"0"0"-137,0 0-5,0 0 0,0 0-12,0 0 3,-7 0 9,-7 2 2,3 0 2,1-2 3,2 0 26,4 0 26,-3-6-6,5-11-3,2-5-17,0-7-22,6-10-5,19-2-6,2 5-3,7 9-8,-1 9 7,5 8 2,-3 4-4,-4 6 6,-4 0 8,-4 4-4,-1 19-2,3 4 13,-4 3 0,-1-3-9,1-5-5,-8-7 4,3-2-4,-3-5 0,-2-7 1,9-1 5,7 0 3,7 0-10,2-15-15,-4-3-36,-9 3-8,-12 4-42,-11 4-55,0 4-184</inkml:trace>
  <inkml:trace contextRef="#ctx0" brushRef="#br0" timeOffset="33948.1902">14643 7911 443,'0'0'130,"0"0"-79,0 0-37,0 0-14,0 0 0,0 0 6,-12 79 28,8-49-10,-1 1-7,-3 5-6,-6 1-7,-1 9-4,4-5-53,8-7-140,3-14-220</inkml:trace>
  <inkml:trace contextRef="#ctx0" brushRef="#br0" timeOffset="34196.8681">15126 7832 703,'0'0'76,"0"0"-64,0 0 1,0 0 16,13 125 19,-13-69-29,0 6-1,-4 6-8,-22 4-7,-2 1 2,-11-5-5,-7-10 0,-2-8-72,-10-10-67,-2-12-149</inkml:trace>
  <inkml:trace contextRef="#ctx0" brushRef="#br0" timeOffset="37561.5292">13403 7077 167,'0'0'40,"0"0"-35,0 0 39,0 0-13,0 0-14,0 0 19,-10-37-16,10 34 20,0-2 10,0-2-13,0 6-3,0-3-2,0 0-4,-3-1-22,0 0-1,-2-1 0,1 0-5,0 2-1,-2 0 1,1-3 0,1 6 1,1-1-1,-4 2-2,-6 0-8,-9 0-2,-12 23 6,-7 12 6,-6 8 2,6 0 9,3 0-1,10-3 4,3-7-9,11-4-1,9-7-4,5-4-7,0-8-18,15-6-2,14-4 20,6 0-13,3-17 0,0-18 6,-3-8-31,-6 1-25,-7 10-47,-12 13 117,-3 10 81,-7 9-6,0 0-31,0 0-10,0 14-34,0 14 21,4 8 52,5-1-24,4 0-24,7-9-16,3-3-6,1-7-3,3-12-6,4-4-12,2 0 4,3-26 0,2-12-3,-5-10 17,0-8 0,-1-2 2,-5 5 0,-5 9 1,-9 14-2,-6 9 23,-7 9 7,0-1-12,0 3-8,0 1-8,0 2-3,0-1-2,0-3 2,0 4 0,-3-3 0,1 4 1,0-1 0,-1 3 1,3 4 10,-1 0-1,1 0-11,0 0-2,-2 2-14,-3 18-13,1 11 29,-4 3 43,7 4-4,-2 0 18,1 2-23,2 0-17,0 1-7,0 1-2,0 0-8,0-1-74,0-6-76,0-15-107</inkml:trace>
  <inkml:trace contextRef="#ctx0" brushRef="#br0" timeOffset="37714.4302">13674 7103 613,'0'0'180,"0"0"-135,0 0-1,120-65-44,-52 58-32,-1 1-100,-9 1-128</inkml:trace>
  <inkml:trace contextRef="#ctx0" brushRef="#br0" timeOffset="37959.7239">14165 6824 488,'0'0'194,"0"0"-154,0 0-16,0 0-24,0 0-8,0 0-1,0 76 9,0-35 38,0 2-5,-2 1-11,-2 2-11,1 0-8,-1 0-3,-3 0-39,-4-5-84,-2-13-77,1-10-173</inkml:trace>
  <inkml:trace contextRef="#ctx0" brushRef="#br0" timeOffset="38118.174">14074 7195 326,'0'0'377,"0"0"-271,0 0-35,0 0-24,0 0-47,127-91-8,-72 83-58,-3 7-83,-12 1-153</inkml:trace>
  <inkml:trace contextRef="#ctx0" brushRef="#br0" timeOffset="38709.1222">14350 7305 546,'0'0'207,"0"0"-164,0 0-17,0 0-11,129-72-15,-86 42-12,-3-7-28,-5-2-27,-10-4-3,-11 5-12,-10 8 12,-4 10 29,0 10 33,-11 10 7,-23 0 1,-8 0 0,-5 22 14,1 10 34,8 8-4,9 2 18,9 0-20,11-3-18,9-6-11,0-2-11,7-5 4,24-6 3,2-8-1,5-9 0,-4-3 6,4 0 2,-3-20-8,2-9-8,-1-12-14,2 0-9,1 3-10,-6 7 3,-4 13 22,-10 11 7,-5 4 1,-1 3 10,-2 0 7,5 13-3,2 15-8,0 6-2,0 3 1,-7 1-5,-2-3 3,-2-5-3,-7-8-5,0-8-8,0-5 1,0-8 3,0-1 9,0 0 20,0-1 71,8-24 26,9-14-77,11-4-38,6-3-2,6 5 0,7 9-2,6 11-23,4 4-83,2 9-53,-10 2-138</inkml:trace>
  <inkml:trace contextRef="#ctx0" brushRef="#br0" timeOffset="38997.1608">15612 6944 349,'0'0'113,"0"0"-44,0 0 8,0 0-11,0 0-55,0 0-11,15-12-19,-15 33-2,0 8 21,-6 5 43,-3 0-7,3 4-16,1 1-8,-2 0-7,1 4-5,-1-2-43,5-9-119,2-7-170</inkml:trace>
  <inkml:trace contextRef="#ctx0" brushRef="#br0" timeOffset="39300.9945">15554 7190 279,'0'0'448,"0"0"-337,0 0-66,0 0-45,156-86-6,-94 74-49,-6 6-18,-12 0-20,-14 4-4,-14-2 29,-14 2 42,-2 0 24,0-2 4,0 2 6,0 2-7,0 0-1,0 0 6,0 0 8,0 0 13,-4 6-6,-8 10 22,0 4 10,2 5-14,-2 3-23,4 3-8,-1 8-8,2-1-39,5-9-112,2-4-237</inkml:trace>
  <inkml:trace contextRef="#ctx0" brushRef="#br0" timeOffset="39461.1654">15987 6944 675,'0'0'117,"0"0"-117,0 0-27,0 0-139,0 0-334</inkml:trace>
  <inkml:trace contextRef="#ctx0" brushRef="#br0" timeOffset="40277.0646">15987 6944 667,'129'106'184,"-129"-106"-123,0 0-31,7 0-30,3 14-30,2 12 25,-1 6-3,-6 3-18,-5 0 4,0 0-3,0-5-8,-7-6-2,-5-3 11,2-12-10,5-4-9,2 0 14,3-5 29,0 0 2,0-14 38,0-16-28,14-11 0,13 0-2,2-1-8,7 9-2,-10 12 6,-3 8 4,-6 9 9,-3 4-3,-1 0-1,1 8 0,-1 15 0,-9 5 1,-2 2-5,-2-1-7,0 4-2,0-5 0,0-4-2,-10-6 0,1-6-19,5-6-10,-5-6-5,8 0-3,-1 0 37,2-14 7,0-14-7,9-13-24,15-5 9,10-4-16,-1 11 1,-6 10 30,-5 14 11,-9 10 18,-3 5 22,-1 0-28,-3 6-2,4 12-4,-6 3 6,-1 2-11,3 1-7,0 3 3,4-5-8,-4-5-20,6-5-22,3-3 0,2-6 3,8-3-2,4 0 6,0-15-2,4-14 3,-2-4 26,-1-4-3,-4 3 8,-7 5-2,-13 7 3,-6 3-23,0 7 24,0 6 0,-10 5 1,-9 1 0,-6 3 6,-4 23 12,-2 5 33,4 5 11,7-3-6,7 0 4,9-4-12,4 0-23,0-1-9,33-2-4,21-6-12,17-8-15,14-12-126,2 0-213</inkml:trace>
  <inkml:trace contextRef="#ctx0" brushRef="#br0" timeOffset="40795.1063">17610 7115 590,'0'0'116,"0"0"-83,0 0 5,0 0-38,0 0-6,0 0 6,-74 31 2,61-24-2,5-6-6,6-1-4,0 0 10,-1 0 6,3-4 16,0-14 5,0-10 9,13-4-21,18-8-15,6 0-7,8 8 1,-2 6-10,-6 10 7,-6 10 6,-12 6 3,-4 0 7,-7 2 8,4 16-11,-1 3 8,-2 4-3,0-3-6,0 0-1,-1-7 1,0-6 1,1-3 3,1 1-7,6-7-2,4 0-10,12 0-8,8-7-25,4-8-49,-9 0-93,-14 4-142</inkml:trace>
  <inkml:trace contextRef="#ctx0" brushRef="#br0" timeOffset="41042.9516">17839 7064 469,'0'0'133,"0"0"-122,0 0-9,0 0 75,0 0 2,-23 104-17,13-65-30,-1 4-22,-3 2-3,3 0-7,1 1-64,8-7-111,2-9-220</inkml:trace>
  <inkml:trace contextRef="#ctx0" brushRef="#br0" timeOffset="42349.1426">5296 9011 37,'0'0'230,"0"0"-170,0 0 22,0 0 33,0 0-37,0 0-45,0 0-20,0 0-13,-19 35 0,2 2 18,-10 8 5,3-1-12,1-1-5,4-2-4,2-4-2,5-2 0,2-9-21,4-8-31,3-5-35,3-10-33,0-3-44,0-11 43</inkml:trace>
  <inkml:trace contextRef="#ctx0" brushRef="#br0" timeOffset="42559.4278">5148 9126 194,'0'0'67,"32"-109"-16,-12 63 40,-5 7-15,5 6-42,-1 8-12,-4 11 4,-4 7 10,-6 7-4,-1 0-29,5 16 7,2 21-10,0 10 57,-2 7-19,0 4-15,-2-1-15,-1 1-1,4-3-3,0 0-4,6-3-41,4-12-54,4-16-79,1-17-219</inkml:trace>
  <inkml:trace contextRef="#ctx0" brushRef="#br0" timeOffset="43562.9765">5169 9293 552,'0'0'3,"0"0"-3,125-65-3,-41 40 3,6 4 0,-9 3-10,-11 6-41,-17 0-19,-6 3 2,-18 0 36,-9 2 32,-11 3 4,-9 3 36,0-1 4,0 0 29,2 2-2,-2 0-17,4 0-3,-4 0-6,5 0-19,2 0-26,1 4 0,4 17 0,-1 10 3,-2 3 3,-4 5-4,-3-4 2,-2 0-2,0-10-2,0-4-12,0-9-12,0-5-4,0-5 13,0-2 15,0 0 0,-7-19 21,3-18-21,4-9-18,0 2-10,11 4-21,16 10 49,2 10 22,2 3-6,2 12 8,1 2 15,-3 3-16,-7 3-19,1 16 1,-10 4 5,-3 3-10,-8 2 0,-4 2 4,0-2-4,0-3 0,0-4-10,0-7-17,0-8-5,-2-6 7,0 0 21,-1-6 4,3-22 0,0-8-31,14-4-1,11 7 27,1 10 5,-2 9 43,-3 8 4,-1 6-19,5 0-8,-2 0 1,2 6 1,-3 8-22,-1 2 0,-4-2 0,4-2-10,0-4-21,8-4-19,2-4-8,2 0 4,-2-22 20,2-12 17,-2-6 17,2-13 0,-3-1 0,-3 0-7,-12 7-61,-13 8 29,-2 11 23,0 8-41,-20 4 18,-4 6 35,-1 6 4,0 0 16,3 4 2,7 0 4,3 0 3,8 0 7,4 0-7,0 2-24,0 20 11,0 10 55,2 10 10,12 7 5,-7 9-20,3 1 0,-7 6 1,-3 0-29,0 5-6,0 3-16,-5 4-6,-4-5-2,3 0-4,6-12-59,0-14-34,0-8 8,4-18-75,2-20-39,1 0-20</inkml:trace>
  <inkml:trace contextRef="#ctx0" brushRef="#br0" timeOffset="43775.8485">6725 9094 368,'0'0'107,"0"0"-79,0 0 54,0 0-1,122-9-81,-106 42-2,-9 6-3,-7 7 5,-5 0 0,-33 1 1,-9-7 2,-6-8 4,-3-8-7,5-12-42,7-12-80,16-4-128</inkml:trace>
  <inkml:trace contextRef="#ctx0" brushRef="#br0" timeOffset="44282.9515">6972 8893 449,'0'0'98,"0"0"-98,0 0 0,0 0 7,0 0 59,37 124-26,-31-76 0,-4-2-15,-2 3-9,1-3-11,4-5 1,2-10-3,1-9-3,2-8-5,0-9-8,10-5 13,10 0 0,8-29 0,6-7-11,-3-4-5,-3 0-7,-8 8 5,-10 8-2,-4 5 17,-9 7 2,-5 5-1,-2 2-6,0 3 0,0 2 8,0 0 2,0 0 5,0 0 3,0 0 1,0 0 3,0 5-5,0 13-4,0 5 31,0 6-13,0-3-15,5 0-3,4-2-2,-1-8 0,1-2-3,1-4-21,-4-4-7,1 0-8,-3-4 4,0-2-7,6 0-34,1-6-35</inkml:trace>
  <inkml:trace contextRef="#ctx0" brushRef="#br0" timeOffset="44487.1012">7498 8753 387,'0'0'229,"0"0"-229,0 0-35,0 0-67,0 0-257</inkml:trace>
  <inkml:trace contextRef="#ctx0" brushRef="#br0" timeOffset="44717.2881">7740 8638 702,'0'0'111,"0"0"-102,0 0-9,0 0-8,0 0 8,8 123 33,-6-63 0,-1 2-11,2-1-11,-3-2-2,0-2-9,3-3-44,1-11-80,2-14-81,4-17-137</inkml:trace>
  <inkml:trace contextRef="#ctx0" brushRef="#br0" timeOffset="45670.7214">7719 9019 520,'0'0'118,"0"0"-41,0 0-4,0 0-73,0 0-26,164-70-29,-87 58 4,-13 2-5,-17 4 12,-14 3-14,-15 3 12,-9-3 13,-5 3 29,-4 0 3,0 0 1,0 0-4,0 0 1,0 0-1,-3 0 4,-5 12 6,-2 8 24,-4 9 24,-6 6 25,0 4 0,-1-2-14,6 2-29,7-8-17,5-2-13,3-5-6,0-8 0,9-7-6,16-4-28,3-5 9,6 0-21,-1-22-26,-1-14-19,-3-4 7,-8-1-43,-2 8 11,-3 11 116,-8 12 60,-2 6 28,-3 4-8,-1 0-17,2 6-19,-1 17-1,2 8 42,1 3-9,3 0-43,5-3-23,3-4-3,8-5-4,2-10-3,4-6 3,2-6-3,7 0 4,2-14-4,7-12-7,2-8-5,-1-8-10,-8-3-4,-8 1 5,-12 8-28,-11 11 6,-11 11 42,0 9 1,-18 5 1,-33 0-1,-18 24-8,-5 6 8,7 7 3,18 0 8,20-2-4,16-3-4,13-6-3,0-8 0,21-6 2,14-10 1,9-2 2,3-4 3,2-22-8,-2-10 0,-9-9 1,-5-9 6,-8-12 9,-5 1-16,-7-2-2,-1 11 1,-10 14 0,-2 12 2,0 7-1,-2 7 0,-14 6-2,0-1-3,-1 2-7,0 2-9,9 0 6,4 5 14,1 1 1,3 1 9,0 0 16,0 0-9,0 0-16,0 17 1,0 20 4,0 9 59,0 6-16,0 2 7,0 2-7,0-2-30,0 3 2,0-4-12,5-4-8,11-4-11,3-11-103,10-15-68,9-15-203</inkml:trace>
  <inkml:trace contextRef="#ctx0" brushRef="#br0" timeOffset="46000.935">8990 9169 478,'0'0'238,"0"0"-163,0 0-26,0 0-49,0 0-3,115-105-7,-70 75-13,-5-7-6,-11 1-9,-11-2 9,-12 8 3,-6 4-7,0 8 16,-4 8 14,-16 4-3,-5 6-1,-8 0 1,-5 18 6,-6 14 28,1 8 16,7 1 29,10-2-8,11-4-30,11-4-7,4-3-15,20-1-3,30-9-3,15-6-7,10-10-35,6-2-70,-3-8-96,-11-22-266</inkml:trace>
  <inkml:trace contextRef="#ctx0" brushRef="#br0" timeOffset="46226.4878">9495 8951 384,'0'0'298,"0"0"-205,0 0-38,0 0-41,0 0-14,133-45-23,-81 34-14,-9 5-16,-5 0-21,-14 4-41,-9 0 2,-10 0-15,-5-1-19</inkml:trace>
  <inkml:trace contextRef="#ctx0" brushRef="#br0" timeOffset="46457.3569">9687 8761 86,'0'0'239,"0"0"-140,0 0-29,0 0-5,0 0 1,0 0-17,-20-30-4,20 30 1,0 0-36,4 8-7,15 18-3,2 8 32,-4 4-3,-3-1-12,-8 2-11,-6-1-4,0 1 0,-16-5-2,-16 2-12,-1-9-90,8-8-109</inkml:trace>
  <inkml:trace contextRef="#ctx0" brushRef="#br0" timeOffset="48285.4384">11087 9218 155,'0'0'62,"0"0"-61,0 0 0,0 0 48,0 0 8,0 0-32,0 0-23,-70 24-1,56-17 1,5 0-2,3-2 0,1 2-2,5 1 0,0-2 2,0 2 11,0 0 5,24 1 0,7-6 3,15-3 7,20 0 3,13 0-14,27-3 23,20-14 8,28-5-10,25-2 3,18-5 5,20 0-13,19 0-15,7 3-10,0 3-4,-9 5-3,-26 6 2,-28 2-1,-30 3 1,-28 3-1,-26 3 2,-25-4-1,-21 4 6,-26-1 5,-14 2-3,-10-2 10,0 2 16,0 0 13,0 0-15,0 0-28,0 0-5,0 0-7,0 0 2,0 0-5,0 0-21,0 0-36,0 0 16,0 7 19,0 4-21,0-2-43,0 0-75,-5-6-219</inkml:trace>
  <inkml:trace contextRef="#ctx0" brushRef="#br0" timeOffset="54997.5801">5378 10878 162,'0'0'4,"0"0"0,0 0 75,0 0-9,0 0-14,0 0-25,0 0 12,3-18 26,-1 16 0,-2-2-22,0-2-14,0-2-22,0 0 0,0 0 3,0 0-7,0 2-1,0 1 1,0 2 0,0 3 5,0 0 2,0 0-5,0 0-9,0 0-3,0 24-15,-7 18 13,-8 16 5,5 6 22,-1 3 0,2-2-8,1-7-9,1 0-5,0-9 3,-1-13 2,3-12-4,3-11 0,2-12 3,0-1-1,0 0 3,-3 0-6,1 0 0,-2-7-14,-4-15-22,0-5-118,-3-1-32,-7 2-226</inkml:trace>
  <inkml:trace contextRef="#ctx0" brushRef="#br0" timeOffset="55567.4528">4625 11536 134,'0'0'121,"0"0"-105,0 0-12,0 0 46,0 0-19,0 0-31,-18 0-1,15 0 1,3 0 7,0 0 18,0 0 10,0 0 6,0 0-12,0 0-12,0 0 6,0 0 7,0 0 4,0 0-5,19 0-8,37 0-1,41-10 2,53-12-3,46-2 3,36 0 16,4 5 16,-13 9-27,-38 9-27,-40 1 0,-43 0-1,-35 0-1,-29 0 2,-23 0-1,-10 0 1,-5 0 10,0 0 4,0-3-14,0 3-11,0 0-49,-13 0-53,-10 11-95,-6 5-107</inkml:trace>
  <inkml:trace contextRef="#ctx0" brushRef="#br0" timeOffset="56145.5329">4943 12015 364,'0'0'111,"0"0"-111,0 0 0,0 0 45,0 0 15,0 0-30,134 12 3,-81-16 14,-3-11-20,-7-4-14,-8-3-10,-6-4 1,-10-6-4,0-2-6,-11-2-8,-6 2-14,-2 5 5,0 6 2,-8 9-9,-19 8 28,-8 6-7,-7 0 8,-8 18 1,7 7 24,3 10 26,7 5-4,8 4-15,8 4 4,10-3 4,7-6-15,0-5-5,34-6-2,10-3 15,14-8-2,2-7-9,7-5-2,2-5-2,3 0-8,-2-8-9,2-11-57,-5-8-92,-6-11-107</inkml:trace>
  <inkml:trace contextRef="#ctx0" brushRef="#br0" timeOffset="56784.7608">6977 11209 350,'0'0'387,"0"0"-294,0 0-57,0 0 92,0 0-78,0 0-50,57-20-9,-7 16 9,3 1 0,-2 3 0,-8 0-18,-10 0-38,-4 3-68,-13 13-26,-12 0-85</inkml:trace>
  <inkml:trace contextRef="#ctx0" brushRef="#br0" timeOffset="56963.1586">7012 11529 226,'0'0'484,"0"0"-398,0 0-65,0 0 101,0 0-23,138-7-84,-51-1-11,0 2-4,-7 4-13,-14 2-63,-16-2-95,-14-5-78</inkml:trace>
  <inkml:trace contextRef="#ctx0" brushRef="#br0" timeOffset="58801.2948">8903 11185 268,'0'0'84,"0"0"-57,0 0 18,0 0 0,0 0-25,176-5-3,-57-7 18,38-5 31,36-5-10,36 3 11,24-4-3,22 3-15,5 5-19,-3 6-17,-15 1-9,-16 0-4,-23-1 0,-33 2 0,-41-3 0,-42 2 0,-45 1-9,-31 4-13,-22 1-25,-9 2-33,-11-5-51,-27 1-153</inkml:trace>
  <inkml:trace contextRef="#ctx0" brushRef="#br0" timeOffset="60052.6796">9705 10473 243,'0'0'69,"0"0"-19,0 0 18,0 0-15,0 0-42,0 0-10,0 6 2,0-6-2,0 0-1,0 0-4,0 0 3,0 0-2,0 2-8,0 0-26,0-2-22,0 0-2,0 0 38,0 0 23,0 0 25,0 0 24,0 0-8,0 0-2,0 0 3,0 2-10,0 1-12,0-2-20,-5 5 0,-1 1-3,-1-2 3,0 1 3,3-2 0,2 1-3,2-3-5,0-2-19,0 0-5,0 0 14,0 0 11,0-5-11,0-4-23,0 2 38,0 3 22,0 4 9,0 0 8,0 0-3,0 0-10,0 0-16,0 0-6,0 0-3,0 0 2,0 0-1,0 0-1,0 0 2,0 0-3,0 0 2,0 3-2,0-3-9,0 0 0,0 0 9,6 0 9,6-7-9,-1-9-6,-3-4-13,0 0-4,-4 2 7,-4 4 13,0 2 3,0 6 33,0 2 1,-15 4-22,-11 0-12,-9 0 0,-5 12 17,-2 12 6,1 4 23,8 4 0,6 2 2,4 1-7,9-3-16,9-4-15,5-5-5,0-2-5,13-3 8,14-6 7,6-2 2,8-6-5,9-4 6,11 0-18,11 0-4,3-6-80,-4-14-79,-3-9-183</inkml:trace>
  <inkml:trace contextRef="#ctx0" brushRef="#br0" timeOffset="60555.0128">10062 10596 304,'0'0'324,"0"0"-264,0 0-30,0 0 94,0 0-54,0 0-70,145-46-1,-95 18 1,-2-4 0,-9 1 0,-5-3-6,-12 0-7,-8 3-2,-9 4 6,-5 8 3,0 4-2,-19 7 1,-14 8-6,-7 0 3,-5 6 0,-1 20 8,5 6 2,5 6 15,10 4 19,8-1-15,11-6-8,7 0 14,0-6-10,29 0 10,14-7 0,7-5-2,9-5 0,1-3-3,2-9-14,4 0-6,-1 0 0,9-7-64,1-19-75,-7-9-77,-10-10-407</inkml:trace>
  <inkml:trace contextRef="#ctx0" brushRef="#br0" timeOffset="60782.9045">10782 10168 498,'0'0'79,"0"0"-53,0 0 28,0 0-48,127-41-6,-67 32-14,2 1-22,-4 2-11,-11 3-26,-12-4-121</inkml:trace>
  <inkml:trace contextRef="#ctx0" brushRef="#br0" timeOffset="61454.717">11381 9798 420,'0'0'76,"0"0"-24,0 0 36,0 0-74,0 0-14,0 0 0,4 92 31,-4-38-4,0 1-8,-8 3 2,-8 0-11,-1-5-6,5-6-3,1-9 3,2-12-4,7-11-17,0-7 5,2-8 4,0 0 8,0-9 16,15-23 17,17-12-32,6-13-1,-3-2-17,1-4-36,-5 7 5,-7 13 21,-3 11 23,-10 15 4,-5 8 3,-2 2 8,-1 5 13,-3 2 1,0 0-1,0 0-8,0 0-12,0 0-4,0 11-14,-7 16-1,-10 7 12,-10 0 3,-1-1 1,4-8 0,6-5 0,7-2 1,4-8-2,6-2-2,1-4 0,0-2 2,0 1 0,0-3 3,0 0 9,0 0 2,0 0-3,0 0 2,0 0-1,0 3 3,1 3-2,13 1 9,4 4 0,9 1-3,8 0-8,11 0 4,11 0-4,1-2-6,-2 2-5,-9-2-34,-14 3-34,-11-3-40,-10-5-84,-10-5-161</inkml:trace>
  <inkml:trace contextRef="#ctx0" brushRef="#br0" timeOffset="63533.1958">12362 9581 321,'0'0'146,"0"0"-72,0 0-49,0 0 33,0 0-18,0 0-40,0 0 0,9-34 0,-13 44 0,-19 22 7,-10 18 23,-7 22 33,1 10-14,5 6 9,18-1-31,11-9-5,5-7-13,21-13 1,34-11-10,14-11 0,13-15-13,3-15-59,-15-6-53,-15-15-60,-22-19-265</inkml:trace>
  <inkml:trace contextRef="#ctx0" brushRef="#br0" timeOffset="63886.9766">12778 9564 541,'0'0'24,"0"0"-3,0 0-21,-39 111 76,18-57-17,3 3-26,3-1-9,13-3-11,2-2-4,0-12-7,24-6-2,8-11-15,3-7-25,-2-10-4,0-5-31,-5 0-95,-8-12-194</inkml:trace>
  <inkml:trace contextRef="#ctx0" brushRef="#br0" timeOffset="64082.856">12531 9860 534,'0'0'184,"0"0"-137,0 0 58,0 0-48,121-54-57,-41 46-5,1 1-60,-8 3-76,-11-2-149</inkml:trace>
  <inkml:trace contextRef="#ctx0" brushRef="#br0" timeOffset="64322.2934">13160 9847 493,'0'0'144,"0"0"-86,0 0 30,0 0-25,136-47-1,-71 36-28,6 1-6,0 3-7,-1 2-19,-13 5-2,-14 0-47,-16 0-90,-19 7-93,-8 3-200</inkml:trace>
  <inkml:trace contextRef="#ctx0" brushRef="#br0" timeOffset="64538.7915">13476 9675 131,'0'0'308,"0"0"-219,0 0 8,0 0-7,0 0-68,0 0-12,-19 60 26,14-21 33,0 5-27,1 3-28,4 6-10,0-1-4,0-4-93,0-11-158</inkml:trace>
  <inkml:trace contextRef="#ctx0" brushRef="#br0" timeOffset="64972.5246">14054 9719 436,'0'0'221,"0"0"-219,0 0 3,0 0 19,0 0-24,0 0 1,-24 0-1,3 2 4,3-2-3,7 0 1,3 0 4,6-4 4,2-19 1,0-6-7,13-5-4,19 2 0,4 11-1,5 2 1,1 7 10,-4 6 0,-5 4 17,-2 2 5,-4 0-7,2 0-10,-2 4 1,4 4 7,3 0 1,-2-1-14,0 2-6,-3-3-4,-6 2-22,-1-2-45,1 2 13,-2-4-22,0-4-98,-5 0-194</inkml:trace>
  <inkml:trace contextRef="#ctx0" brushRef="#br0" timeOffset="65266.8425">14415 9619 258,'0'0'117,"0"0"-56,0 0 31,0 0-43,0 0-49,0 0 8,-27 52 9,12-16 52,-3 6-18,7 0-12,0 0-22,4 1-10,7-3-7,0-6-9,0-4-71,0-11-87,18-7-150</inkml:trace>
  <inkml:trace contextRef="#ctx0" brushRef="#br0" timeOffset="65573.9337">14805 9460 430,'0'0'163,"0"0"-83,0 0-16,0 0-28,0 0 33,25 111-19,-25-63-9,0 1-11,0 2-4,-2 5-14,-18 6-8,-6 3-4,-13 1-45,-8-12-111,0-16-202</inkml:trace>
  <inkml:trace contextRef="#ctx0" brushRef="#br0" timeOffset="66712.9249">10055 11969 144,'0'0'145,"0"0"-136,0 0 16,0 0 26,0 0-33,0 0-18,2-56-1,-2 47 1,0 2 9,0 3 23,0 4 14,-20 0-25,-18 14-9,-20 22 9,-18 14 28,-6 11 18,10 0-29,14 0 13,20-7-31,19-5 7,12-6-17,7-5-3,14-3 3,25-8 7,17-5 0,9-9-12,13-12-5,6-1-20,3-8-113,-6-20-195</inkml:trace>
  <inkml:trace contextRef="#ctx0" brushRef="#br0" timeOffset="67111.3809">10298 12267 618,'0'0'67,"0"0"-66,0 0 36,0 0-8,136-43-24,-85 23-4,-5-2 3,-9-5-4,-11 1-9,-8-3 8,-11-2-6,-7 5-21,0 5 5,0 7 17,-22 5-3,-7 9-3,-4 0 12,-1 4 6,4 20 25,-3 8 14,6 9 11,3 0 16,6 2-21,12-3-15,6-2-16,10 0-9,33-4 2,10-8-4,9-6-7,1-12-2,2-6-49,-8-2-66,-1 0-46,2-24-130</inkml:trace>
  <inkml:trace contextRef="#ctx0" brushRef="#br0" timeOffset="67366.2393">11046 12010 585,'0'0'124,"0"0"-91,0 0 23,0 0-17,146-48-25,-95 39 8,-5 0-22,-5 6-13,-3 1-47,-5 2-65,-9 0-126</inkml:trace>
  <inkml:trace contextRef="#ctx0" brushRef="#br0" timeOffset="68294.9224">11974 11410 349,'0'0'90,"0"0"-44,0 0 68,0 0-23,0 0-41,0 0-50,-2 6-3,2 38 3,0 13 46,-6-2 11,-3 1-20,-3-2-14,1-1-14,0-5-5,0-5 1,4-9-4,5-9-1,2-12-20,0-4-17,0-9 8,0 0 16,20-16 13,13-22 10,14-17-10,0-6-20,-7-3-25,-6 6-3,-14 12 17,-7 15 29,-7 10 2,-1 8 6,-3 9 10,-2 1 1,0 3-2,0 0-15,0 0-2,0 0-10,0 13-1,-15 11 10,-8 8 3,-2 3 6,4-6-1,-2 1 6,5-6-2,3-5 1,6-8-9,4 0 4,3-6-4,2-2-1,0 1 0,0-1 1,0 4 0,14 0 17,13 2 1,13-1-3,9 1-8,8 2-8,0-1-38,-4-2-130,-11-3-357</inkml:trace>
  <inkml:trace contextRef="#ctx0" brushRef="#br0" timeOffset="68731.2554">12770 11277 427,'0'0'122,"0"0"-77,0 0 27,0 0-6,0 0-49,0 0-17,8 7-24,-8 32 24,-4 19 39,-11 7 14,1-1-8,1-2-6,5-8-13,5 0-16,3-8-2,0-5-4,22-7-4,11-9-6,-2-5-32,1-15-41,-3-5-17,0-8-88,-2-28-280</inkml:trace>
  <inkml:trace contextRef="#ctx0" brushRef="#br0" timeOffset="68904.149">12649 11624 758,'0'0'123,"0"0"-82,0 0 22,0 0-63,183-42-11,-109 35-62,-5-4-101,-15-1-138</inkml:trace>
  <inkml:trace contextRef="#ctx0" brushRef="#br0" timeOffset="69976.2506">11991 11032 136,'0'0'28,"148"-2"-25,-34-5 17,27-3 72,21 1-50,6 2-18,-4-1-9,-17 2 3,-26-1-1,-23 2 20,-27 1 7,-28 1 0,-24 1 18,-14 2 11,-5 0-17,0 0-34,0 0-22,1 0-25,5 2-60,5 9-40,2 0 46,0 2-14,-4-8-70</inkml:trace>
  <inkml:trace contextRef="#ctx0" brushRef="#br0" timeOffset="71161.4191">16098 10629 372,'0'0'89,"0"0"-43,0 0 51,0 0-7,0 0-28,0 0-27,15-1-4,-12-1 9,4 0 11,10-3-16,14 0-29,21-1-4,23-1 2,15 2-4,3 5-18,-6 0-70,-13 0-54,-21 1-128</inkml:trace>
  <inkml:trace contextRef="#ctx0" brushRef="#br0" timeOffset="71356.5349">16319 10926 461,'0'0'143,"0"0"-99,0 0 41,0 0 20,0 0-59,0 0-27,199-14-19,-104 2-2,-2 4-24,-14 4-40,-8 2-54,-24-2-97,-21-4-238</inkml:trace>
  <inkml:trace contextRef="#ctx0" brushRef="#br0" timeOffset="73162.7056">18774 10604 597,'0'0'42,"0"0"-39,0 0 47,0 0 6,0 0-43,0 0-3,0 0 4,128-19 12,-90 2-12,7-8-2,-1-3-3,6-6-7,-6-3 2,-8-6-4,-14-1-10,-8 1-31,-10 8 7,-4 9 19,0 8-13,-18 12-1,-20 6 7,-8 0 9,-10 18 8,2 17 5,7 11 27,11 12 27,10 5 12,12-2-11,14-6-15,0-2-9,32-5 2,17-11-15,16-10-11,10-13 8,3-11-6,-2-3-9,-10 0-8,-12-23-62,-7-7-66,-13-7-57,-12-5-294</inkml:trace>
  <inkml:trace contextRef="#ctx0" brushRef="#br0" timeOffset="76013.7059">19482 9854 142,'0'0'124,"0"0"-43,0 0 19,0 0-2,0 0-29,0 0-16,0 0 2,2 0-5,14-7 2,11-3-6,10 1-4,8-4-2,6 5-17,1 2-17,6-2-6,-2 6-20,-1 0-75,-4-3-57,-11-5-153</inkml:trace>
  <inkml:trace contextRef="#ctx0" brushRef="#br0" timeOffset="76716.7663">20505 9326 556,'0'0'46,"0"0"-25,0 0 53,0 0-9,0 0-46,0 0-19,0 0-23,7 10 23,-3 31 7,-4 5 23,0 2 0,0 1-9,0 0-7,-2-1-9,-5-6-1,-1-4-3,3-9-1,1-13-22,4-9-6,0-3 8,0-4 15,0 0 5,0-6 19,4-24 17,18-14-36,9-7-4,0-5 3,-2 7-20,-5 6 18,-7 13 3,-6 12 5,-5 8-2,-6 7 8,0 3 5,0 0-13,0 0-3,0 0-8,0 0-5,0 10-8,-15 11 10,-9 9 11,-1-1 0,2-5 4,4-4-3,7-3 4,5-6-3,6-3 0,1-6-1,0 2-1,0-3 3,0 4 0,11 1 26,13 3-5,3-2-4,6 5-13,4 2-7,9 4-16,3 3-78,2-2-85,3-5-156</inkml:trace>
  <inkml:trace contextRef="#ctx0" brushRef="#br0" timeOffset="77243.2891">21192 9421 483,'0'0'159,"0"0"-144,0 0-12,0 0 43,0 0-30,0 0-16,-54 0 3,34 0 3,5 0 7,3 0 18,8 0 16,0 0 8,4-10-4,0-11-21,0-6-17,8-2-13,17 0-5,6 6 0,5 7 3,-1 6 2,4 3 0,-4 7 9,-4 0 2,0 3-1,-1 19-10,-4 4 6,-1 2-3,-1-2 3,-4-3-5,1-10 3,-2-3 1,4-6-3,8-4 4,11 0 3,7-5 3,2-16-7,-2-3-5,-10 2-8,-10 4-31,-16 9-34,-7 4-80,-6 5-82,0 0-226</inkml:trace>
  <inkml:trace contextRef="#ctx0" brushRef="#br0" timeOffset="77468.1627">21613 9365 220,'0'0'238,"0"0"-116,0 0-12,0 0 3,0 0-76,0 0-37,0 0 0,-3 32 19,-1 6 47,-5 8-29,1 5-32,-7 10-1,6 9-4,2 12-62,7-9-130,0-13-166</inkml:trace>
  <inkml:trace contextRef="#ctx0" brushRef="#br0" timeOffset="78714.0027">2690 14432 568,'0'0'111,"0"0"-101,0 0-4,0 0 121,0 0-78,0 0-49,21-37-7,22 30 0,14 2 6,11 4 0,2 1 0,-7 0-31,-4 0-37,-18 1-53,-17 13-70,-22 4-87</inkml:trace>
  <inkml:trace contextRef="#ctx0" brushRef="#br0" timeOffset="79109.2481">2580 14762 446,'0'0'57,"0"0"-42,0 0-15,161 8 91,-74-8-55,-4 0-24,-5-4-11,-18-8 15,-17-2-15,-9-6-1,-11-9-4,-11-6-23,-10-7-23,-2-6 8,-2-1 11,-15 3-9,2 11 40,1 3 30,4 11 11,5 7 37,0 4-29,5 6-13,0 4 2,0-4-10,0 4-28,0 0-9,27 8-3,14 19 12,7 5 17,4 9-2,-6 8-6,-7 5-4,-13 6-2,-8 0-1,-14 0-2,-4-4-3,-13 1-2,-29-3-15,-12-8-48,3-13-70,17-18-177</inkml:trace>
  <inkml:trace contextRef="#ctx0" brushRef="#br0" timeOffset="80025.428">5903 14321 585,'0'0'32,"0"0"-10,0 0-17,0 0 68,0 0-33,0 0-39,10-24 8,12 6 3,10-3-2,10-4-6,9-5-2,7-2-2,2-5 1,-6 4-2,-14-6 1,-11 6-7,-13-4-17,-14 3-16,-2 10 10,0 6 26,-12 11 2,-17 7 2,-10 0-9,-13 21 9,-1 11 1,2 8 25,8 6 15,12 7-3,11-3 16,8-1-18,12-4-19,0-6 2,21-7-4,14-9 7,8-5-1,3-6-11,0-7 3,2-5-8,6 0-5,4-7-28,8-18-102,3-13-110</inkml:trace>
  <inkml:trace contextRef="#ctx0" brushRef="#br0" timeOffset="80340.2323">6629 13746 624,'0'0'179,"0"0"-155,0 0 102,0 0-53,0 0-73,0 0-19,164-48 15,-94 36-20,-7 1-31,-12 8-25,-11 1-15,-11 2-73,-10 0-57</inkml:trace>
  <inkml:trace contextRef="#ctx0" brushRef="#br0" timeOffset="80627.1529">7235 13312 453,'0'0'61,"0"0"0,0 0 54,0 0-33,0 0-45,0 0-29,7-12-8,-7 38 0,0 13 46,0 5-3,0 0-24,0 6-14,0 6 2,0 4-7,4 5-59,8-11-119,3-16-139</inkml:trace>
  <inkml:trace contextRef="#ctx0" brushRef="#br0" timeOffset="81030.9041">8166 13958 601,'0'0'153,"0"0"-151,0 0 92,0 0 8,0 0-94,0 0-7,101-10 1,-63 6 5,2 4-7,3 0-2,1 0-14,7 0-83,-1 0-65,-6 0-124</inkml:trace>
  <inkml:trace contextRef="#ctx0" brushRef="#br0" timeOffset="81226.8757">8296 14249 767,'0'0'108,"0"0"-102,0 0 151,0 0-70,0 0-83,0 0-4,116-10 0,-24-6-41,8 2-46,-2-4-138,-11-5-224</inkml:trace>
  <inkml:trace contextRef="#ctx0" brushRef="#br0" timeOffset="81667.5477">9314 14083 617,'0'0'112,"0"0"-111,0 0 40,0 0-17,130-75-22,-88 54-2,-2-4 5,-4-5 1,-9 2-3,-11-10-3,-10 4-1,-6 0 1,-3 6-5,-23 5-2,-9 9 2,-4 7-5,-3 7 10,3 0 0,5 4 11,3 20 13,4 8 17,2 7 5,8 0-4,12 1-5,5 0-6,0-2-14,18 1-4,9-13-6,4-2-5,4-6-2,7-6-15,10-12-14,10 0-30,17-5-88,6-27-84,4-10-342</inkml:trace>
  <inkml:trace contextRef="#ctx0" brushRef="#br0" timeOffset="81900.4301">9881 13575 734,'0'0'126,"0"0"-5,0 0-15,0 0-88,0 0-18,118-44-11,-51 35-14,4 0-36,-1 4-42,-6-2-68,-8 2-134</inkml:trace>
  <inkml:trace contextRef="#ctx0" brushRef="#br0" timeOffset="82424.7824">10500 13145 91,'0'0'491,"0"0"-407,0 0 22,0 0-48,0 0-58,0 0 0,6 84 13,0-37 17,-2 3-2,-4 1-14,0-5-2,0-2-3,0-8-4,0-8-4,0-5-1,0-11-3,0-9-8,0-1-14,0-2 16,5 0 9,13-24 15,11-18-15,9-13-25,-2-4 12,1-3-25,-6 8-2,-9 11 35,-5 16 5,-7 11 7,-7 9 11,-3 5 3,0 2-20,0 0-1,0 0-18,-11 16-2,-12 13 19,1 4 0,-2 2 1,8-3 1,4-4 7,6-4 9,6-4-1,0 1-3,0-4 5,4-2 6,14 0-13,7-4 1,6 1-8,9-4-4,11-5-83,3-3-68,-2 0-177</inkml:trace>
  <inkml:trace contextRef="#ctx0" brushRef="#br0" timeOffset="82658.6364">11096 13218 500,'0'0'142,"0"0"-128,0 0 26,128-32-26,-78 32-14,-1 0-30,0 0-34,-4 0-3,-5 10-53,-12-1-180</inkml:trace>
  <inkml:trace contextRef="#ctx0" brushRef="#br0" timeOffset="83078.4377">11192 13254 430,'0'0'96,"0"0"-87,0 0 52,0 0-61,0 0-6,0 0-28,-3 4-2,3-1 14,-5 2 18,2 0 4,-2 0 1,-2 2 9,-2 1 9,-7-1-3,3 0 0,-2-1 1,1-5 13,8-1-3,2 0 3,1 0 5,3 0 14,0 0 0,0-1-20,0-17-29,13-3-8,1 7 2,-3 5 2,-4 2 4,-5 7 5,-2 0-5,0 0-3,0 0-3,0 0-31,0 0-7,2 0-31,3 2-49,-4 7-307</inkml:trace>
  <inkml:trace contextRef="#ctx0" brushRef="#br0" timeOffset="83549.8568">11033 13437 257,'0'0'64,"0"0"-13,0 0-17,0 0-25,0 0 0,63-121-6,-38 93 4,-3 3 50,-2 6 4,1 4-3,1 4 4,-5 3-10,1 5-13,-3 3-9,1 0-5,1 0 2,4 0-7,-1 5-4,5 5 2,1-2-2,3 1-12,0-6-1,2-3 6,4 0-3,2 0-1,3-16-4,2-5-1,-4-5-2,-2 3-17,-11 7-23,-8 6-11,-3 6-14,-10 4-59,-4 0-93</inkml:trace>
  <inkml:trace contextRef="#ctx0" brushRef="#br0" timeOffset="83783.7217">11465 13268 370,'0'0'138,"0"0"-25,0 0 30,0 0-94,0 0-49,0 0-12,0 46 12,0-7 24,0 0 2,-6 6-6,-5 3-8,-5 1-5,1 4-7,3-2-60,8-12-96,4-11-168</inkml:trace>
  <inkml:trace contextRef="#ctx0" brushRef="#br0" timeOffset="84914.6913">14879 13984 371,'0'0'63,"0"0"-58,0 0 49,0 0-2,0 0-4,0 0-23,-21-20 22,21 13 11,-1-4-3,-2-3-19,3-2 4,0-5-16,0-10-19,11-5-5,22-2-1,13 0-11,-1 4 3,3 7 8,-6 13-2,-4 7 0,-5 7 3,4 0 6,-2 12-4,-2 11 5,-1 4 7,-1-3-13,-2-1 4,2-6-4,-2-3 3,0-6-4,-2-6-5,0-2-13,-2 0 6,0-2-4,2-16-19,2-3-33,-2-8-27,-2 0-2,-5 2-50,-9 5-48,-11 5-2</inkml:trace>
  <inkml:trace contextRef="#ctx0" brushRef="#br0" timeOffset="85214.6104">15407 13782 356,'0'0'136,"0"0"-89,0 0 15,0 0 0,0 0-55,0 0-7,3-8 0,3 34 12,-6 6 25,0 7 2,0 4-3,-13 7-16,-8 2-4,-1 3-6,5 3-8,-4-2-2,8 2-47,7-4-47,6-12-81,6-16-147</inkml:trace>
  <inkml:trace contextRef="#ctx0" brushRef="#br0" timeOffset="85478.361">15892 13957 709,'0'0'75,"0"0"10,0 0 43,0 0-93,0 0-35,161-61-15,-91 60-60,-3 1-46,-17 0-44,-16 0-121</inkml:trace>
  <inkml:trace contextRef="#ctx0" brushRef="#br0" timeOffset="85643.2593">16022 14187 582,'0'0'157,"0"0"-118,0 0 98,0 0-63,0 0-74,139-16-3,-50 4-56,0-5-52,-14 4-74,-12-3-247</inkml:trace>
  <inkml:trace contextRef="#ctx0" brushRef="#br0" timeOffset="86327.05">17355 13918 282,'0'0'295,"0"0"-192,0 0-30,0 0 55,0 0-42,0 0-60,118-28-25,-2 10-1,27-3 0,5 2 8,-6 5 10,-28 4-16,-32 4-2,-31 2-8,-24 4-26,-11 0-19,-14 0-36,-2 0-32,0 0-56,-20 0-49,-16 0-87</inkml:trace>
  <inkml:trace contextRef="#ctx0" brushRef="#br0" timeOffset="86640.0896">17893 13062 421,'0'0'78,"0"0"-50,0 0 26,0 0 38,0 0-64,0 0-28,0 13 0,2 26 37,-2 3 30,0 5-27,0-1-5,0 3-18,-5 8-13,-1 1 1,-1 10-5,-4 8-77,-2 3-67,-3-1-115</inkml:trace>
  <inkml:trace contextRef="#ctx0" brushRef="#br0" timeOffset="87473.4577">17795 14226 390,'0'0'191,"0"0"-145,0 0-6,0 0 50,0 0-50,0 0-28,-5-53-10,5 53 3,0 0 5,0 0-7,0 0-3,0 22 5,0 12 6,0 7 21,-9 8-9,0-1-3,1 3-8,-2-1-9,-1-2 1,3-2-3,-2-14 4,4-12-5,3-12-8,3-8-3,0 0 11,0-2 7,19-24-3,16-14-4,14-12-17,9-11-13,5 1-9,4 1 1,-7 10 1,-14 12 37,-10 13 9,-16 6 1,-9 8 12,-4 7 0,-7 3 4,0 2-14,0 0-12,0 0-9,0 7-9,-6 18-2,-17 11 19,-8 2 2,-2 4 4,-4-4-4,6-3 3,4-4-1,3-8-1,6-5 1,10-10-3,3-6 2,1 0 0,4-2 8,0 0 0,0 0 1,0 0 0,0 0 0,0 0 14,0 0-7,0 0-3,0 0-6,0 0-2,0 0-7,0 0-1,0 0 0,0 0-1,0 0 2,0 0 0,0 0 4,0 0 11,0 0 9,0 0 10,0 0-10,0 0-1,0 0 3,0 0-2,0 0 3,0 0 0,15 0-23,18 12-3,19 7 7,8 13 2,5 5-7,-5 7-3,-6-2-3,-11-3-18,-5 0-37,-11-8-46,-9-8-40,-13-10-16,-5-13-151</inkml:trace>
  <inkml:trace contextRef="#ctx0" brushRef="#br0" timeOffset="164183.1119">14585 13242 36,'0'0'0</inkml:trace>
  <inkml:trace contextRef="#ctx0" brushRef="#br0" timeOffset="164842.3613">14585 13242 100,'-7'0'49,"7"0"-47,-2-2 4,2 2 34,0 0-5,0 0-16,0 0-8,0 0 6,0 0-7,0 0-4,0 0-5,0 0 3,0-1 14,0-4 4,-2 1-6,2-1 3,-3-2 1,-1-1 11,3 1-9,1 0 6,0 2-10,0-2 0,0 2 1,0 0-9,0 3 2,0 1-2,0 1 6,-2 0-7,2 0-9,0 0-3,0 3-9,0 21-5,-7 15 17,3 11 13,-4 9 6,-2 8-3,4 9 8,-6 1-9,1 3-2,2 0-5,1-8-8,1 2 6,4-5-1,-1 1 2,-4-6-5,3 2 0,-11-4 14,1 5-6,-3 0 4,-2-3 1,2 3-2,-1-1 0,5-4-8,3-2-1,1-4 5,4-10-2,-1-2-3,3-3 13,2-5-10,2-4 10,0-6-7,0-6-1,0-6 0,0-6-6,0-2 0,0-6 0,0 0 3,0 0-6,0 0-7,0 0-18,0 0-27,0-16-74,0-16-154</inkml:trace>
  <inkml:trace contextRef="#ctx0" brushRef="#br0" timeOffset="166424.4872">14653 13325 113,'0'0'44,"0"0"-20,0 0 46,0 0-6,0 0-16,0 0-19,4-45-29,6 33 3,1 2-3,-2 1 0,2 2 27,-6 4-26,-3 1 2,-2-1 1,0-1-2,0 0-1,0-1 1,2 1 5,-2 1 13,0 1 7,0 0 3,0 0-3,0 1-4,4-1-6,-4 0-13,3-3-4,-1 3-1,2-3 1,1 0 0,4-1 1,5-2-1,12 2 4,7-1 34,8 0-21,5 2-9,6 0 0,1-1-1,6-2-5,-5 1 9,2-1-3,-2-4-2,0 5-6,4 0 4,4-5 3,5 1 7,4-1 9,3-2-3,-3 2-9,-4 2 3,-5 2-2,0 2-4,3 0-2,3 0-4,2-2-2,-1 2 1,3 1-1,2 0 3,6 3-1,4-4 3,7 2 2,6 0 17,1 2 5,-2 0 0,2 0-16,-4 2-10,10-3-3,7-1-1,6-1 1,7-2 12,-4 0-9,3-2-2,0 1-1,-1 3 1,-4-1 0,-10 2-1,-17 1-1,-13 3-5,-11 0 0,2 0 3,0 0 2,7 0-3,4 0 4,-6 0 0,-10 0-3,-5 0 3,-7 0 6,0 0 0,4 0-5,-5 0 2,0 0-3,-8-2 0,-1 0 0,-1 1 2,-6-1-1,-1 0 0,-8 2-1,-6-2-2,-4 2 1,-2 0 0,1 0-8,-4 0-17,0 0-10,-7 0 4,-1 0 4,-3 0 5,0 0 0,0 0 2,2 0 12,-2 0 7,0 0 2,0 0 1,0 0 3,0 0 10,0 0 0,0 0 3,0 0 0,0 0-2,2 2-15,0 14 0,1 16 0,-1 14 7,-2 15 4,0 8 0,0 7 4,0 8 7,-9 4-8,-9 7-5,-6 1-1,-8-2-1,-4 1-4,3-11 2,2-6 6,6-8-7,8-6-2,3-3 4,7-3 2,3 1-1,4-10-3,0-1-2,0-8 4,0 0-1,4-4-4,-1-3 2,-1 1-3,-2-2 1,2-4 2,-2-6-3,0-4 0,0-6-1,0-4-11,0-4-25,0-1-7,0-3-20,2 0-44,6-9-74,0-14-268</inkml:trace>
  <inkml:trace contextRef="#ctx0" brushRef="#br0" timeOffset="167310.8389">14442 15415 187,'0'0'26,"0"0"-19,0 0-7,0 0 12,0 0 83,0 0-44,-75-53-26,75 48-9,9-2 1,3 3 10,2 0 4,-3-1-6,7 5-9,8-5-3,14-2 4,19-2 4,14-2-5,14-4-4,16 1-3,12-4 27,5 4 11,6 2-19,-3 1-13,4-1-10,2 7 2,2-8 11,-3 4-12,-6 0-5,-1-1 4,6 6-5,2-8 3,4 6-2,8-8-1,8 0 0,14 2 0,13 0 0,9 2-1,-1-3 1,-9 4 1,-19-1 0,-22 0 1,-19-2 2,-22 0-2,-14 2-2,-23-5 0,-18 9 0,-14-1 4,-8 1-3,0-1-1,-1 2-4,-4 1-3,-2 1-13,-5 3-28,-4 0-33,0 0-83,0 0-115</inkml:trace>
  <inkml:trace contextRef="#ctx0" brushRef="#br0" timeOffset="170242.1023">21946 9883 110,'0'0'50,"0"0"-37,0 0 11,0 0 31,0 0-2,0 0-11,-8-19-4,8 16-15,0 2 4,0-1-1,0 2-8,0 0-4,0 0-6,0 0 3,0 0-1,0 0 3,0 0-1,0 0 3,0 0-2,0 0-1,0 0-5,-2 0-7,-2 28 0,-5 18 5,-5 16 16,-3 8 16,1 6-1,1-1-15,1-1-2,3-3-16,3-8 7,-2-7-3,1-11-4,5-9 4,0-11-1,-2-6-3,4-12 0,2-3-1,-2-1 1,2-3 4,0 1 2,-2-1-3,2 0-6,0 0-21,-4 0-72,4-11-115,0-7-140</inkml:trace>
  <inkml:trace contextRef="#ctx0" brushRef="#br0" timeOffset="172604.8677">15563 14413 17,'0'0'220,"0"0"-157,0 0-55,0 0 9,0 0 39,0 0-13,0 0-20,0-12-1,0 12-9,0 0-7,0 0-2,0-1 2,0-2 2,0 1 5,0-2-11,0 3 1,0-1 14,0-3 4,0 1-7,0 2-3,0-6 5,0 4-13,0-2-1,2 2-2,0-1 0,0 0 0,-2-1 1,0 4-1,0-2 5,0 4-4,0 0 1,0 0 4,0 0-5,0 0-1,0 0 1,0 0-1,0 0 0,0 4 0,0 18 0,0 19 7,-2 13 36,-11 9 7,3 12-21,-3-8-20,7 0-5,0-9 10,2-9-7,-2-12-3,2-8 1,2-12-4,0-6 2,2-8-2,0-3 2,0 0 4,0 0-1,0 0-3,0 0-3,0 0-5,0 0-14,0-1-3,0-5-16,0 1-19,0-2-49,0-3-59,0-3-120</inkml:trace>
  <inkml:trace contextRef="#ctx0" brushRef="#br0" timeOffset="180283.7744">18178 15057 48,'0'0'27,"0"0"-27,0 0 0,0 0 1,0 0-1,0 0 4,0 0 8,3 0 20,-3 0 6,0 0 3,0 0-2,0 0-8,0 0-5,0 0-5,4 0-10,0 0-6,3 0 2,1 0 1,6-2 5,2 1 5,0-2-5,1 1-10,3 0-1,-3 2-1,4 0-1,-1-4 1,-3 4-1,2-3 1,-4 0-1,1 3 0,-3-3 1,1 3 2,-1-1 5,1-3 7,2 4 1,3-4-2,-1 4-8,2-5-2,7 5 1,-3-5 5,3 1-4,-4 1 3,-4 3-7,-4-5-2,1 1 1,-2 4 2,-1-2 0,0 2 2,3-2 1,0 0-2,4 0 4,5-1 5,1 0-9,1 0 6,-2-3-2,-3 5-3,-2-1-2,-5 0-3,-1 0 1,-3 2-1,-3-2 0,0 2 5,-2 0 8,1-5-1,5 5 2,0-3-4,5 1-3,-2 0-6,1 0-1,-3-1 0,-3 3-1,0 0 1,-3 0 1,-5 0-1,0 0 0,-2 0-3,0 0-1,0 0 3,0 0 0,0 0 1,3 0 0,5 0 1,1 0 0,0 0-1,-3 0-2,2 0 0,2 0-1,4-5 1,2 5 1,1 0 1,1-6 0,-3 6-3,-4-2 1,-4 1-1,-2 1-1,-3 0-5,0 0-35,0 0-51,6-3-103</inkml:trace>
  <inkml:trace contextRef="#ctx0" brushRef="#br0" timeOffset="180533.5701">19413 14604 191,'0'0'17,"0"0"-12,0 0-5,0 0 0,-44 122-99</inkml:trace>
  <inkml:trace contextRef="#ctx0" brushRef="#br0" timeOffset="183862.5356">18158 7564 70,'0'0'125,"0"0"-49,0 0-20,0 0-19,0 0-5,0 0-4,0 0-18,0 0-4,0 0-3,0 0 6,0 0 4,0 0-2,0 0-1,0 0-7,0 0-3,0-3 2,0-1-2,0 0 1,0 1 2,0-1-2,0-1 2,0 2 4,-2 1-4,-1-2 0,3 1 5,-2-1 16,2-1-8,-2-2-8,-3 1-4,2 1-3,3-4 5,-1 4-4,1-2 5,0 4 5,0 0 4,0 3-2,-2 0-1,2 0-13,-5 0-8,-1 27-16,-1 7 24,-6 5 12,2 6-1,1-8-9,2 0 0,3-5-1,1-4 1,-3-7 1,7-3-3,0-9 4,-3-4-2,3-4-1,0-1 4,-2 0-2,2 0 2,0 0-5,0 0-16,0-15-37,0-10-185</inkml:trace>
  <inkml:trace contextRef="#ctx0" brushRef="#br0" timeOffset="189312.9798">14883 8156 32,'0'0'59,"0"0"-51,0 0-3,0 0 22,0 0 16,0 0 30,-11 0 7,11 0 3,0 0-10,0 0-17,0 0-26,0 0-24,0 0-6,0 0-7,0 0-8,0 0-6,0 0 11,0 0 2,0 0 6,0 0-4,0 1 2,0 1 1,0 2 3,0 3 2,-2 8 0,-3 5 17,-2 8 11,-2 4-5,-2 6-3,-2 6 0,-1 1-8,4-1-8,-1 0-4,1-2-1,2-2 1,1-1 3,5-5 13,0-5-9,2-7-8,-3-5 1,3-8-1,-1-2 1,1-4-2,0-3-2,0 2-15,0-2-34,0 0-56,0-19-158</inkml:trace>
  <inkml:trace contextRef="#ctx0" brushRef="#br0" timeOffset="190331.6358">14591 10011 82,'0'0'121,"0"0"-76,0 0-19,0 0 36,0 0-19,0 0 1,0 0-31,0-46 10,0 43 17,0-1-15,0-1-21,0 3 4,0 1 9,0 1 7,0 0-6,0 0-6,0 0-12,0 15-6,0 24 6,-2 12 3,-5 7 18,1 5-11,1 0-2,-2-3 6,3-4-12,0-8 4,4-10-2,-3-12-4,3-8 1,0-8-1,0-6-11,0-1-27,-2-3-31,0 0-14,0-5-72</inkml:trace>
  <inkml:trace contextRef="#ctx0" brushRef="#br0" timeOffset="191945.8783">11823 13733 160,'0'0'71,"0"0"-57,0 0 16,0 0 52,0 0-32,0 0-31,0-15-16,0 15 3,0 0 7,0 0 9,0 0 3,0 0 2,0 0 9,0 0-2,0 0-17,0 0-17,0 8-8,0 13 8,0 14 3,0 11 34,-7 0-25,1 2-5,-2 1 4,6-7-3,-2 2-3,2-5-2,2-6-3,-3-3 0,3-6 0,0-7 3,0-5-1,0-7 2,0-3-4,0 0-36,0-2-55,0 0-70,5-21-190</inkml:trace>
  <inkml:trace contextRef="#ctx0" brushRef="#br0" timeOffset="194338.2367">16784 15980 85,'0'0'29,"0"0"-29,0 0 0,0 0 5,0 0 37,0 0-4,-8 0 7,8 0 6,0 0-6,-2 0-15,2 0-12,0 0-9,0 0-5,0 0 1,0 0 9,0 0 26,0 0 0,0 0-1,-3 0-10,1 0-5,-1 0-12,0 0-3,-2 0-6,2 0-1,-1 0 5,2 0-3,2 0 1,0 0 9,0 0 1,0 0-3,0 0-1,0 0-11,9 0 4,17 0 0,16 0 14,8 1-3,-1 4-13,-2-1-4,-3 4-24,-8 2-38,-5-1-73,-7 0-82</inkml:trace>
  <inkml:trace contextRef="#ctx0" brushRef="#br0" timeOffset="194645.6039">16780 16312 445,'0'0'158,"0"0"-157,0 0 18,0 0-19,136-1 15,-75-3-14,-9 4-1,-6 0-8,-14 0-12,-4 0-1,-13 0 14,-7 4-21,-4-4-2,-4 0 19,0 1 11,0-1 10,0 0-5,0 0-5,0 0-9,0 4-38,0-4-114,0 0-151</inkml:trace>
  <inkml:trace contextRef="#ctx0" brushRef="#br0" timeOffset="197600.174">18238 16244 9,'0'0'75,"0"0"-56,0 0-3,0 0 58,0 0 0,0 0-29,-27 5-19,23-5-9,1 0-7,3 0 2,0 0 1,0 0-1,0 1-7,0-1 3,-3 0-1,3 2-1,-1 0-6,-1-2-1,0 4 1,-5-4 0,3 0 3,0 4 2,4-4-3,0 0-2,0 4 0,0-4 0,0 0-3,0 0 3,11 0 3,22 0 18,18 0 10,20-14-9,24-1-5,22-4 3,17-3 24,13 5 9,-2 3-32,-7-1-16,-16 10-5,-25 2 0,-30 3 3,-30 0-3,-21 0-1,-11 0-2,-5 0 3,0 0 27,0 0 21,0 0-26,0 0-22,0 0-2,0 0-7,-7 0-30,-7 0-57,1 0-64,-5 0-113</inkml:trace>
  <inkml:trace contextRef="#ctx0" brushRef="#br0" timeOffset="206428.0708">18697 16554 78,'0'0'96,"0"0"-56,0 0 9,0 0 14,0 0-10,0 0-17,0 0-5,-2-34 9,2 27-2,0 2-4,0 5 4,0-5-20,0 1-3,0 4-1,0 0-6,0-4-8,0 4 4,0 0-4,0 0 0,0 0 1,0-4-1,0 2 1,0-2 0,0 0-1,0-4 1,0 2-1,0 1 1,0-2 6,0-1 4,0-3-5,0 2-4,0 1 1,0-2-2,0 2 2,2 8 3,-2-4 9,0 4 0,0 0-5,0 0-10,0 0-6,0 26-6,0 10 12,0 8 33,-11 10 1,-2 1-8,-1-2-5,1 3-10,-1-5-5,5-7-3,1-8 1,4-14-3,-1-8-1,2-7 0,3-2 2,0-5-2,0 0 7,0 0 1,0 0 8,0-17 0,8-10-12,11-4-4,4 0 0,1-1 0,3 6-2,2 8-1,7-1 2,-1 7 1,1 8 1,-3 4 2,-6 0 6,-3 0-9,-3 21-2,-8 6-3,-4 4 4,-9 5 0,0 0-1,-13-1 2,-23-2 3,-8-3 0,-6-8 0,0-3 1,4-10 7,6-1 12,11-8 2,10 0 3,7 0 2,10 0-9,2 0-8,0 0-2,0-10-11,0-6-27,4-2-92,8 1-73,-8 3-127</inkml:trace>
  <inkml:trace contextRef="#ctx0" brushRef="#br0" timeOffset="207153.6202">18432 15677 424,'0'0'57,"0"0"-45,0 0 94,0 0-34,0 0-55,0 0-13,-10-57 8,29 52 5,6-9-15,8 9 0,3 2-1,1 3-1,-1 0-1,-4 3 1,-6 21-7,-6 15 4,-11 2-4,-9 3 7,0 2 0,-12-3 0,-16-2 0,-8-9 1,-1-2 0,-3-9-1,10-5 1,5-3 0,8-9 4,8 0 5,2-4 5,7 0 1,0 0 21,0 0 10,0 0-3,20 0-11,14-4-19,5-5 0,9 4-2,3 0-12,2 2 0,5-6-2,-2 7-24,-9-1-59,-7 3-72,-13-4-136</inkml:trace>
  <inkml:trace contextRef="#ctx0" brushRef="#br0" timeOffset="207851.6766">18974 15647 139,'0'0'336,"0"0"-239,0 0-63,0 0 24,0 0-52,0 0-6,65-24-1,-52 24-1,0 14 2,-4 3 12,0 12 19,-7 5-9,-2-2-7,0 2-5,0-1-5,-2-8-4,-11-1 0,-1-8 0,5-6 1,3-4 2,4-4-4,0-2 6,2 0 4,0 0 22,0-12 31,0-18-21,13-11-42,12-5-11,12 3-6,-2 7 0,3 14 11,-4 7 5,-2 3 1,-3 8 9,-6 4 3,0 0-12,-1 25 0,-1 12 0,-6-2 15,-4 7 3,-6-3-13,-5 0-4,0-7 3,0-10-4,0-4 2,0-9-2,0-8 1,0 2-1,0-3 9,0 0 2,0 0 5,0-22 17,0-19-28,15-7-5,8-6-9,3 2-3,1 12 4,-3 11 7,-4 8 1,-3 8 10,-7 8-10,-3 5 13,-1 0-4,4 0-9,-2 22 0,3 10 1,-1 4 15,-4 3-3,1-2-6,-1 1-4,1-2-3,-2 0-27,2-9-63,-7-4-90,0-10-91</inkml:trace>
  <inkml:trace contextRef="#ctx0" brushRef="#br0" timeOffset="209022.2227">15031 16168 255,'0'0'119,"0"0"-105,0 0-1,0 0 48,0 0-20,0 0-6,-6 0-21,4 0 4,-4 0 1,-5 0-2,-1 4 21,-1 6-16,5-10 0,3 4-4,2-4-5,3 0 5,-2 0 21,2 0-2,0-18-13,0-12-17,5-2-5,19-4-1,9 0-1,8 5 1,2 8-2,8 6-1,-5 8 2,1 9 2,-3 0 3,-7 0-5,-4 9 0,-6 8-4,-5-2 4,-2 2 4,0-3-1,0-6-1,-2-4 1,5-4 6,4 0 1,0 0 13,3-9 2,-6-4-16,-3 5-9,-8-6-5,3 0-46,0 2-29,5-6-54,-2 4-102</inkml:trace>
  <inkml:trace contextRef="#ctx0" brushRef="#br0" timeOffset="209338.3426">15376 16128 280,'0'0'80,"0"0"-64,0 0 48,0 0 9,0 0-46,0 0-25,0 0 8,0 5 8,0 16-2,0 16 39,-7 12 23,-4 9-9,-7 5-9,0-1-19,-1-4-28,5 1-8,7-10-5,7-5-38,0-14-90,0-16-91,15-14-253</inkml:trace>
  <inkml:trace contextRef="#ctx0" brushRef="#br0" timeOffset="210028.3432">14510 16052 279,'0'0'68,"0"0"-60,0 0 16,0 0 46,0 0-44,0 0-26,14-23 0,-9 23 0,-1 0 16,0 0 1,2 0-3,-6 25-7,2 17 43,-2 22 7,0 16-5,0 5-25,0-1-11,-10-2 0,-5 2-6,-5 4 11,-3-2-6,2 2-11,2-7 8,6-9-1,4-5 0,0-5-5,-2-12-3,2-7 0,-1-6-1,9-5-1,1-11-1,0-7 0,0-1-1,0 1-25,1-9-35,11-2-39,4-3-70,-1 0-165</inkml:trace>
  <inkml:trace contextRef="#ctx0" brushRef="#br0" timeOffset="210838.0903">14444 17645 519,'0'0'85,"0"0"-85,0 0 0,0 0 10,0 0-2,0 0-8,-5 0 0,19 0 2,4 0 19,4 0 0,7 0-3,11-3-6,9-6 10,10 0 7,3 1 8,4 4-18,8-2-8,2 2 2,1 0 4,2 0-7,-3 2 0,-1-3-10,6 2 4,3-6 3,6 0 9,10-3 1,2 2-1,1-5-7,-5 3 5,-2-2-4,-2 1 3,-1 4-3,-6 1-3,0-1-5,-5 0 5,1-5-1,6 5-6,5-3 3,-1-2-2,6-1 5,-2 3-4,2 2-2,2-4 0,5-2 0,8 2 0,1-4 0,2 1-5,-4 4 5,-8-1 0,-9 4-1,-10 6 1,-5-1-1,-10 5 0,-3 0 1,-2 0-2,7 0 0,10 0 2,11-3 0,13-3 0,4-2 0,-1 0 2,-15 6 0,-14-3-4,-15 5 1,-10 0 1,3 0 0,1 0 0,0 0 2,7-7 0,1 2 3,14-4 2,13-5-1,9-2 1,-1 2 4,-14 0 3,-18 1-12,-17 8-2,-12-4-6,-6 6-4,-5-4-7,-2 4 1,-7-1 7,-1-1 2,-4 0 2,-1-8-35,-3 4-58,-4-10-72,-9-3-191</inkml:trace>
  <inkml:trace contextRef="#ctx0" brushRef="#br0" timeOffset="211430.1354">20528 15580 230,'0'0'79,"0"0"-79,0 0 0,0 0 9,0 0 45,0 0-54,-21-107 5,26 96 25,-3 3 62,-2 2-33,0 2-31,0 1 3,0 3-12,0 0-12,0 0-7,0 13-4,0 27 4,0 18 38,-4 17 7,-7 10-10,-1 5-15,-1 5-4,4 11 9,-2 1-10,0 6-10,2-7-3,-3-16 2,-1-14-3,-3-14 6,-1-7 5,1-16-3,5-7-3,2-10-3,7-6-3,2-9-37,0-4-40,0-3-43,0-8-48,2-20-296</inkml:trace>
  <inkml:trace contextRef="#ctx0" brushRef="#br0" timeOffset="212411.7796">14215 15712 400,'0'0'111,"0"0"-109,0 0-2,0 0 39,0 0-3,133-3-30,-95-6-3,5 4 1,-5 1 3,1 0 12,-8 4-12,-4 0-2,-2 0-3,-7-1 3,-8 1 8,-5 0-8,-5 0-5,0 0-11,0 0 1,0 0 5,0 0-16,-2 0-3,-13 1 24,-1 7-11,3-3-12,1-2-1,5-1 18,3-2 5,2 4 1,2-4 0,0 0 14,0 0 25,0 0 2,0 0 6,23 0-14,23-4-25,23-6-8,16 1-45,8 0-40,1-9-145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1T06:17:10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14915 6909 55,'0'0'9,"0"0"-3,0 0-4,0 0 12,0 0 19,0 0-15,0 0 8,17 0 15,-17 0 9,2-2-12,1-1-28,2 1-1,-1-2-9,-2 1 0,2 3 0,-4 0 1,0-3 7,2 1 6,-2 0-2,3 2-5,-3 0-7,0 0 4,0 0 1,0 0 1,0 0 3,0 0 2,0 0-2,0 0 9,0 0 2,0-2 4,0 2 3,0 0-2,0 0-7,0 0-3,0 0-7,0 0-6,0 0-1,0 0 0,0 0 3,0 0-1,0 0 2,0 0 2,0 0-1,0 0 0,0 0-6,0 0-1,0 0-8,0 0 6,0 0-2,0 4 2,0 6 3,0 2 0,2 4 3,0 0-2,0 2 1,0-1 5,1 3-4,-3-1 10,0 1-1,0 1-5,0 2 7,0 3-8,0 0 2,0 3 6,0-3-10,0 0 5,0-3-4,0 0-1,0-3 2,0-2-5,0-1 1,0 2 7,0-3 5,0 2-3,0 2 2,0 0-8,0 3-3,0-2 7,0 1-5,0 0 3,0 2-5,0-2-2,0 5 4,0-3 2,0 2 0,0-1-2,0-2-2,0 0 0,0 1-2,3 1 7,-3-1 1,0 0 1,0 0 1,2 0-3,0-2-7,0 2 10,0-2-3,2 2-6,-4 5 6,5 0-5,-1 2 2,-2-1-4,3 1 4,0 2 4,-3 3-1,0 0-1,2-2 9,-1-2-7,-3-7-3,2 2-1,-2-5 4,0 1-5,0-4 3,0-1 0,4 3 4,-4-3-7,4 1 1,0 4 6,-2-1-5,0 3 5,0 4-4,-2 1 1,2-2 8,-2 1-5,2 1-7,1 2 1,-1 3-1,0-1-1,0 1 5,-1-5 5,-1-2-5,0-2-5,3 3 5,-1 2-5,-2 1 0,4 1-1,-4-1 0,0-2 2,0-2 1,0 2-1,0 2 4,0 3 0,0-2-4,0 1 2,0 0 3,0 2 1,0 5-4,0-2 0,0 1-1,0-5 11,0-3-15,0-2 4,0 0 0,0 4 1,0-2 1,0-3-4,0 4-1,0-3 3,0 0 0,0 0-1,0 2 1,0 1 0,0 3-2,0-2 1,0-2 3,-4 0 1,4-4-1,0-3-5,-2 1 2,2-3-1,-3 3 2,2-2 0,-1 0-3,2 0 3,0-4 0,-2 5-1,2-2-1,0 6 2,0 5 2,0 0-1,0 2-1,0-6 2,0 0-3,0 0-1,0-4 0,0 6 1,0 2-3,0-1 1,0 1 2,0 2 1,0 8 0,0 4-2,0 2 5,0-4 1,0-6-8,0 4 5,0 1 0,0-1-1,-7 0 4,1-8 4,0-8-6,2-5-2,0-9-1,2-3-2,2-7-1,-3-4 3,3 0-3,0 0-8,0 0-15,0 0-112,-3 0 4,0-6-108,-1-17-174</inkml:trace>
  <inkml:trace contextRef="#ctx0" brushRef="#br0" timeOffset="3142.487">15276 9215 41,'0'0'123,"0"0"-102,0 0-21,0 0 2,0 0 2,0 0-4,0-1-4,0 1 4,0 0 6,0 0 34,0 0-3,-2 0-9,0 0-15,-4-2-10,0 2-3,-1 0-1,-3 0 0,-4 0-3,1 0 3,-1 0 0,5 0 1,3 0 0,1 0-2,5 0 2,-2 0-3,2 0-9,-3 0-1,-1 2 12,-1-2 1,1 1 2,-2 2 4,-4-1 4,-1 0-5,-2 0-4,-2 2-1,3 0-1,-2-1 1,6-3 0,4 3 0,1-3 2,3 0 17,0 0 8,0 0-14,0 2-1,0-2 2,0 0 3,0 0 5,0 0 7,0 0 3,0 0-2,0 0-10,0 0-13,0 0 4,0 0-1,0 0 1,0 0-3,0 0 2,0 0-5,0 0 1,0 0 5,0 0 0,0 0-1,0 0-3,0 0-6,0 0 1,0 0-2,0 0 0,0 0 0,0 0 0,0 0 0,0 0-1,0 0 1,0 0 5,5 0 9,-1 0 3,0 0 3,5 0-4,5 2-5,2-2-2,6 0 1,2 0 2,3 0 1,0 0 4,3 0-1,2 0-8,4 0-1,1 0 2,2 0-4,-2 0-4,3 0 2,6 0-1,0 0 2,6 0-3,1 0 1,-4 0-1,-4 0 3,-5 0-2,-7 0-1,-2 0-1,0 0 0,-4 0 2,2-2-1,0 2-1,0-2 0,5-1 2,-1 3-1,0 0 2,3 0 2,-5 0-3,-2 0-2,2 0 0,2 0 2,6 0-3,5 0 1,1 0 0,-5 0 7,-2 0-2,-1 0-5,2 3 3,1 1-1,0 1-2,0-3 0,2 1 0,-4-1 1,5 0-1,3 0 4,-1-2-3,2 0-2,-2 0 4,-1 0-2,0 0 3,1 0 6,-2 0-1,-1 0-5,-2 0-2,1 0-2,-4 0 0,3 3 1,-2-3 1,5 3-1,3-3 4,6 0 0,1 0 3,-1 0 1,-6 0-2,-1 0-4,2 0-3,0 0 1,-1 0-1,4 0 3,-4 2-1,1-2-1,2 0 0,2 2-1,-4-2 3,-3 0 0,-4 0 5,-3 0-3,0 0 2,1 0-5,5 0 4,0 0-1,8 2-1,-3-2 5,-1 0-8,-7 4-1,-5 0 0,-1 2 1,-1-2-1,1 1 0,4-2 0,-2-1 0,-1 0 3,1-2-2,2 0 0,4 0-1,-2 0 6,1 0-4,-1 2 1,-3-2-2,1 0-2,-4 0 2,2 0 0,-1 0 3,5 0-3,6 0 0,6 0 4,0 0-3,-5 0-2,-1 5 1,-2-5-1,-4 3 3,3-1-3,0-2 0,-5 2 1,-3 0 0,-2-2-1,-4 3 3,3-3-4,4 0 2,0 0-2,1 0 2,1 0 2,-5 0-1,1 0 6,-5 0-4,2 3-1,2-1-1,6 2 0,-2 0 1,3 0-3,1-1 2,-1 0-2,-4-1 0,3 2 0,2 1 4,-3-4 5,-1 3-4,2-2-5,3 3 0,0-3 2,5 1-2,-1-1 0,2 0 1,-5 2 0,1-1-1,2-2 1,3 2-2,3-2 2,-2-1-1,0 2 1,-4 0-1,-5 2 0,-3-1 0,1-3-1,2 0 1,1 0 0,3 0 1,4 0-1,7 0 0,-1 2 0,8-2 0,-5 0-1,-2 3-1,-3-1 1,-6 5 1,-7-2 0,0 0-1,0-1 1,2 2 0,1-1 0,-3-1 0,-2 0 0,-7-2 0,2 2 0,-2-1 0,4 1 0,-2-3 0,-3 3 0,0-1 0,-1-1-4,0 0-2,4 1 5,3-1 1,2 0-3,2 3 1,5-3 2,3 0 0,5 2 1,4-3-1,-4 3 1,-1 1 1,-10-3-2,-5 0 0,3 1 0,-3-1-1,3 1 1,-9-1 1,-2-2-1,-7 2 1,-2-2 0,-4 0-1,-1 0 0,-1 2 4,-5-2-3,-1 0 0,0 0-1,-2 0-1,-4 0 0,2 0-7,-1 1-26,-3-1-26,2 2-50,-2-2-79,0 0-120</inkml:trace>
  <inkml:trace contextRef="#ctx0" brushRef="#br0" timeOffset="4878.1176">14986 6953 138,'0'0'12,"0"0"-7,0 0-4,0 0 23,0 0 0,0 0-15,0 0 1,0 0 15,0 0-16,0 0-5,0 0-2,0 0 6,0 0 3,0 0-7,0 0-1,0 0 14,0 0 4,0 0-2,0 0 1,0 0-2,0 0-8,0 0-9,0 0-1,2 0-6,4 0 6,4 0 0,-5 0 3,3 0 3,-4 0 11,-4 0-8,2 0-6,-2 0-3,0 0-1,0 0-1,0 0 2,0 0 0,0 0 0,0 0-1,2 0-15,2 0-66,-2 0-118</inkml:trace>
  <inkml:trace contextRef="#ctx0" brushRef="#br0" timeOffset="8003.6073">15129 6970 89,'0'0'48,"0"0"-17,0 0 20,0 0 4,0 0-22,0 0-21,0 0-5,-3 4 6,3-4 14,0 0 1,0 0-6,0 0-11,0 0-11,0 0 0,0 0-1,0 0-5,0 2-6,0 4-1,0 2-3,5 4 6,3 4-9,1 3-13,3 1 7,-1 1 6,2 4-36,0-6-35,0 1-39</inkml:trace>
  <inkml:trace contextRef="#ctx0" brushRef="#br0" timeOffset="8227.9129">15485 7345 131,'0'0'0,"0"0"-20,0 0 16,0 0 4,0 0 7,0 0-7,59 70 0,-38-56-55</inkml:trace>
  <inkml:trace contextRef="#ctx0" brushRef="#br0" timeOffset="8417.8066">15837 7645 74,'0'0'0,"0"0"-57,0 0 56,0 0 1,0 0-4</inkml:trace>
  <inkml:trace contextRef="#ctx0" brushRef="#br0" timeOffset="9083.9062">15245 7000 138,'0'0'81,"0"0"-81,0 0-5,0 0 5,0 0 16,0 0 2,37 54-12,-22-36 0,2 0-4,-1 5-2,3 0-1,4 2-22,6-4-52,0 0-81</inkml:trace>
  <inkml:trace contextRef="#ctx0" brushRef="#br0" timeOffset="9299.7738">15728 7386 277,'0'0'28,"0"0"-26,0 0 22,0 0 23,0 0-24,0 0-15,76 34-8,-58-27 0,1 1-1,0 1-7,1-1-30,4 4-15,3-1-17,2 4 11,-2 1 22,-1-1-71</inkml:trace>
  <inkml:trace contextRef="#ctx0" brushRef="#br0" timeOffset="9459.7042">16196 7670 25,'0'0'106,"0"0"-77,0 0-16,0 0 0,0 0-6,0 0-7,58 20-2,-43-10-16,4-2-7,3 2-38</inkml:trace>
  <inkml:trace contextRef="#ctx0" brushRef="#br0" timeOffset="9668.6397">16729 7921 260,'0'0'52,"0"0"-52,0 0 0,0 0 24,0 0-24,0 0-15,84 15-1,-57-6 3,7-1-34,2 4-41,-1 0 34</inkml:trace>
  <inkml:trace contextRef="#ctx0" brushRef="#br0" timeOffset="9902.1152">17424 8151 173,'0'0'77,"0"0"-54,0 0 15,0 0 38,0 0-42,0 0-34,60 5-1,-42-2 1,7 1-10,6 1-18,3 2-2,1 3 2,1 0-8,0 2-32,0 0-5,1 0-13</inkml:trace>
  <inkml:trace contextRef="#ctx0" brushRef="#br0" timeOffset="10096.0464">18098 8358 7,'0'0'59,"0"0"-57,0 0 2,0 0 58,0 0-22,0 0 12,127 25-37,-108-20-7,0-1-1,0 4-7,0-2-1,5 2-2,-2 4-30,5 1-23,2-2 2,0 3-32</inkml:trace>
  <inkml:trace contextRef="#ctx0" brushRef="#br0" timeOffset="10284.0764">18971 8632 92,'0'0'19,"0"0"-10,0 0 34,0 0-8,0 0-35,0 0-26,139 15-32,-88-12 45,2 1-65</inkml:trace>
  <inkml:trace contextRef="#ctx0" brushRef="#br0" timeOffset="10516.1755">19640 8749 308,'0'0'74,"0"0"-74,0 0 27,0 0 32,0 0-33,0 0-26,70 0 0,-37 2-1,5 5 1,1 5 0,9-3-34,-4 3-16,7 2-22,3-3-24,0 4-19</inkml:trace>
  <inkml:trace contextRef="#ctx0" brushRef="#br0" timeOffset="10697.0964">20514 8990 99,'0'0'23,"0"0"-20,0 0 16,0 0 15,0 0-1,134 34-33,-94-29-29,3 4-46,5-1-3</inkml:trace>
  <inkml:trace contextRef="#ctx0" brushRef="#br0" timeOffset="10937.0927">21381 9212 142,'0'0'246,"0"0"-213,0 0-30,0 0 28,0 0 33,0 0-55,32 2-9,-26 2-4,3 0-19,-2-2-36,0 0-89</inkml:trace>
  <inkml:trace contextRef="#ctx0" brushRef="#br0" timeOffset="11971.5865">15260 11523 9,'0'0'40,"0"0"-23,0 0 52,0 0 7,0 0-6,0 0-30,0 0 3,22-23-22,-7 13-21,8-2-16,2-6-73,2 0-121</inkml:trace>
  <inkml:trace contextRef="#ctx0" brushRef="#br0" timeOffset="12142.4923">15697 11246 331,'0'0'79,"0"0"-79,0 0-33,0 0 6,0 0 22,138-71-78,-103 57-134</inkml:trace>
  <inkml:trace contextRef="#ctx0" brushRef="#br0" timeOffset="12340.1973">16412 10989 287,'0'0'57,"0"0"-49,0 0-5,0 0 25,135-39-28,-100 35-49,3 2-52,-1-3 18,1 1 20</inkml:trace>
  <inkml:trace contextRef="#ctx0" brushRef="#br0" timeOffset="12517.904">17050 10863 277,'0'0'127,"0"0"-81,0 0-4,0 0 7,0 0-35,122-41-14,-87 38-34,5 0-8,-1-1-1,5-3-41,2-5-140</inkml:trace>
  <inkml:trace contextRef="#ctx0" brushRef="#br0" timeOffset="12684.5672">17799 10654 126,'0'0'214,"0"0"-214,0 0-65,0 0 53,131-50 11,-95 40-87</inkml:trace>
  <inkml:trace contextRef="#ctx0" brushRef="#br0" timeOffset="12880.3866">18476 10522 340,'0'0'101,"0"0"-74,0 0-20,0 0-2,0 0-5,130-27-32,-88 27-13,0 0-58,4 0-47</inkml:trace>
  <inkml:trace contextRef="#ctx0" brushRef="#br0" timeOffset="13103.238">19299 10403 340,'0'0'62,"0"0"-60,0 0 1,0 0-1,127-14-2,-84 11-28,1 0-34,5-3-9,3-2-17,8 2-38</inkml:trace>
  <inkml:trace contextRef="#ctx0" brushRef="#br0" timeOffset="13299.9894">20208 10281 0,'0'0'5,"0"0"-5,0 0 1,0 0 3,0 0 40,127 0 9,-113 0-21,-1 0-20,-1 0-3,3 0-9,1 0-25,8-4-80</inkml:trace>
  <inkml:trace contextRef="#ctx0" brushRef="#br0" timeOffset="22628.9983">15093 9319 119,'0'0'66,"0"0"-56,0 0 12,0 0 34,0 0-24,0 0-7,2-7 9,0 5 10,-2 2-4,0 0-12,0 0-5,0 0-4,0 0 8,2-3-4,1 3-6,-3 0-6,4 0-8,-4-2-2,0 2 3,0 0 0,0 0 2,0 0 0,0 0 1,0 0 1,0-3 2,2 1 7,-2-2 2,1 1-4,2-2-8,0-1 5,-1 0 7,3-2-12,-1-2 2,1 1 1,-1 2-5,0 0 3,1 0-1,-1 1-3,-2-1 6,3 4-2,-2-3-1,1 0 5,-2 0-7,2-2-2,3-2 5,0 0-6,0 0-1,1 2 2,-3-2 0,-1 0-1,4 1 4,-4 1-4,0 1 7,0-1-3,3-3-5,-3 1 0,4 3 1,-4-1 4,0-1 1,1 4 2,-3-3-6,4-1 8,0 2-4,0-2-4,0-1 1,-1 2-2,-1 1-1,0-2 4,2 1 7,0-6-5,1 1-2,-3 1-5,2-1 1,-2 3 4,0 0-1,-2 0 9,0 0-8,3-4-1,-1 2 5,-1-2 1,2 0 0,-2 3-1,-1-6-3,3 5-5,-1-3 0,3 1-1,-3-2 0,0 2 2,2-2-1,-2 2 0,0 3-1,1-1 3,-1 2 2,-1-3-2,3 5 1,-2 1-3,-1-1 1,-3 1 5,2 2-6,-2-2 4,2 3 0,1-4-2,-2 2-3,2 0 2,-1 0 0,0 2 0,3-4-2,1 0 2,-1 0 0,2-2-1,-1 1 1,1-4 1,2 3-3,-1 1 0,-1-2-1,0 3 1,3 0 0,-4-2-2,3 1 5,-1-3-3,0 3 0,0-3 2,1 2-1,-1-2 1,2 0 1,-1 0-3,2-2 0,3-2 0,-4 0 1,4-2 0,-2 1-1,3-1 0,-2 0 0,-2 3 1,1-1-1,-2 1 0,-1 3 0,2-2 0,1 2-1,-5-2 1,6 2-1,-2 1 1,1-1 2,-4 5-2,-1-3 1,-1 0 5,-2 2-2,6 0-3,-4-2 1,3 3-2,3-2-1,-3-1-1,-1 2 2,1-2 1,-1 3-1,0-2 0,-2 4 0,1-4 0,0 2-1,-2 2 1,3-1 0,-1-1 0,2 0-1,4 0-1,-4-1 1,2 3 1,-2-4 0,2 4-5,-1-1 3,-2-1-1,1 3 1,-3 3 2,1-1 0,0-2 1,0 0 0,4-2 0,-4 1-1,-1 1 0,1 2-1,-2 1-3,8-3-3,0 0 1,1 1 4,1-1-1,1 1 3,-5 1 3,0 0-1,-3-3-1,0 1-1,0 3 0,-1-2-1,0 2-1,2-2 2,2 1-1,1 0 1,-6 2 0,3 0 0,-3-2 0,-2 2 0,4 0-1,-6 0-1,0 0-1,5 0 2,-5 0-4,4 0 4,6 0 0,-3 0 0,5 0 1,-4 0 0,1 0-1,3 0 0,-3 0-2,2 0 3,-1 4-3,1 1 0,-2-1-7,-2-1 9,2 1 1,-4-1-2,-2 1 2,3-1 0,-1-1-1,1 3 1,2-1 0,-6-3-1,1 3 0,-2-2-1,4 2-1,1 1 1,-4-2 2,5 1 0,-5 3 1,6-2-1,-2 2 0,-1-2 0,-1 2 0,-2-3 1,2 0-1,0 2 0,1-2 0,-5 0 0,2 1-1,3 2-1,0-2 2,0 2 0,-3-2 0,-1-1 0,0 0-1,0-1 1,-1 0-2,3 4 2,-1-3-1,1 5 0,1-2 0,-2 1 0,1 2 1,-2 0 0,5 0 0,-1 0-1,-3 0 1,3-2 0,-3 0 0,-1 1 1,2-4-1,-2 4-1,2-2 1,-1 1 0,3 2 0,-4 2 0,1-3 0,3 3-2,-3 0 1,0-1 0,3 1 0,-3-1 0,2 1 1,-2 0 1,0-1 0,-2 1-1,3-1 0,-3-4 0,0 3-1,2 1 1,-3-2 1,8 4-1,-5-2 1,3 2 0,-6-1-1,2-2 0,1 0-3,-4 0 3,6 0 0,-2 0 0,-1 0-2,0-1 2,0 6 0,1-3-1,-2 5 1,2-3 0,-2 5 0,0-3 1,4 0-1,-2-2 1,1 0-1,-1-2 0,0 1-1,1-1 1,-1-3 0,1 2 2,2-4-2,-5 1 0,0 1 0,2-2 0,-2 2 0,3 1 0,0 1 0,1 3 0,1 0 0,-1 1 0,1-1 0,0-2 0,0-4 0,-1 1-1,-4 0 1,3-1 2,-2 2-2,3 0-1,3 4 0,-3 0 1,3-1 0,-1 1 2,-2 1-2,0 2 0,3-4 0,-5 0-1,4 2 1,-4 2 0,2-3 0,1 0-1,1 0-1,-4-1 2,0 0 1,1 1-1,1 4-1,0-2 1,2 3 0,1 1 0,-3-1 0,0 0 0,2 0 1,-2-1-1,-1-2 0,1 0-1,-4-4 1,2 2 1,4-2 0,-5 0-1,5 2 1,-4-2-1,1 5 0,1-4 0,-3 1-1,1 3 1,1-6 2,-1 3-1,3 0-1,-4 0 3,2 1-1,0 0-1,0-1 0,1 2-1,1 2 0,-3 1 2,1-1-1,-1 0 0,1-3-1,0 4 1,3-1-1,-2 3-1,0-2 1,0 5 0,-2-2 6,-1-2-5,3-1 4,2-3-3,-5-1 0,2 0 3,0-1-5,-1 1 0,0-1 1,-2-1-1,3-1 1,0-3 1,-1 3-2,-2 1 1,2-1-1,1 0 1,-1 0-1,1-3 2,2 4-2,-5-4 0,3 1 0,-1-1 1,-2 1-1,2 2 0,3 3 3,-2-1-2,2 1 0,-1-3 0,-2 0 0,1 0 0,-1 0 0,3 0-1,-2-2 1,-1 0 1,0-1-1,-1-2 0,1-1-1,-2 2 0,3 0 0,-4-2 2,5 4-1,-2-4-1,0 3 1,1-3 0,-1 2 0,3-1 0,2 2 1,0 3 0,-1 0 4,2-2-2,-1 2-4,-3 0 2,3-2 0,-2-1-1,-4 0-1,5-3 0,-4 2 0,1-2 0,0-1 1,-1 0-1,-2 0 2,3 0-2,-1-3 0,-2 2 1,2-2-1,2-1 1,0 4 3,-4-3 1,3 0 0,-1 2-4,0 0 4,-2 2-5,3 0 0,2-3 0,-2 4 1,3-3-1,-5-1 0,3 2 0,-1-1 1,-1 2 1,1-2-2,-1 2 0,0-2 2,1 4 0,2-1 2,0 2-1,-1 1-2,3 0 1,0 2-2,0-2 0,0 2 2,-3-3 0,0 0-2,2 2 0,-4-6 2,1 2-2,-3-4 0,2 2 0,-2-4 3,0 2-1,4-1-1,-4-2 0,2 2 2,0-1 1,1 1-2,1 0-2,2 3 4,-2-1-1,1 0-3,1-3 2,-3 1-1,0-2 2,-1 2-1,1-2-2,-1 2 3,0-2 1,-2 3-1,3-1-1,2 0 0,-3-2 2,1 0 2,1 0-1,1 0 3,2 0 0,4 0 0,-2 0-2,1 0 3,-4 0-2,-1 0 0,5 0 0,-2 0 2,1 0-4,3-9 1,-3 5-1,3-4 1,-1-2 1,1 1-5,1-4 1,1-1-2,-5-2 3,3-4-2,1 0 0,0-7-2,-1 2 0,-1-1 0,3 0-1,-9 2 1,1 2 3,-1 2-2,-2 1-1,1 0 0,-2-1 2,3-3-2,-1 0 0,0-2-1,0 3 1,-2-1 0,1 0 1,-1 0-1,0-3 2,2 5 0,-4-4-1,4 2 0,-4-1-1,3-2 1,-1 2-1,-1 0 3,4-1 2,-1 4 0,1-2-1,-3 0-1,5-1-1,-2-1 0,2 1 0,-1-2 0,2 0 0,-4 3 0,2-3 0,-1 3 0,0 0-1,2 2-1,0-2 0,-2 2 1,0 1-1,-3-2 1,3 0-1,1 0 1,-1-3-1,0 2 1,2 0-1,-5 0 0,3 6-1,-1-3 1,4 2-1,-4 1 1,1-2 0,-1-1 1,4-2-1,-1 0 0,1-2 0,0 2 0,-2 1-1,1 6-3,1 1 4,-4 2-3,1-1 3,-3 2 0,3 1-2,0-1 2,-1 2 0,-2-1 0,3-3 0,3 1 0,-2 2 0,1-3-1,-3 1 0,4-1 0,0-3 0,2 2 0,0-1-3,-6 1-2,0 3 6,1 2 0,-3 4 0,2-2-1,-2 4 1,0-3-2,0 1-2,3-2 0,0 1-4,2-1 2,-2 0 4,-3 1 0,2 2 2,0 2-1,-4 0-1,2-1 1,0 3-6,3-5 1,1 3 1,2-3-1,-1 3-2,-1-3 1,0 1 6,-2 1 1,-2-1 0,1 4-2,-1-1 2,1 1 0,2-3-1,-1 3 1,1-1-1,-1-3-4,-1 2 3,1 2-1,-1 0-9,2 0 2,-3 0-4,3 0 1,0 0 2,0-3 8,1 3 0,3 0 2,-1-2 1,0 2 0,-1 0-2,-1 0 2,-6 0-2,0 0 1,1 0-1,2 0-3,4 0-2,-1 0 6,0 2-2,3 8 0,1 3-1,1-1 0,-3 2-3,4-2 3,-1 0 0,-1 3 4,-1-6 0,-2 3 0,0 0-3,-3-2 2,3 2-3,-2 0 4,2 2-3,0 2 3,0 0-3,-2 1 3,4 3 0,0-3 2,0 1-2,-3 0 0,1 1 0,0-2 0,-1-1 0,-4 0-3,2 3 3,1-4-1,-1 4 2,2-1-2,-2 0 1,3 2-1,-3-2 1,2 2-1,-2-3 2,-1 0-2,-2 1 2,4-2-1,-1-2 0,0 0-1,-1 2 1,-1 0 0,2-2 0,-1 2-1,2 3 1,0-2 2,-3 1-2,-1 0-2,5 1 2,-6-1 0,3 0 0,-3 0 0,3-1 1,-3-3-1,4 3 0,-4-5 2,3 0-2,-2 0 2,-3-2-1,6 0 0,-4 0-1,1-2 3,1 0-2,-2 0-1,0 1 3,3-2 0,-3 3-1,2-2 1,1 6-2,0-4 2,-1 2 1,0 1-4,1-4 0,-1 3 3,-2-2-3,2-1 1,0 1 0,0-1-1,0-1 0,0 2 1,1 1 1,-1-1-1,0 0-1,2 2 1,0-2 0,-4 2 0,5-3-1,-3 2 1,-2-3-1,4 2 1,-2-2 1,0-2-2,3 2 1,-3-1-1,5 2 0,-2-1 1,0 2-1,-1-3 4,2 0 3,0 1-3,-1 0 1,1-2-4,-1 2 1,-3-1 4,3-4-4,0 1-1,-3 1 4,4 0-3,2 1 0,-1 0 0,0-2 0,-5 0-1,3 0 1,-2-2 0,-1 1 0,3-2 3,-3 3 2,8 3-6,-2-2 1,1 4-2,1-2 0,1-1 0,-3 2 1,-4-6 0,0 2 0,-1-4 3,-1 0-2,3 0 3,-4 0-3,0 2 0,0-2 0,1 0-2,1 0 2,-3 0 1,4 0 3,2 0 3,3 0-2,4 0-3,-1 0 2,-4 0-2,3-6 2,-5-1 2,3-2 0,3 4-4,-4-6 1,4 3-3,-5 4 1,0-1 1,-5-4 0,2 3 2,6-2-4,-3-2 0,3 2 0,-4-2-2,1-2 0,-1 2 1,4 0-1,-3-2 3,-1 3-2,0-6 1,-4 1-2,2-3 1,-1 0-1,0-3 2,4-1-1,-3 0-1,3-4 1,-3 0 0,4 1-1,-3 1 0,-4 5 1,2-1 2,-3 7-3,3-3-1,-3-2 1,0 3 1,0-1-1,3-2-2,0 0 2,-1-1 0,0 0 1,-1-1-1,1 2 0,-2 1 1,-2-2-1,2-2 0,2 1-1,0 0 3,-2-4-2,2 4 1,3 0-1,-1 2 0,-2 3 0,2 2 0,-4-3 0,0 5 0,1-2 1,5 0 0,-2 0-1,-2 3 0,4-4 0,-2 1-2,1-2 2,-1 2-2,4-3-1,-5 3 1,5 0 0,-1 3 2,-4 1 0,1 2 0,-1 2 0,-3 0-2,1 0-1,0 0-3,2 0 5,0 0-4,-1 0 0,1 2 3,-1 0-1,2 2-1,1-3-2,0 1 0,-3-1 2,-1 1 4,-1 2 0,-2 0-1,0 0 1,2 0-4,1 0-3,3 0-2,-2 0 5,1 0 3,0 0-1,-1 0-3,2 0 1,3 0-5,1 0 4,3 0-3,1 0 1,-4 0 5,3 0 0,-1 0-1,-5 0 0,-3 0-1,0 0-1,-2 0-1,4 0 0,-2 5-1,-1 0-2,5 1 4,-2 0-3,1 3 2,0 2-1,0 1 1,-2 2 0,3-2 4,-1 2 0,-3 1 1,1-1-1,-1 5 0,0-5 1,-2 4 1,1-2 0,0 0 0,1 0-1,-2-1 1,2 0 0,-1 1 0,-1 1 0,2 0 0,3 3 0,2 1 0,2 0 0,2 2 6,-1-5-2,-3 2-2,3-2 0,2 0-1,-1 2-1,1 0 1,-3-4-1,3 0 1,-8-2 1,3 0-1,-3 0 1,4 0 2,-1 2-1,-3-2 6,1 1-5,-2-1-3,0-1-1,3 0 0,-4-3 1,3-1 0,-3-3 0,-4 1 0,3-2-1,-1 2 0,0-2 1,0 0-1,1 1 1,-1 2 2,1-2-3,2 1 0,0 2 0,-3-1 2,1 1-3,-1 2 2,0-2 0,3 3 0,-3-1 1,2-3-1,0 4 0,2 0 4,2-4-3,1 4 0,-3-3-2,1-2 2,-3-1-2,2-6 3,-5 2-1,2 0 0,-1-2-2,-2 3 0,2-3 1,-2 0-1,2 1 2,-2 1 4,2 0-3,1-2 2,-1 4-2,0-4 1,-1 3-4,-1 0 0,5-1 0,1 2-1,-4 0 1,2 0 0,-2-4 0,0 0 3,1 2 1,-1-2 0,0 0 5,4 0 1,4 0 3,1 0 0,-3-2 0,2-3-3,-3-4-1,-1 1-3,0 1 1,2-6-4,1 1 0,-1-6-3,1 0-1,0-2-1,2 0 1,1-4-5,-1 1 4,0 1-7,-5 1 7,0 6 2,0 1-2,-3 1 2,5-1-1,-6-5 0,4 1 2,-1 0 2,4-2-3,-2 2 0,-1 0-2,-1 4 4,0 2-1,-3 1-1,0 2 0,2-3-1,-2 0 2,3-2 0,-1-4-1,4-1-2,-2-1 2,-2 3 0,3 3 0,-1-1 2,2 5-3,-4-1 2,2-1-1,-1-1 0,-1 1 0,3 0 0,0 0 0,0 0 0,1 5 0,-1-4 0,0 5-1,-3 3-2,0-2 1,1 3-1,2-2-1,-3 1 1,5-2 3,-2 3-1,-1-2 1,1 3-3,-1-2-5,3 1-1,1-2 4,-4 2 2,4-2 3,-2 2 0,1-4 1,3 0 2,-6-2-3,3 2 3,-1 0-2,-2 2-1,0 2 0,-2 0-1,-1-2 0,0 2-2,0-2 1,5 2 2,-6 0-1,2 2 0,-2 0 0,0 0-3,3 0-3,1 0-4,6 0 2,-1 0 5,-1 0 4,2 0 0,-1 0-1,5 0-1,-3 2 1,0 9-3,3-2 1,-1 1-2,3 2 1,1 2 2,-2 2 2,-1 2-1,7 0 1,-4 3 1,0 1-1,2-3-1,-5 3 0,0 1 0,-5-2-3,-1 0-21,-5 1-34,-4 2-34,-1-4-90,0-3-201</inkml:trace>
  <inkml:trace contextRef="#ctx0" brushRef="#br0" timeOffset="23220.2756">20113 10098 114,'0'0'0,"0"0"-38,0 0 38,0 0 69,0 0-33,0 0 3,0 0 22,64 0-11,-45 0-30,-4 0-1,1 0-5,-1 0-6,1 0 36,3 0 14,2 0-11,1-2-8,5-2-11,0 2-28,4-2-6,3 2-62,-3 2-39,2 0-9,-6 0-33</inkml:trace>
  <inkml:trace contextRef="#ctx0" brushRef="#br0" timeOffset="23789.9652">20661 10212 244,'0'0'137,"0"0"-42,0 0 24,0 0-54,0 0-54,0 0 3,100-12 5,-61 2 1,1-4-5,7 4-8,-2-2 9,1 0-5,-4 5-3,-4-1-6,3 1-1,1 4-1,2-4 0,4 1-1,7 3-1,1-4 0,4 5-6,4-1 13,12 0-5,0 1 0,-3 0 0,-11-2 4,-11 2 8,-8-2-8,-10 1-4,1 0-12,-4-1-34,0 2-70,-1-2-85</inkml:trace>
  <inkml:trace contextRef="#ctx0" brushRef="#br0" timeOffset="24370.7388">20927 8964 144,'0'0'179,"0"0"-146,0 0-26,0 0 24,0 0-31,129 0-3,-105 0 2,1 7-1,0 1-20,-6 1 3,2-2 8,-4 1-31,3-1-41,5-2-12</inkml:trace>
  <inkml:trace contextRef="#ctx0" brushRef="#br0" timeOffset="24518.6838">21461 9060 189,'0'0'120,"0"0"-69,0 0 39,0 0-21,0 0-47,0 0-18,87 18-4,-58-11-21,0 4-74,4-1-76</inkml:trace>
  <inkml:trace contextRef="#ctx0" brushRef="#br0" timeOffset="24683.4003">21938 9168 172,'0'0'152,"0"0"-118,0 0 55,0 0-1,0 0-36,0 0-28,25 16-10,-16-11-14,2 4-1,-4-4-69,-1 2-99,1-3-210</inkml:trace>
  <inkml:trace contextRef="#ctx0" brushRef="#br0" timeOffset="33706.1501">15081 11115 24,'0'0'2,"0"0"20,0 0 33,0 0 1,0 0-1,0 0 6,0 0-9,-2-14-22,2 10-21,0 3-9,0-5-8,0 1-7,0 1-11,-2-1-11,-2 0-4,-1-2 8,-1 2 5,-2-3-11,0 0 7,-1-3-7,3 2-29</inkml:trace>
  <inkml:trace contextRef="#ctx0" brushRef="#br0" timeOffset="33952.191">15081 11115 14,'-39'-129'74,"41"129"-38,0 0 2,0 0 30,-1 0-19,-1 11-21,0 7 3,0 4 6,0 0-14,0 4-4,0-1 6,0-6-18,0 5-6,0-6 3,0 2-4,0 0 0,0 0 0,0 0-5,0 2-5,0 2-1,0 0-8,0 2-3,0 3-29,0-1-66,0-5-2</inkml:trace>
  <inkml:trace contextRef="#ctx0" brushRef="#br0" timeOffset="34141.873">15077 11601 118,'0'0'52,"0"0"-19,0 0 24,0 0-17,0 0-28,0 0-12,-4 35 6,-1-21-4,-3 4-1,0 0-1,0 3-4,1-6-62,3 0-49,-4-5-21</inkml:trace>
  <inkml:trace contextRef="#ctx0" brushRef="#br0" timeOffset="34251.8031">15012 11812 170,'0'0'36,"0"0"-36,0 0 0,0 0-1,0 0-87</inkml:trace>
  <inkml:trace contextRef="#ctx0" brushRef="#br0" timeOffset="34485.6592">15012 11812 41,'36'-126'251,"-36"119"-198,0 1-51,4 5 8,-2 0-10,4 1-6,-4-3-33,-2 2 7,0 1 21,2-5 5,2 2 4,3-6-18,1-1-27,4 0-8,1-5-84</inkml:trace>
  <inkml:trace contextRef="#ctx0" brushRef="#br0" timeOffset="34603.6058">15345 11448 85,'0'0'97,"0"0"-66,0 0-20,0 0 8,0 0-19,0 0-120</inkml:trace>
  <inkml:trace contextRef="#ctx0" brushRef="#br0" timeOffset="34763.5169">15615 11243 182,'0'0'245,"0"0"-210,0 0-35,0 0-29,0 0-15,0 0-96,73-42-104</inkml:trace>
  <inkml:trace contextRef="#ctx0" brushRef="#br0" timeOffset="36376.3764">15175 11606 60,'0'0'177,"0"0"-177,0 0-87,0 0 81,0 0 4,0 0 2,-4 0-5,4 0 5,0 0 29,0 0 30,0 0-7,0 0-3,0 0-30,0 0-18,0 0-1,0 0-9,0 0-5,0 0-13,4 0-39,5-5-22,-4 0-30</inkml:trace>
  <inkml:trace contextRef="#ctx0" brushRef="#br0" timeOffset="36553.7183">15175 11606 122,'15'-16'33,"-8"10"-32,4-2 0,7-2 9,1-1 36,4-1-17,4-9 12,4 3-4,6-8-6,3 2-29,-5 6-2,1-2-3,-5 5 2,-2 6-6,0-2-61,4 3-53,6-1 49,-4-1-9</inkml:trace>
  <inkml:trace contextRef="#ctx0" brushRef="#br0" timeOffset="36818.5643">15795 11285 9,'0'0'84,"0"0"-76,0 0-8,121-66-2,-100 50-11,-3 4-9,0 1 22,0 2 0,0-1 55,1 2-6,2 0 20,-1-1-13,0 6-25,2-3-22,3 1-8,4-2-1,2 2 0,3-4-19,-3 4-33,-2-2 12,0-1 12,-5 0 20,1 2 8,-1-2 2,-4 0 6,1 0 25,-2 2-21,1-1-12,5 2-3,3-2-18,7 0-68</inkml:trace>
  <inkml:trace contextRef="#ctx0" brushRef="#br0" timeOffset="36939.6058">16958 10925 3,'0'0'0</inkml:trace>
  <inkml:trace contextRef="#ctx0" brushRef="#br0" timeOffset="37141.5096">17453 10805 159,'0'0'0,"0"0"-20,0 0 20,128-33 2,-93 28-2,-3-1-63</inkml:trace>
  <inkml:trace contextRef="#ctx0" brushRef="#br0" timeOffset="37351.8025">18229 10680 28,'0'0'0</inkml:trace>
  <inkml:trace contextRef="#ctx0" brushRef="#br0" timeOffset="37771.5675">20092 10353 89,'0'0'0,"0"0"-71,0 0 53,0 0 18</inkml:trace>
  <inkml:trace contextRef="#ctx0" brushRef="#br0" timeOffset="38623.7267">20092 10353 110,'114'-34'82,"-105"29"-38,3 2 13,-6-1-8,5-1-17,3 4-15,-1-1 13,1 0-15,0-1 5,5 3-8,1 0-12,2 0 0,1 0-14,-1 0-39,2 0 8,3 0 3,2 0 7,2 0-15,0 0 13,2 0-1,-1 0 2,-3 0-8,0-3 15,-8 1 29,1-2 11,-5 1 12,3 2 47,-4 1-21,2 0-15,-2-2-16,1 2-7,3 0-9,3 0-2,8 0 0,0-2 10,3 2 11,-3-2-8,0 2-12,0-2 0,-2-1-1,0 1 0,2 1 24,1-1 6,-3-2-2,-4 1-16,3 1 0,-2 0 3,-1 1-11,-4-1 7,3 0-8,-7 0 5,2-1-6,1 2 0,-5-2 3,5 2-4,2-2-1,3 2-5,-1 1 5,3-2 2,-2 0-2,2 2-1,-3 0 1,-2 0 0,5 0 3,-4-2-3,-2-1 11,4 1-7,-3-1-2,5 1 1,-1 0-1,0 0-2,-5-1 2,4 1 1,-4 2 6,-4 0-1,-1 0 8,-2 0-12,3 0 1,3 0-4,0 0-2,0 0 2,1 0 3,-4 0 1,5 0 6,-1 0 7,3 0-5,2 0-10,1 0-3,4 0 0,1 5 1,-1-1-1,1-1 2,6-1-1,-1 0 8,5 1-5,2-3 0,4 0 0,-3 0-4,-8 0 0,-8 0-5,-7 0-1,-2 0 0,0 0-2,0 0-22,3 0-36,-3 0-14,-2 0-59</inkml:trace>
  <inkml:trace contextRef="#ctx0" brushRef="#br0" timeOffset="40453.8407">15009 6747 254,'0'0'33,"0"0"-31,0 0 2,0 0 14,0 0-17,0 0-1,-32 0 0,32 0-1,0 0 1,0 5 0,0-1 2,0 4 15,0 2 15,0 2-18,6 2-9,0 1-5,7 2 1,0 0 1,3 4-2,2 1 0,10 2 0,3 4-5,3 0-6,1 0-29,-2 0-3,0-2-37,-8-3 23,-3-1 20,-2-3 8,-4 2-8,-2-3 18,-4 0 19,3-1 3,-4 0 12,1-2 2,2-3-9,-1-1 2,2-2 31,-1-4 1,-2 1-19,0 0-11,1-2-5,-3 1-6,1 2 0,1-1 3,0 1-4,2-2 2,1 1 2,2 2 3,6-1-2,-1 2 5,2 1-3,2 3 2,2-4-7,0 1 6,-1 0 1,1 0 5,-3 0 6,3-2-7,-4 0-8,-1 0-5,-2 0 1,2 0-1,1 0 0,5 0-2,-1 1-2,-1-2-7,2 4-4,-5-1 7,1 1-12,-6 1-2,-1 1 7,-1-1 12,-3-2 2,3 0 1,1-1 4,3 2 2,10 1 1,5-3-6,1 4-1,2-1-4,-6 0-2,-4 2-8,-6-5-21,0 3 6,-3-4 13,-1 4 9,-1-3 7,-3-1 0,1 0 4,-1 0 1,0 0 14,5 4-17,5 0 6,2 1-6,4 1-2,-6-1-8,2 1 1,-5 0-5,0 0-13,5-4-40,1 2 10</inkml:trace>
  <inkml:trace contextRef="#ctx0" brushRef="#br0" timeOffset="40952.0369">17710 8247 20,'0'0'59,"0"0"-34,0 0-10,0 0 0,0 0 7,0 0-14,104 18-5,-88-16 5,-1 1 10,-3 1-10,-3-1-5,2 3-1,-2-1 2,0 0-4,-1 2-9,4 0-4,-3 4 1,4-4-1,1 4-3,3-1-26,5-2-3</inkml:trace>
  <inkml:trace contextRef="#ctx0" brushRef="#br0" timeOffset="41414.0167">18334 8439 39,'0'0'73,"0"0"1,0 0-11,0 0-36,0 0-27,116 14 1,-103-9 1,5-1-2,-2-1-2,3 4 1,0-1 0,-3-2-6,-1 2 0,-1-4 7,-1 2 5,2-1 4,3-1 12,2 3-4,-3-1-2,2-1-7,-6 0 2,3 3 3,1-2-8,-1 0-3,2 0-4,-2 2-2,0-1 4,-1 0 3,0 2-2,1-5 7,2 1 5,-3-1 15,3 0-17,2 3-7,-4-2-4,4 1-13,-3-2-10,2 2 14,-2-2-10,-3 0-1,1 2 7,1 0-3,1 0-23,4 2-23,-3-2 3,-4 3-2,1-4 37,-2 3-17</inkml:trace>
  <inkml:trace contextRef="#ctx0" brushRef="#br0" timeOffset="41641.6665">19509 8715 349,'0'0'106,"0"0"-82,0 0 9,0 0-17,0 0-16,0 0-17,48 29-15,-30-20-26,4 1-31,-2 0-82</inkml:trace>
  <inkml:trace contextRef="#ctx0" brushRef="#br0" timeOffset="42142.3415">20215 8981 311,'0'0'53,"0"0"-26,0 0 71,0 0-31,0 0-50,0 0-2,14 0 10,-12 0 11,0 0 4,0 0-17,1 0-23,-2 0 0,2 0-13,4 0-15,4 0-19,2 0 6,4 0 10,1 0-10,3 0-17,12 0-4,8 4-6,6 3 56,8 3-14,-10-2 18,2-1-132</inkml:trace>
  <inkml:trace contextRef="#ctx0" brushRef="#br0" timeOffset="42553.7296">20726 9048 120,'0'0'78,"0"0"-8,0 0 4,0 0-19,0 0-23,0 0-22,45-5 11,-37 3-18,4 0 1,5 1 3,-4-1-6,6 2 2,-3 0-2,5 0-1,10 0-1,3 0-3,4 0 0,-5 0 3,-1 7-42,1 0-46,2 0-3,-3-3 70,-5 0 18,-7-4 3,-3 0-7,2 0 2,-2 0 6,1 0 10,-5 0 4,3 0 0,1 0-13,2 0 23,3 0-24,12 3-26,-1 4 23,7 0 3,-5-2 0,-6 0-18,0-1-84,0-1-4,-2-3 106,2 2 17,-9-2 52,1 0-62,-2 0-7,0 0-6,5 0-17,3 0-21</inkml:trace>
  <inkml:trace contextRef="#ctx0" brushRef="#br0" timeOffset="42789.4427">22015 9108 242,'0'0'95,"0"0"-72,0 0 47,0 0-9,0 0-61,0 0-11,48 0 9,-36 2 0,-1 2-4,-1 0-19,4 0-45,-1 0-99</inkml:trace>
  <inkml:trace contextRef="#ctx0" brushRef="#br0" timeOffset="42989.6686">22281 9150 286,'0'0'95,"0"0"-81,0 0 31,0 0 14,0 0-49,0 0-10,0 2-15,14 0-32,1 0 3,1-1-17,-3 2-83,-4-3-54</inkml:trace>
  <inkml:trace contextRef="#ctx0" brushRef="#br0" timeOffset="43178.9972">22281 9150 252,'81'41'78,"-81"-41"-61,0 0 23,0 0-40,2 0-83,0 3-28,-1-1 6</inkml:trace>
  <inkml:trace contextRef="#ctx0" brushRef="#br0" timeOffset="43320.0893">22306 9203 138,'0'0'133,"0"0"-133,0 0-87</inkml:trace>
  <inkml:trace contextRef="#ctx0" brushRef="#br0" timeOffset="44642.2751">15326 11737 35,'0'0'56,"0"0"-6,0 0 0,0 0-50,0 0-10,0 0-171</inkml:trace>
  <inkml:trace contextRef="#ctx0" brushRef="#br0" timeOffset="44717.225">15326 11737 22,'41'-47'0</inkml:trace>
  <inkml:trace contextRef="#ctx0" brushRef="#br0" timeOffset="50281.6375">16100 7907 7,'0'0'52,"0"0"23,0 0-43,0 0-4,0 0 0,140-22-17,-109 18-11,-4 1 3,-4 2-3,-7-2-10,-5 3-21,-7 0-15,-2 0-22</inkml:trace>
  <inkml:trace contextRef="#ctx0" brushRef="#br0" timeOffset="51531.6205">16279 7874 101,'0'0'33,"0"0"-23,0 0-5,0 0-5,0 0-10,0 0-20,-16 0 24,14 0 4,0 0 2,-1 0 2,3 0 6,0 0 5,0 0-3,0 0-3,0 0-4,0 0 4,-2 0 5,0 0 10,2 0-10,0 0 5,0 0 7,0 0-10,-4 0-5,2 0-6,-4 0 2,2 0-3,2 0 0,0 0-2,2 0 3,0 0 0,0 0 1,0 0 6,0 0 3,0 0 5,0 4-5,-2 0-6,2 2 5,-6 1 7,5-2-4,-1 3 9,0 2-3,2 0-4,0 2-6,0 2 6,-2 3-8,-3 2 7,0 2-7,1 0 1,-1 2-2,1 3 5,0 0-2,-2-2 6,6 4-2,-4 0-9,4 0-1,-2 0-3,0-4-1,2 0 0,-5-1-1,5-4 0,-2 4 7,2-5-1,0 0 5,0 0 10,0-2-7,0-1-4,0 0-5,0-1 0,0-2 3,0 3-1,0-4-3,-2 3 1,0 0-2,-2 2-1,2 2-1,2 1 5,-5-2 2,3 1-1,-1 0-3,1-1 3,2 0-5,0 0 1,-2-2 1,2 1 3,-3-1-5,-1-1 8,-1 0-3,2 0-1,0-1 0,3 2-2,-4-1-1,2 2-1,-3-2 0,2 0 0,1 0 2,0 0-1,0 2 0,0 3 1,0-2 0,-3 0-1,3-2-1,2-1-1,0 0 0,-2-4-1,2 0 1,0-1 2,-2-4-2,2 4-1,-3-2 0,3 1 0,0 2 1,0-3-1,0 1 1,0-2-1,0-1 0,0 2 0,0-1 1,0-1-1,0 2 1,0-2-1,0-3 0,0 1 2,0-1 0,0 0-2,0 0 0,0 0 0,0-1 0,0 6 0,0-3 0,0 4 0,0-3 0,0 2 0,0-1 1,0 1-1,0 2 0,0-1 0,0 0-1,0 0 2,0-2-1,0-2 0,0-1 0,0-3-3,0 3-4,0-1-16,0 0-14,0 0-7,0-2-13,0 0-4,0 0-55,3 0-64,3-9-106</inkml:trace>
  <inkml:trace contextRef="#ctx0" brushRef="#br0" timeOffset="51951.3718">15949 9131 6,'0'0'74,"0"0"-31,0 0 6,0 0 27,0 0-5,0 0-8,-2-74 5,2 74 6,0-1-5,0 1-24,0 0-19,0 0-10,0 0-6,0 0-4,0 0 2,0 0-8,2 1 2,2 13 2,5 2 20,0 1-11,0 1-2,2-2 10,-2-2-13,-2-4 0,2-4 0,-3-5 6,0 2-1,2-3 4,5 0 14,9-3 2,10-16-12,3-7-16,0-2-5,-3-4-71,-7 2-38,-12-2-66,-13 3-357</inkml:trace>
  <inkml:trace contextRef="#ctx0" brushRef="#br0" timeOffset="52784.244">16016 8392 155,'0'0'88,"0"0"-25,0 0 0,0 0-5,0 0-6,0 0 7,0 0 6,0-2 1,0-5-6,2-2-9,6-4-36,4-2 6,1-6 2,3-1-8,4-2-12,2-3 1,1-2-4,-1 3 0,-5 2-1,-4 2 2,3-2 0,-2 7 1,-1-3-2,-4 8 0,-2 3 0,-4 1 0,-3 5 0,0 2-3,2 1 3,0-2 1,0 0 0,0 0 2,0 0-3,-2-2 0,0 0 2,3 0-2,1-2 0,-2 2 0,0 2 0,0-3 0,-2 5 2,2-5 1,1 1-3,0 1 1,-1 1-1,0 2 0,-2-3 0,0 3 0,0 0 0,0 0 0,0 0-1,0 0-3,0 0 0,0 0-9,0 8-1,0 10 10,0 6 4,-10 6-15,2 4-49,-1 8-43,-2-2-29,4-4-64</inkml:trace>
  <inkml:trace contextRef="#ctx0" brushRef="#br0" timeOffset="53601.7875">15762 8642 248,'0'0'88,"0"0"-86,0 0 4,0 0 53,0 0-35,0 0-16,33-62 4,-24 48 23,-1-2-22,2-2-6,-6 2 0,-4-1-4,0 4 7,0 5 0,0 0-3,0 6-7,-2 2-1,-14 0-2,-3 0-1,-2 0 4,-3 17 4,-1 2 20,5 5 11,0 3-12,4 0 1,4 1-6,7-3-13,3-6 4,2-2-7,0-10 7,0 1-8,0-5 4,0-2-3,0-1-1,10 0 0,6 0 2,2 0 14,2-8-17,-2-10-4,2-1-17,-4 1-9,-8 4-5,-3 5 35,-3 8 5,-2 1 15,0 0-3,0 0-3,0 0-14,0 0 1,0 15 10,0 2 23,0 2-11,2-2-4,2-2-12,5-1-7,-2-4-2,2 2-49,3-1-50,-4-5-53,3-6-106</inkml:trace>
  <inkml:trace contextRef="#ctx0" brushRef="#br0" timeOffset="53851.6456">15878 8689 228,'0'0'100,"0"0"-49,0 0 69,0 0-17,0 0-48,0 0-38,0-13-6,0 13-6,0 0-5,0 0-6,0 0-7,0 14 13,0 4 4,0 3 3,0 1-5,0 2-2,-3-2-3,0 0-75,-1-10-138</inkml:trace>
  <inkml:trace contextRef="#ctx0" brushRef="#br0" timeOffset="56310.584">17799 9340 34,'0'0'9,"0"0"29,0 0-10,0 0-5,0 0-6,0 0 44,7-10 15,-7 8-16,0 2-5,0-2-14,0 2-8,0 0-19,0 0-3,0 0-5,2 0-1,-2 0-3,2 0-1,2 0 0,-2-2 2,1 0 3,0 2-3,-3 0 9,0 0-3,0 0-3,0 0 0,0 0-5,0 0-1,0 0 0,0 0 1,0 0-1,0 0 1,0 0 8,0 0 4,0 0-4,0 0-9,0 0-2,0 0-3,0 0-7,0 0 6,0 2 4,0 8 2,2 4 1,2 1 5,-2 0 3,0 4 2,-2 2-1,0 1 1,0 5-4,0-4 0,0 0-4,0-4 0,0 0 1,0-1 0,0 0 2,0 0 0,0-1 5,0-3 2,0 6-6,0-5 1,0 3-7,-2 2 3,0-3-3,0 4-1,2-3 1,-2 1-1,2-3 5,0-1-4,-2 0 3,2-1 1,0 2 4,0-2-2,0 2-3,0-4-2,0 2-1,-3-4 0,0 0 1,3 5 1,-2-1-3,2 1 1,0-1 1,0-6 0,0 1 0,0 2-2,0-2 1,0 0 4,0 1 0,0-3-3,0 0 2,0-2-1,0 2 0,0-1 0,0 2-3,0 0 0,0 0 1,0 3 0,0 0 3,0-1-1,0 1 6,0 0-1,0-3-2,0 5 1,0-1 1,0 2 0,0-2-7,0 2 3,0-3-3,0-1 0,0 3 1,0-1 0,0-2 0,0 2 2,0-2 2,0 0 2,0 0-6,0-2 2,0-2-2,0 0-1,0 3-1,0-2 0,0 3 0,0 4 1,0-2-1,0 0 0,0 3 0,0-4 0,0 1 0,0 0 0,0-4 1,0 0-1,0-4 4,0 0 1,0 0 0,0-4-1,0 2 2,0-2-6,0 0 3,0 2-3,0-2 5,0 0-5,0 0 0,0 0-1,0 0-3,0 5 0,0-4-4,0 3-5,0 0-18,0-2-19,0-2-14,0 0-19,0 0-22,0 0 0,0 0-16,0 0-24,0 0 4</inkml:trace>
  <inkml:trace contextRef="#ctx0" brushRef="#br0" timeOffset="56714.3585">17700 10328 189,'0'0'54,"0"0"-45,0 0 71,0 0 2,0 0-35,0 0-1,0 0 34,-4-29-3,4 29-12,0 0-8,0 0-17,0 0-22,0 0-16,0 6 3,10 10-2,0 3 15,-1 1-6,1-6-4,-2 1-1,-2-3-3,1-6 1,-5 0-3,4-6 3,0 0 7,1 0 2,1 0 11,7 0 4,7-6 1,7-20-12,6-10-18,3-7-15,-3 2-55,-4 2-52,-10 10-48,-15 7-66</inkml:trace>
  <inkml:trace contextRef="#ctx0" brushRef="#br0" timeOffset="57449.6658">17712 9636 224,'0'0'26,"0"0"-26,0 0 1,0 0 14,0 0-7,0 0 11,-23 13 25,19-11 2,4-2-5,-2 0 8,2 0-6,0 0 8,-2 0-3,2 0-1,-2 0 0,-3 0-1,3 0-20,0-8-7,2-2 10,0-6-4,0-6-5,0-2-3,0-10-10,0 0 1,11-7-8,2-3 2,5 7-4,-3 0-1,1 12 1,-3 8 2,-5 5 7,-2 4-7,-4 4 2,0 0-2,-2 4 0,0 0-2,0 0-4,0 0-2,0 0-4,0 0 1,0 0 0,0 2 2,0 8 9,0 6 3,7 1 7,-3 3 3,8-1-6,-1 0-2,5-2-3,0 2 7,6-4-9,-4 3-44,8-2-29,0-4-62,1-5-132</inkml:trace>
  <inkml:trace contextRef="#ctx0" brushRef="#br0" timeOffset="58297.9468">18057 9699 20,'0'0'31,"0"0"-3,0 0 31,0 0-30,0 0 1,0 0-10,5-48 2,-8 40 15,-1 1-5,0-2 13,-3 4-6,-1-4-9,2 6 3,-2-2 3,1 5-9,-1 0-14,-9 0 0,-3 0-5,-1 5 21,-2 16 17,-3 5-6,5 4-12,6 0 7,2 0-16,5-3 0,5-8-8,3-2-3,0-6-4,0-4-2,3-3-2,7-4 0,1 0 0,-1 0 0,4-11-1,-3-10-3,3-7-20,-5-1-21,-1 5 22,-3 8 23,-3 12 1,-2 4 17,2 0 1,-2 0 4,0 0-17,0 0-6,5 18-5,-3 5 5,5 4 0,-3 4-47,1-1-62,-1-7-90,0-6-190</inkml:trace>
  <inkml:trace contextRef="#ctx0" brushRef="#br0" timeOffset="58567.8675">18041 9846 282,'0'0'260,"0"0"-167,0 0-34,0 0 14,0 0-57,0 0-16,63-35-5,-58 35-8,-5 10-4,0 16 3,-13 5 14,-14 3 0,-2-2 4,2-6-1,4-6 1,11-4-3,4-6 0,6-6 2,2-4 1,0 0-4,27 0 4,19 0 2,13-9-6,6-3-24,-8-2-79,-8-1-221</inkml:trace>
  <inkml:trace contextRef="#ctx0" brushRef="#br0" timeOffset="59648.1173">18914 8809 101,'0'0'74,"0"0"-45,0 0 15,0 0 12,0 0-4,0 0-2,0-8 2,0 8 3,0 0-17,0 0-28,0 0-8,0 0 3,0 0-5,0 0-8,0 13 7,0 8 1,1 9 22,2 4 15,-3 2-11,0-2-12,0 0-5,0-1-5,0-5-1,0 0-3,0-2 4,0 0-4,0-4-3,0-4-15,0-2-19,0-1-35,0-4-42,0-2-64,5-4-56</inkml:trace>
  <inkml:trace contextRef="#ctx0" brushRef="#br0" timeOffset="60031.3523">18842 9261 156,'0'0'30,"0"0"6,0 0 53,0 0-25,0 0-18,0 0 5,-6-12 3,6 12-1,0-2-14,0-1-11,0 3-4,0 0-8,0 0-10,0 0-4,0 0-2,0 0-13,0 0 6,0 12 7,2 2 10,6-2-7,0-1 2,-2-8-3,-2 1-2,-1-4 1,3 0-1,1 0 8,2 0 13,4-10-8,0-10-13,1-6-20,-1-3-47,-3 0-78,-6 5-157</inkml:trace>
  <inkml:trace contextRef="#ctx0" brushRef="#br0" timeOffset="60539.4186">18774 9038 305,'0'0'86,"0"0"-37,0 0 12,0 0-27,0 0-29,0 0-3,-1-13 11,1 5 13,0 2 11,5-2 7,3-2-17,6-2-4,-1 0-2,3-2-8,-3-2 1,1 0 4,-1-1-10,1-3-1,-3 1-4,-3 1-3,-1 4 5,-1 2 2,-1 4-5,-1 4 1,-1 4 5,-3 0-3,0 0-5,0 0-5,2 0 3,2 0-8,5 0-8,7 0 8,5 8 10,0 12-25,-1 4-39,-1-1-53,-8 2-122</inkml:trace>
  <inkml:trace contextRef="#ctx0" brushRef="#br0" timeOffset="61237.389">19081 9075 261,'0'0'46,"0"0"-35,0 0 39,0 0-22,0 0-23,0 0 1,0 0 14,0-7-14,0-1 0,0-1 9,0 4 10,0-3-3,0 4 11,0 2-12,0-1-17,0 1 0,0 0-4,0 1 0,0-1-1,0-1-2,-2 1 3,-5 2 1,-3 0 11,-2 0-2,1 0 0,-5 0-6,3 0 1,-1 8 5,3 5 0,1 0-3,6 5 0,2-2 1,2 0-3,0-2 2,0-3-6,0-4-1,5-2 0,2-3 0,-3-2 0,-2 0-5,2 0 0,3 0 3,5-9-4,1-11-25,3-1-32,-5-1-23,-3 2 51,-1 8 35,-4 5 11,-3 7 21,0 0-4,0 0-27,0 5 0,0 14 19,0 3 46,0 4-20,0-3-15,0-2-17,0-2-14,0-1 0,7-6-64,7-3-109,2-6-262</inkml:trace>
  <inkml:trace contextRef="#ctx0" brushRef="#br0" timeOffset="61776.2208">19165 9210 132,'0'0'97,"0"0"-40,0 0 32,0 0-14,0 0-16,0 0 1,0-10-5,0 10-13,0 0-19,0-2-8,0 2-2,3 0-6,3 0-7,1 0-3,0 5-2,-5 6-8,-2 7 3,0-1 6,-2 6 4,-18-2 0,-3-4 5,1-3-4,7-4 1,4-5 1,5-4-2,6 1-1,0-2 5,0 0-5,3 0 0,15 0 0,4 4 18,-1 3 8,-2 0-8,-5 3-18,-7 1-3,-7 0-5,0 6-2,-5 2 10,-22 3 0,-6 4 5,-6 4-5,-2-5-34,1-5-133,-1-7-342</inkml:trace>
  <inkml:trace contextRef="#ctx0" brushRef="#br0" timeOffset="66224.4117">1506 6557 242,'0'0'60,"0"0"-34,0 0 60,0 0-11,0 0-25,0 0-22,0 0-12,23-71 30,-19 66 4,-2-4-32,2 4-6,-2-1 4,1-1-1,-1 6-9,0-2-3,-2 2 10,0 1-8,0 0-5,0 0-9,-2 13-11,-28 28-3,-13 19 23,-9 10 3,-1 0 1,6-2-2,9-7-1,5-13-1,0-8 0,6-12-13,4-11-3,9-8 0,10-7 10,0-2 6,2 0 14,-1-6 28,-2-20-31,5-6-11,0-6-10,0 6-14,10 7 24,-2 11 3,0 7 19,-2 4-5,2 3-6,7 0-11,4 0 0,4 17 4,-1 5 3,-1 6-7,5 4-2,-6 4 2,3-2 6,3-4-6,-1-6-21,1-8-7,-3-10-3,-5-2 5,-1-4 26,6 0 0,1-4 2,5-20-2,3-8-9,-2-9 2,2 0-44,-5 1 21,-10 5 24,-5 12 5,-8 10 1,-4 6 22,0 4 5,0 3-26,-9 0-1,-9 0-7,-9 9 0,1 18 7,1 7 26,3 7 5,8-1-10,10 0 1,4-8-9,0-6-5,12-8-7,14-5 0,1-10 5,1-3 0,2 0 9,0 0-3,2-16 2,1-12-4,5-12-10,7-14-11,-1-14 5,3-2-20,-9 8-16,-9 11 11,-15 21 14,-14 12 4,0 8 8,0 6 2,0 2-10,-10 2-3,-3-2-2,-3-1 11,6 3 7,0 0 1,7 0 11,3 0 16,-3 0-9,3 0-2,-4 0-4,4 0 0,-5 13-7,-4 19 0,-5 13 24,-1 6 9,4 0-8,6-3-9,5-4 2,0-4-13,0-4-8,0-8-3,14-4-44,5-3-15,11-12-58,8-9-97,-2 0-174</inkml:trace>
  <inkml:trace contextRef="#ctx0" brushRef="#br0" timeOffset="66397.3063">1992 6844 296,'0'0'289,"0"0"-230,0 0 22,0 0 30,0 0-104,0 0-7,105-20-82,-38 8-19,2-4-73,-7-1-215</inkml:trace>
  <inkml:trace contextRef="#ctx0" brushRef="#br0" timeOffset="67055.6512">2991 6803 365,'0'0'90,"0"0"-67,0 0 50,0 0-13,0 0-50,0 0-4,56-94 2,-54 80 14,-2 3-2,0 0-12,0 1-1,0-3-2,0 4-2,0-1-3,-2 3-4,-17 0-6,-8 5-2,-8 2 7,-9 0-1,-7 28 5,-1 16 1,-1 7 26,4 2 2,9 0-7,11-7-14,10-6-5,13-6 5,6-10-7,0-8-4,2-9-16,13-4 1,3-3 19,3 0 4,6-6 14,4-20-12,2-10-6,3-10-14,-7 2-3,-9 5-32,-7 15 49,-6 13 5,-7 3 5,2 8 12,-2 0 10,0 0-1,0 0-12,0 0-7,0 14-8,0 5 13,0 8-3,0 4 7,0 4-9,0-5-12,15 0-6,7-4-60,11-8-55,0-8-82,9-6-258</inkml:trace>
  <inkml:trace contextRef="#ctx0" brushRef="#br0" timeOffset="67349.5947">3205 7000 277,'0'0'184,"0"0"-138,0 0 16,0 0-6,0 0-39,0 0-14,0 0 19,-3-1 11,1 1-15,-2 9-14,-2 8 8,-6 3 49,3-1-28,1-3-10,-1 0-18,4 3 0,2-2-5,1 1-48,2-2-94,0-7-154</inkml:trace>
  <inkml:trace contextRef="#ctx0" brushRef="#br0" timeOffset="67827.6209">3637 7078 462,'0'0'139,"0"0"-118,0 0 57,0 0-11,0 0-46,0 0-15,-3-9 5,3 9 5,0 0 2,0 0 5,0 1-6,0 7-17,-1 6 7,-6 7-2,-2 7 21,-2 2-7,-2-1-14,-6 2 0,2-1-5,-1-2-53,7-6-100,9-12-128</inkml:trace>
  <inkml:trace contextRef="#ctx0" brushRef="#br0" timeOffset="68548.241">4665 6782 274,'0'0'71,"0"0"-64,0 0 51,0 0-6,0 0-16,0 0 1,33-93-6,-33 83 5,0-4-10,0-1-10,0 1-12,0 3-3,-4 3 0,-15 2-1,-7 4-8,-7 2 1,-5 0 3,-4 15 4,2 11 1,-1 11 9,3 4 19,8 1-11,10-5-5,10 0 0,8-6-6,2-4-3,0-8 0,6-4-4,15-7-9,1-6 2,1-2-6,5 0-2,-3-6-6,2-18-10,-1-9-29,1-10-3,2-6-19,-7 7-30,-6 10 104,-7 18 8,-7 14 120,-2 0-70,0 5 6,0 20-35,0 12 44,-11 3 41,0-3-47,-1-1 15,6-1-52,6-3-14,0 0-8,0-8-81,29-12-125</inkml:trace>
  <inkml:trace contextRef="#ctx0" brushRef="#br0" timeOffset="69224.4264">4799 6984 286,'0'0'148,"0"0"-123,0 0 24,0 0-18,0 0-31,0 0-1,0 0 1,0 0 37,0 0 23,0 0 6,0 0-12,0 0-18,0 0-10,0 0-8,0 0-18,0 0-7,0 0-8,0 0-12,0 0-13,0 0 8,0 0 21,0 0 4,0 0 1,-3 0 6,3 0 2,0 0 6,0 0 4,0 0 38,0-10 14,0-4-39,3 0-10,10 2 0,2 5-15,3 0 0,3 3-1,-6 4 1,1 0 0,-8 0 0,-4 8-12,-4 12-6,0 3 6,0 9 8,-10 1 4,-17 1 6,-4 0-6,-2-2-2,4-1-2,6-5 3,8-8-3,5-8 4,8-5 0,2-3 0,0-2 2,0 0 10,0 0 13,14 0 3,8 0 8,9 0-7,-2 0-11,0 0-12,-7 0-6,-6 0-5,-7 0-34,-5 0-41,-1 0-40,1 0-129</inkml:trace>
  <inkml:trace contextRef="#ctx0" brushRef="#br0" timeOffset="69517.6088">5273 7108 513,'0'0'186,"0"0"-145,0 0 31,0 0-18,0 0-31,0 0-14,0 19-7,0 0 7,-8 8 2,-3 3-3,-5 2-8,-5-6-126,4-10-156</inkml:trace>
  <inkml:trace contextRef="#ctx0" brushRef="#br0" timeOffset="70333.6032">6047 6815 66,'0'0'169,"0"0"-133,0 0 31,0 0-4,0 0-40,0 0-11,22-113 1,-20 93-3,-2 3 0,0 2 24,0 4-12,-2 3-13,-11 2-2,-3 2 1,-4 4 5,-2 0 5,-3 0 13,-5 12-4,-2 17-1,-4 4 6,1 7 10,4-1-8,4 2-14,8-7-1,9 0 1,0-5-8,10-7-5,0-6-2,0-6-5,0-3-7,10-4-7,5-3 14,5 0 4,7-3 11,8-20-15,3-14-20,5-9-24,1-1-24,-3 7-11,-13 11 54,-8 17 25,-10 8 6,-10 4 34,0 0 13,0 0-24,0 0-29,0 16 5,-5 10-1,-4 5 44,3 1-2,3-1-25,3-1-15,0-4-6,7 1-18,19-8-76,8-4-93,2-7-341</inkml:trace>
  <inkml:trace contextRef="#ctx0" brushRef="#br0" timeOffset="70939.5355">6284 7028 489,'0'0'74,"0"0"-26,0 0 29,0 0-47,0 0-21,0 0-9,84-58-3,-60 55 2,-1 3 0,-10 0 1,-7 0 0,-5 0-10,-1 15-12,0 9 10,-1 4 12,-20 2 3,-10-2 1,-3-2-2,-4-2-2,6-2-7,9-5-15,7-8-18,9-4 10,5-3 21,2-2 9,0 0 21,0 0 28,11-5-34,11-2-12,3 0-3,-3 6 3,0 1 8,-4 0 8,-3 1-2,-5 13-1,3 3 8,-9-2-16,-4 4-6,0 1 3,-7 2-4,-19-2 2,-5 0-1,-3-6 1,5-2 3,5-9-6,3-3-3,6 0 3,1 0 8,6-3-8,3-8-1,1-1-46,4 5-46,0-1-155</inkml:trace>
  <inkml:trace contextRef="#ctx0" brushRef="#br0" timeOffset="74101.9283">7279 6499 351,'0'0'47,"0"0"-35,0 0 81,0 0-16,0 0-40,0 0-10,0 0 7,54-62 4,-52 55-12,0 5 1,-2 2 5,0 0-11,0 0-7,0 0-13,0 0-1,0 0-13,0 29-10,0 11 23,-13 12 12,-3 3 2,-1 0-11,1-6 1,3-10-3,3-8 2,4-11 1,4-11-3,0-2-1,-1-7-6,3 0 0,0 0 6,0 0 7,0 0 7,0-7 4,5-14-15,15-9-3,3-6-19,8 1 16,2 5-14,5 4-17,-5 6 26,-2 8-5,-6 4 9,-8 4-3,-3 4 1,-1 0 2,-1 0-2,-1 19-7,-6 13-1,-5 7 4,0 1 10,-5-1 0,-20-4 0,-4-10 0,-4-7 0,-6-8 1,5-8 1,2-2 18,6 0 11,5-10 11,8-14 18,4-11-5,6 0-48,3 0-7,0 7-14,10 13-66,8 6-89,4 6-126</inkml:trace>
  <inkml:trace contextRef="#ctx0" brushRef="#br0" timeOffset="74483.7374">7754 6847 487,'0'0'110,"0"0"-99,0 0 37,0 0-33,117-86-15,-97 63-16,-1-7-5,-8-7-39,-6-3-1,-5-1-4,0 8 11,-3 5 20,-12 12 34,-5 11 19,-2 5-6,-7 3 10,-2 25 40,2 11-1,2 12 1,7 2 7,9-4-19,9-6-8,2-7-4,4-6-14,26-9 10,13-4-20,7-9-10,6-6-5,2-2-7,-8-2-89,-3-21-63,-10-6-113</inkml:trace>
  <inkml:trace contextRef="#ctx0" brushRef="#br0" timeOffset="74832.0337">8697 6291 565,'0'0'104,"0"0"-83,0 0 35,0 0-30,0 0-22,0 0 39,0 0-5,-6 136-21,-4-89-14,2 10-3,-5 1-96,-3 0-58,0-14-103</inkml:trace>
  <inkml:trace contextRef="#ctx0" brushRef="#br0" timeOffset="75027.5604">8530 6627 22,'0'0'560,"0"0"-465,0 0-64,0 0-9,138-90-22,-75 76-23,1-1-46,-6 6-4,-8-5-19,-8 1 22,-16 0 4,-9-1-82,-11-1 59</inkml:trace>
  <inkml:trace contextRef="#ctx0" brushRef="#br0" timeOffset="75654.1502">8994 6326 3,'0'0'90,"0"0"27,0 0-10,0 0 22,0 0-35,0 0-49,0-34-37,-12 44-4,-3 14 5,-3 8 38,1 5-3,-2 0-14,4 2-3,-1-2-6,3 0-10,-1-1-11,6-4 2,1-4 1,1-4-3,3-7-19,1-5-6,-1-11 1,3-1-5,0 0 25,0 0 4,0-11 3,16-8-3,9-3-18,-1 6 13,5 6 5,-2 4 1,-5 6 3,-1 0 29,-8 0-7,-3 0-22,2 4-1,-7 12 0,1 3 2,-2 2-2,1 2 1,2-6 1,0 0-5,1-7-6,0-3-2,5 0-1,0-5-3,2-2 12,5 0 10,5-11 1,6-15-3,2-6-6,2-10-2,-4 0-13,-6 0 7,0 3-7,-9 7 13,-7 13 2,-5 4 8,-4 10 6,0 3-14,-3 2-2,-18 0-8,-6 0 1,-4 14 6,7 6-4,6 6 5,3-4 15,7 0 5,6-2 15,2-4-9,4 1-2,25-4-4,8 1-8,9-9-12,1-2-43,6-3-83,-4-3-117</inkml:trace>
  <inkml:trace contextRef="#ctx0" brushRef="#br0" timeOffset="76831.7827">10753 6222 228,'0'0'96,"0"0"-75,0 0 37,0 0 1,0 0-15,0 0-10,11-31-25,-40 31-9,-18 0-4,-16 19 4,-1 9 7,4 2 9,17-2-2,16-2-7,17-3 0,10-1-2,0 0-4,27 0-1,12-1 0,3 1 9,-3 0-7,-10 1 9,-10-2-11,-7 0-21,-8 1-9,-4 2 1,0 4 23,-22 0 6,-14-1-3,-13-3 3,-5-9 0,2-3 0,4-5 0,13-7 0,12 0 7,10 0 26,13-20 27,0-11-16,5-7-44,19 3 5,1 4-4,-8 13 8,-8 14 15,-7 4 13,3 0-37,2 10-1,6 16 1,3 6 0,1 4 13,1 3-12,3-2-1,-2-7-86,-1-7-179</inkml:trace>
  <inkml:trace contextRef="#ctx0" brushRef="#br0" timeOffset="77538.025">10936 6368 347,'0'0'187,"0"0"-129,0 0 20,0 0-22,0 0-50,0 0-6,-8 0-24,3 27 24,-3 6 19,0 6 14,3-1-15,0 0-1,5-3-2,0-2-4,0-11-10,18-5 3,9-8-1,2-6-3,2-3-4,3-3-5,-1-23 9,0-8-10,1-12-9,-7 0 0,-7 1-22,-7 13 14,-9 13 27,2 7 4,-6 8 8,0 4 3,0 0 3,0 0-18,-6 0 0,-10 14 16,1 7 8,2 6-1,7-3-2,3 2-11,3-2-7,0 0-3,16-4-26,10-3-53,3-8-60,-3-6-135</inkml:trace>
  <inkml:trace contextRef="#ctx0" brushRef="#br0" timeOffset="80237.8418">11465 6437 168,'0'0'0,"0"0"-14,0 0 14,0 0 0,0 0-3,0 0 3,0 0 2,38-10 7,-38 10 10,0 0 10,0 0 5,0 0 21,0 0 1,0 0-5,0 0-16,0 0-17,0 0-18,0 0 0,0 1 1,0 3-1,0 3-7,0-5-14,0-2-1,0 0-6,0 0 3,0 0 10,0 0 10,0 0 5,0 0 1,0 0 3,0 0 12,0 0 2,0 0-6,0 0-3,0 1 0,-2 6 12,2 1-6,0 0-7,0-2 1,0-1-9,0-2-14,0-1-23,0-2-28,0 0 21,0 0 37,0 0 7,-4-2-15,-3-6-2,2 2 17,4 3 22,1 3 13,0 0 13,0 0-11,0 0-10,0 0-13,0 0-9,0 0-5,0 0 0,1 0 1,4 0 6,0 0 3,1 0-7,4 0 1,1-3 10,2-9-8,3 0-6,-3-2-1,-2-3-13,-6 5-28,-5 1 9,0 4 33,0 5 4,-5 2-3,-22 0 4,-18 17 15,-10 8 28,-3 8 3,7 1 18,15-4-15,14-4 0,13-4-22,9-3-10,0 2-4,36-1-10,21-6 7,17-8 2,6-2-17,-4-4-46,-11 0-105,-10-16-156</inkml:trace>
  <inkml:trace contextRef="#ctx0" brushRef="#br0" timeOffset="82141.5953">11947 6490 172,'0'0'79,"0"0"-76,0 0 6,0 0 1,0 0-7,0 0-2,0 0-1,0 0-2,0 0 2,9 0 19,2 0-6,-4-5-3,-2-4-10,-5 2-11,0-1-39,0 6 38,0 0 12,0 2 0,0 0 1,-9 0 18,-1 0 38,2 5-4,3 5-19,3-1-10,0-2-1,2 2-10,0-6-8,0 0-5,2-1 1,9-2 5,3 0 8,-1 0-5,3-2 1,-3-13-10,-1-1-4,-4-2-9,-6 1-17,-2 3 13,0 2 17,0 5 6,-8 3-1,-13 4 0,-5 0 4,-8 0 8,-1 18 19,-1 3 11,9 1 8,6 3-15,12-3-17,9 2-9,0-3 3,8 1-17,23-5 8,9-2 2,7-7 4,1-8-6,2 0-8,1 0-10,3-11-12,3-12-10,-2-7 10,4-6 3,-7-3 6,-10-2 3,-11-2 3,-11 5-20,-9 3 14,-9 7 13,-2 9 1,0 11 5,-16 5-6,-8 3-5,-5 0 5,0 14 2,-4 9 21,2 3 8,6 4 16,8-2-9,9 3-9,8-5 5,0-3-15,4-2-6,13-4 0,5-6-5,7-5-4,5-3 8,6-3 0,5-3-8,3-17-4,4-8-17,1-9-3,3-3-12,-1-3 3,-1-2-4,-9 9-6,-14 10 39,-19 10 5,-9 10 23,-3 0 18,0 4-34,-3-2-12,-17 4-11,-5 0-6,-6 0 1,2 0 8,2 6 8,4 6 0,5-2-2,9 4-2,5-3 0,4 3-3,0 3-2,11 0 4,11-2-2,3 2 7,0 0 4,-4-3 0,0 5-1,-7-6-3,-8 6-33,-6-1-7,0-2 16,-9 3 24,-17 0 1,-3-6-1,-2-1 3,6-3-2,6-7 1,9-2 2,8 0-4,2 0 9,0-4 35,17-18-44,26-7-13,9 2 9,8-4 2,4 2-2,-1-2 2,-9 3-1,-4 0 3,-10 1 4,-13 8 2,-9 3 9,-12 8 2,-4 5 3,-2 3-17,0-3 9,0 3-12,0 0-20,-4 0-9,-12 0 6,-3 0 11,-6 0 9,-4 3 1,2 12 2,0 2 2,8 4 7,5-3-1,9-2-3,5 2-3,0-3-2,7-4-2,15-1 2,3-1 5,2-4 4,-2 3-2,-6 3-5,-3-1-2,-5 7-3,-4 2-8,-7 4 3,0 4-5,0-1-2,-13-2 4,-8-2-8,-4-3 5,2-2 3,0-3 3,5-2 7,4-9-5,9 0-7,0-3 13,5 0 5,0-12 31,17-16-36,16-8-20,5-2 18,5 1-5,2 8-8,-2 2 10,1 9 5,-7 7 15,-3 0 5,-8 3 16,-7 3-1,-13 0-10,-4 5-3,-2 0-8,0 0-14,0 0-9,0 0-10,-2 10 12,-6 5 6,-4 2-2,1 2 3,2-1 4,-5 1 12,4 2-1,-1 1-8,-3 4-7,1-2-15,7-4-114,6-8-191</inkml:trace>
  <inkml:trace contextRef="#ctx0" brushRef="#br0" timeOffset="82309.4914">13426 6203 420,'0'0'296,"0"0"-240,0 0-56,0 0-22,0 0-217</inkml:trace>
  <inkml:trace contextRef="#ctx0" brushRef="#br0" timeOffset="82643.5159">13426 6203 641,'81'89'172,"-81"-89"-142,0 0-30,6 18-40,0 6 40,1 9 0,-3-1 0,2-3 6,0 2 2,-4-5 0,2-8-7,0-6 1,-1-7 1,1-5-1,-2 0 2,2 0 32,8 0 42,4-20 14,10-9-49,5-10-11,-2-2 7,0-8-38,-3 7-1,-2 8-20,-8 12-22,3 12-44,-6 10-145,-1 0-163</inkml:trace>
  <inkml:trace contextRef="#ctx0" brushRef="#br0" timeOffset="83019.4323">13808 6459 443,'0'0'242,"0"0"-158,0 0 2,0 0-69,0 0-8,0 0-9,119-75 10,-92 54-7,-3 0-3,-3-1-5,-8 2-4,-5 4-9,-6 4 11,-2 4-2,0 2-8,0 2-15,0 2 2,-19 2-5,-6 0 18,-4 0 13,0 0 4,-2 14 14,4 2 21,2 2 0,10 2 7,4 1-9,11-6-7,0 1 3,0 1-8,22-3-7,9-3 17,10-2-2,1-7-9,-2-2-9,1 0-11,-8-4-42,-6-17-103,-12-5-109</inkml:trace>
  <inkml:trace contextRef="#ctx0" brushRef="#br0" timeOffset="84253.3421">15064 6128 419,'0'0'42,"0"0"-30,0 0 47,0 0 4,0 0-42,0 0-15,0 0 8,-6-76-8,-3 76-2,-7 0-4,-15 0-9,-12 14 9,-11 19 13,1 8 16,2 5 11,11-3-19,11-6 6,13-7-10,11-6-16,5-3 7,3-8-8,26-2-15,4-8 15,-2-3 0,-2 0 0,-7 0-13,-6-15-7,0-12-8,-1-7-34,1-6 6,-5 5-17,-4 14 15,-2 11 58,-5 8 34,0 2-17,0 0-17,0 12 6,0 12 22,-5 8 47,5 3-31,0-6-19,0 1-15,20-8-8,7-6-2,4-5-36,0-7-27,0-4-33,-4 0-33,-7-8-45,-2-16 31</inkml:trace>
  <inkml:trace contextRef="#ctx0" brushRef="#br0" timeOffset="85145.5001">15216 6176 95,'0'0'160,"0"0"-13,0 0-71,0 0-7,0 0 14,0 0-74,39-31-9,-32 57 0,3 1 23,0 4 0,-3 1-11,-3-1-7,-4-7-4,0-2-1,0-2-4,0-4-16,-9-4-16,-1-2 4,0-2 13,4-5-12,6-3 12,0 0 19,0 0 21,0-21 4,14-7-18,11-8-1,8 2-6,4 2 0,3 5 0,-2 8 0,0 5 9,-4 9-2,-7 5 26,-10 0-10,-7 3-23,-2 20-7,-8 9 7,0-6 5,0 3 12,-8-3-12,-7-2-5,3-8 2,-1-4-2,5-3-2,2-8-3,6-1 3,0 0 2,0 0 16,0-8 15,0-18-31,6-8-9,21-10-13,6 2-8,3 10 3,1 12 27,-3 12 4,-7 8-2,-5 0 16,-4 2-1,-5 16-8,-2 1 5,-1 4-5,-4-2-3,-4-7 2,5 2-1,5-9-6,1-3-1,7-4 0,7 0 6,1 0-3,6-20-2,2-8 6,4-10 4,7-7-2,6-2-2,-2-2-6,-9 10-1,-15 9-2,-15 7-10,-12 10 6,0 2 2,-10 3-11,-16 4-8,-8 3-12,-4-1 17,7 2 13,11 0 4,7 0 1,10 0 2,1 0-1,2 0 11,0 0 18,0 0 0,0 0-1,0 0 1,0 0-6,0 3-24,0 24 0,0 13 0,0 16 41,-8 10-6,-6 4-8,1-1-14,-3 2-2,3-3-7,1-1-1,-1 1-3,4-8-37,2-6-28,3-14-22,4-14 9,0-13-45,0-13-60,7 0-163</inkml:trace>
  <inkml:trace contextRef="#ctx0" brushRef="#br0" timeOffset="85407.3521">16127 6191 440,'0'0'95,"0"0"-57,0 0-5,0 0-18,136-46-6,-109 46-9,-7 0-2,-7 14-6,-6 18-10,-7 9 4,0 7 14,-36 0 4,-8-6 15,-10-1 5,-4-11-13,2-9 0,-2-4-11,12-13-18,10-4-87,16-14-182</inkml:trace>
  <inkml:trace contextRef="#ctx0" brushRef="#br0" timeOffset="86023.6664">16631 5833 318,'0'0'88,"0"0"-64,0 0 19,0 0-43,0 0-7,0 0 7,16 76 3,-16-36 57,0 3 3,-12 1-21,1-2 4,0 0-10,3-5-8,8 0-18,0-2-2,0-6-1,0-5-4,13-6 0,4-6-3,5-5-3,5-7 0,2 0 3,4-21 0,1-11-13,-3-5-2,-4 6-12,-7 4 21,-7 10 6,-3 8 0,-6 4-4,-4 5 3,0 0-3,0 0 2,0 0 2,0 0-1,0 0-9,0 5 5,-14 16 5,1 4 25,-1 4 13,8 0-6,2-6-7,4 0-5,0-6-11,0-3-5,6-2 1,10-4-5,2-4-11,2-1-7,2-3-12,5 0-27,-4-12-52,1-19-78,-2-4-233</inkml:trace>
  <inkml:trace contextRef="#ctx0" brushRef="#br0" timeOffset="86205.5684">17006 5849 89,'0'0'588,"0"0"-470,0 0-94,0 0-24,0 0-33,0 0-129,-8 18-118</inkml:trace>
  <inkml:trace contextRef="#ctx0" brushRef="#br0" timeOffset="86487.8164">17244 5842 540,'0'0'102,"0"0"-45,0 0-2,0 0-55,0 0-2,0 0-26,-9 49 28,-6-6 40,-4 1 9,2 3-9,3-2-21,1 1-7,2 0-6,2-2-6,2 0-66,-2-6-47,7-10-90,2-10-152</inkml:trace>
  <inkml:trace contextRef="#ctx0" brushRef="#br0" timeOffset="87815.9019">17004 6184 486,'0'0'259,"0"0"-179,0 0-61,0 0-19,153-56-9,-95 48-10,-6-1-11,-6 4-31,-11 0 8,-12 0 22,-10 1 17,-4-2 4,-3-1-24,2 2-15,-7-2-6,2 2 13,-3 3 31,0 2 11,0 0 8,0 0 16,0 0-1,0 7-18,-13 16 34,-9 7 42,1 0-12,4 0-27,1 0-12,5-6-15,5-2-6,2-3-5,4-6-4,0-3 0,0-4-22,4-3-8,9-3 23,2 0 7,7 0 0,5-19 0,4-8-19,3-10-19,1-3-17,-4 4 4,-4 8 20,-8 12 31,-7 8 23,-4 6 38,-8 2 2,0 0-31,0 2-32,0 18 0,-6 6 22,-2 3 18,2-2-2,5-3-18,1-4-12,0-1 0,9-5-8,16-2-19,2-1 2,3-7-11,6-4-19,2 0 3,7 0 6,6-15 14,9-11 1,5-3-2,0 0 11,-7-3 11,-16 6 3,-15 3 31,-14 5 10,-9 6 13,-1 4-31,-3-1-5,0 8-18,-20 1-8,-16 0-3,-7 0 1,-1 4 9,1 12-5,1 6 6,7 2 1,4 2 14,6 2-5,14-2 2,7-4-4,4-3-8,0-5 0,4-2 0,18-8 0,7-4 16,7 0 8,2 0-11,1-19-2,1-11-5,1-9 1,1-8-7,-6-13-18,-7-2-12,-7 6 7,-9 7 8,-5 17 15,-8 9 2,0 6-2,0 5-7,-3 0-8,-11 2-9,4 3 9,-3 0 6,7 1 5,2 4 4,4 0 4,0 2 12,0 0-1,-2 0-15,-2 0-4,-8 14 4,-3 15 0,-3 6 17,-1 5 3,4 1-5,7 0 6,3 1-3,5 1-7,0-2-7,2 0 1,19-4-3,4-2-1,5-9-1,-1-6 2,0-8-2,0-10 0,2-2 2,1 0-2,9-11 0,2-15-14,2-6-15,-1-6-2,-4 3 9,-7 1-1,-6 2 11,-8 4 12,-11 2 8,-1 4-3,-7 3-2,0 5-3,0 8-5,-18 6-8,-9 0 2,3 13 6,-3 15 5,5 6 24,6 2 17,8 0 1,8-4 0,0-2-4,2-4-16,23-2-3,12-4-12,7-6-7,1-7-21,-5-7-52,-4 0-62,-12-9-134</inkml:trace>
  <inkml:trace contextRef="#ctx0" brushRef="#br0" timeOffset="101197.0834">16274 7954 48,'0'0'59,"0"0"-54,0 0-5,0 0 23,0 0-7,0 0-16,0 0 0,3 0-1,-3 0-14,0 0-56</inkml:trace>
  <inkml:trace contextRef="#ctx0" brushRef="#br0" timeOffset="102846.3513">16341 7888 9,'0'0'25,"0"0"-5,0 0 5,0 0 2,0 0-21,0 0-6,0 0-7,-24 37-70</inkml:trace>
  <inkml:trace contextRef="#ctx0" brushRef="#br0" timeOffset="104323.3184">15214 9513 137,'0'0'85,"0"0"-60,0 0 28,0 0 23,0 0-13,0 0-26,2-7-19,0 4 7,-2 1-6,2 0-4,-2 2-7,0 0-4,0 0-2,0 0 0,0 0 2,0 0 0,0 0 6,0-2-7,0 2-1,0 0-2,0 0 0,0 0-6,0 0-3,0 0 4,0 0 1,0 0 3,-4 0 1,2 0 1,2 0-1,-4 0 2,2 0 5,2 0 1,0 0 2,0 0 1,0 0-6,0 0 0,0 0 3,0 0 3,0 0-2,14 0-3,13 0 21,13 0-11,9-3-6,7-5 1,0 1 0,-3 0 4,-8 2-6,-10 3-6,-8-3 0,2 3 0,-2 1-3,1-1 0,-3 2 0,-5 0-2,-5 0-1,-3 0 3,1 0 0,3 0 0,1 0 2,3 0-2,1 0-2,-4 0-2,2 0 2,-6 0-1,-4 0 3,-7 0-3,1 0-4,-3 0 0,0 0 5,0 0 1,0 0 0,0 0-1,0 0-2,2 0-9,-2 0-3,6 0 7,1 0 9,2 0 1,-2 0 1,-5 0 0,-2 0-2,0 0-2,0 0 1,0 0 1,4 2 0,5-2-1,5 1 0,3 1 0,3-2-4,0 2 1,-2-2 2,-4 3-3,-8-3-2,-1 0 2,-5 0 3,0 0-7,0 0 1,0 0 5,0 0-1,0 0-14,0 0-37,0 0-15,0 0-21,0 0-43,0 0-97</inkml:trace>
  <inkml:trace contextRef="#ctx0" brushRef="#br0" timeOffset="104675.1335">15997 9385 162,'0'0'111,"0"0"-70,0 0 9,0 0 12,0 0-15,0 0-18,-17-29-7,13 27-4,1 1 10,3-1 4,0 2-7,0 0-8,0 0-3,0 0-3,0 0-7,0 0 0,0 5 0,16 11 18,2 0 2,-1 2-2,-3-1-16,-5-1-6,-5-2-1,-4 0-4,0 0-3,-4-1-18,-30 6-22,-13-3-43,-6-2-114</inkml:trace>
  <inkml:trace contextRef="#ctx0" brushRef="#br0" timeOffset="105448.0274">15305 9363 293,'0'0'31,"0"0"-23,0 0-8,0 0 52,0 0-30,0 0-13,2-23 6,0 23 24,-1 0-9,-1 0-13,0 0 5,0 0-2,0 0 1,0 0 6,0 0-11,0 0-6,-5 0-4,-7 0-2,-5 0 2,-1 6 6,-7 8 6,0 4 1,-6 1 2,-4 0-12,-1 4 1,-2-2-6,1 2 5,2-3-4,12-5-2,7-4-1,8-5-1,7-4 0,1-2-1,0 0 0,0 2-5,23 2 5,8 2 26,4 2 3,-4-1-22,-6 0-6,-10 0-1,1 0 2,-5 1-2,0-2 0,3 0 0,-3-1 0,-2 2-4,1-2-17,0 2-14,-4-3-10,2 4-13,-4-4-57,-4 0-77</inkml:trace>
  <inkml:trace contextRef="#ctx0" brushRef="#br0" timeOffset="106827.3207">15474 9743 38,'0'0'138,"0"0"-91,0 0-32,0 0 55,0 0-27,0 0-38,0 0-3,0 0-2,0 0 6,0 0-5,-3 0 18,3 0 10,-2 0-6,-2 0-4,2 0 1,0 0-3,2 0-7,-2 0 1,-1 0 4,-4 0-5,1 0-9,-1 0-1,2 0 6,1 0 5,4 0-4,-2 0 0,2 0 3,0 0-1,0 0 3,0 0 4,-2 0-6,-1 0-2,-1 0-1,-3 0 0,1 0-6,-1 2-1,-2 2 1,2-1 3,1 1 3,4-4 4,2 0 1,0 0 3,0 0 3,0 0 3,0 0 2,0 0 3,0 0-4,0 0 4,0 0-6,8 0 4,19 0-10,9-9-3,9 0 3,-2-3-2,1 7-8,-4-1-2,-11 0 3,-7 4-4,-7 0-1,-8 0-3,-4 2 2,0 0 0,-3 0-15,0 0-3,0 0-4,0 0-2,0 0 9,0 0-15,0 0-35,0 0-54,0 0-83,0 0-67</inkml:trace>
  <inkml:trace contextRef="#ctx0" brushRef="#br0" timeOffset="107165.1414">15550 9742 352,'0'0'81,"0"0"-69,0 0 46,0 0-13,0 0-34,0 0-10,0-4-1,0 4 1,0 0 3,0 0 1,0 0 13,0 0 9,0 0 1,0 0-7,0 4-8,0 10 14,4 7-5,-4 9-6,0 5 0,0 1-10,0 0 1,0-4-7,0-6 0,0-1-4,0-2-26,-4 0-45,-2-4-31,-4-3-117</inkml:trace>
  <inkml:trace contextRef="#ctx0" brushRef="#br0" timeOffset="114486.7703">15131 9339 112,'0'0'35,"0"0"-34,0 0 10,0 0 21,0 0-32,0 0-12,0 0-3,0-3 11,0 3-6,8 0-42</inkml:trace>
  <inkml:trace contextRef="#ctx0" brushRef="#br0" timeOffset="123058.0857">15345 10208 54,'0'0'154,"0"0"-120,0 0-32,0 0-2,0 0 19,0 0 0,2-14-9,-2 13 11,0 1 5,0 0-6,0 0-3,0 0 3,0-3 7,0 3-2,0 0 1,0 0-1,0 0-4,0 0-7,0 0-7,0 0 5,0 0 4,0-1-2,0 1 2,0 0 1,0 0 6,0 0 5,0 0-2,3-3-5,5-2-1,3-1 7,4-5-25,10-1 2,6-2-4,5 3 2,7-1-2,1 1 0,1-1 3,-2 4-3,5-4 1,-3 0 7,-8 2 4,-3 0-9,-10 4-1,-3 0 0,-3 4 1,-5 0-3,-5 2-1,-3 0-1,-3 0-3,1 0-11,-1 0-2,0 0 6,1 0 5,-3 0-1,2 0 5,-2 0 1,0 0-3,0 0-11,0 0-21,0 0-14,0 0-21,0 0-9,0 7-23,-2 0-117</inkml:trace>
  <inkml:trace contextRef="#ctx0" brushRef="#br0" timeOffset="124424.0212">15571 10291 53,'0'0'0,"0"0"-41,0 0 41,0 0 56,0 0-40,0 0-11,30-16 1,-25 11 11,1 5-1,-1-2-2,1 1 20,1-1 13,-2-2-9,-1-1 0,-2 3 0,1 1-4,-1 1-4,0-2-2,-2 2-3,0-2-3,0 2 2,0 0 1,0 0-8,0 0 3,0 0-9,-2 0-8,-14 14-2,-6 4 15,-3 6 0,3 2-1,1 0-8,2 0-6,-6 0 6,5-3-4,0 0-1,4-5 4,7-3-6,3-8 0,-1 0 1,5-4 1,2 2 0,0-5-1,0 1 1,0-1 0,0 0 1,0 0-2,0 0-1,0 0 2,0 0-1,14 0 10,10 0-9,12 0 3,8-6-4,5 3 0,-1-4 0,-7 5 1,-11-1-2,-17 3 0,-7 0-4,-4 0-1,-2 0-5,0 0-15,0 12 25,-2 1 10,-9 6 0,3-5-5,-6-1-3,5-3 2,0-3 1,2-5-1,3 0 7,1-2 2,-2 0 4,2 0 5,-4 0 4,1-14-10,-4-4-2,6-5-5,0-2-1,-1-1-5,5-1 2,0 3-2,0 0 0,0 6-3,0 0 0,0 6 0,0 2-1,0 2 0,0 4 2,0 1 2,0 0 3,3 1 1,1 0-1,-2 0 0,-2 2-1,0-3 6,0 3 4,2-2 8,0 2-2,0-5-7,2-2-8,2-1-2,-2 1-3,1 1-1,-3 2 1,1 0 1,0-1-2,-1 4 0,1-1 0,-1 2 0,3-2 0,-5 0 0,2-1 0,0 1 0,0 2 0,-2 0 2,3 0-2,-3 0-1,0 0 0,0 0-1,0 0 1,0 5-8,2 15 9,0 8 6,-2 10 6,0 1-3,0 7-5,0-2 1,0-1-2,0-2-3,0-7-1,0-2-30,0-3-37,0-4-38,0-4-6,0-4-62,0-7-139</inkml:trace>
  <inkml:trace contextRef="#ctx0" brushRef="#br0" timeOffset="132899.1082">17970 10738 37,'0'0'73,"0"0"-61,0 0-12,0 0 40,0 0 18,0 0-23,0 0 5,0 0 5,0 0 5,0 0-10,0 0-22,0 0-10,0 0 5,0 0-3,0 0-1,0 0-5,0 0-1,0 0 1,0 0-1,0 0 1,0 0-1,0 0 1,0 0-3,0 0 3,0 0-1,0 0 4,0 0 0,0 0-3,0 0-2,0 0 2,0 0-2,0 0-1,0 0 3,0 0 3,0 0 0,0 0-4,0 0-2,0 0-1,0 0 0,0 0 2,0 0 1,0 0 5,0 0 3,0 0-1,0 0-6,0 0-4,0 0-6,0 0-14,0 0-23,0 0-29,0 0-12,0 0 9,0 0 19,0 0 36,0 0 19,0 0 1,0 2 14,0-2 17,-2 0 10,2 0-3,0 0-3,0 0 3,0 0 0,0 0-4,0 0 1,0 0-7,0 0-4,0 0-9,0 0-15,0 0-5,0 0-29,0 0-13,0 2-21,0-2-14,0 2 8,0-2 20,0 0 2,0 0-10</inkml:trace>
  <inkml:trace contextRef="#ctx0" brushRef="#br0" timeOffset="141222.9823">17677 11142 6,'0'0'0,"0"0"-6</inkml:trace>
  <inkml:trace contextRef="#ctx0" brushRef="#br0" timeOffset="158896.6321">17075 9402 3,'0'0'15,"0"0"-2,0 0-2,0 0-9,0 0-2,0 0 0,0 0-5,0 0-5,8 51 3,-8-49-6,4 1 4</inkml:trace>
  <inkml:trace contextRef="#ctx0" brushRef="#br0" timeOffset="160268.7965">17201 9249 13,'0'0'30,"0"0"1,0 0 1,0 0-8,0 0-9,0 0-9,0 0-3,0 0-2,0 0-1,0 0 0,0 0-1,0 0 1,0 0 0,0 0-6,0 0-11,0 0-21,0 0-21</inkml:trace>
  <inkml:trace contextRef="#ctx0" brushRef="#br0" timeOffset="161698.7186">21138 5206 247,'0'0'7,"0"0"-4,0 0 38,0 0 10,0 0-26,0 0-12,0 14 14,0-14-2,0 0-9,0 4-16,0 1-2,0 6-4,-2 6 6,-1 12 8,-3 2 16,-1 12-3,-1 6-5,-1 4 14,1 3-20,4 0 3,2-1-7,-2-6 6,-1-3-3,3-3-6,-3-1 0,2 0 3,-3 2 0,2-2 15,-3 0-12,3 0-4,0 1 5,-4-3 2,3-2 7,2-4-15,1-7-2,-1-8-2,3-5 1,0 0-1,0 0-40,-4-3-50,-10-8-87,-9-3-172</inkml:trace>
  <inkml:trace contextRef="#ctx0" brushRef="#br0" timeOffset="162172.8709">20931 5959 25,'0'0'155,"0"0"-143,0 0-4,0 0 81,0 0-12,0 0-30,110 2-11,-56-5 9,18-8 9,15 1-16,20-2 3,20 0-8,16-1 9,15 2-14,7-1-5,0 2-7,0 0-10,-9 4-4,-14 4-2,-21 2 0,-18 0-5,-28 0-22,-19 0 0,-23 2-17,-10 8-20,-10 3-40,-9-1-36,-4-5-73</inkml:trace>
  <inkml:trace contextRef="#ctx0" brushRef="#br0" timeOffset="166259.3013">21027 5983 17,'0'0'50,"0"0"-14,0 0 22,0 0-3,0 0-13,0 0 6,0 0-1,5 0-9,8 0-16,-5-2 2,-3-1 2,-1-1 10,-2 0-7,4-3-25,0 3 12,-2-2-9,3 0-4,-3 3 0,0-6 12,2 3 10,-4 0-4,2 0-4,2-2-1,-1 2 1,4-2-12,-3-1 10,-1 2 2,2-3-12,-5-2-4,2 2 0,3 0 0,-2 1 13,2 0-6,-1-1-3,1 2-4,-3 0 0,3-1 6,-2 4-7,-1-4 7,0 4-5,1-3 4,-1 0-2,3 0-1,-2-2-2,-3 3 2,0 0 6,2 2-5,1 0 4,-1-2-7,0 2 0,-1 1 1,-1-2 2,3-1-4,-1 0 8,0-1-7,2-2 4,2-2-3,-1 2 2,1-3 4,-1 1 1,3 1-9,0-3-5,3-1 4,5 1-1,-2-1 2,2-2 2,-2 1-2,-1 0 0,3 2 0,-5 0 1,2 0 1,-3 4-2,-3 0 1,0 0-2,2 3-1,-3-2 1,5 4-2,-3-4-6,-1 5 8,0-3 1,1 2 0,2-2 0,2 2-1,-3 1-2,-3-2 1,0 0 2,-2 4 0,5-4 0,1 1-2,-1 4 2,-4-3-9,4 2 5,-9 0 4,0 2 0,-2 0 0,2 0-1,3 0 0,-3 0 0,0 0-1,2 0-5,1 0 1,6 0 4,0 0 0,0 0-1,1 0 0,-2 2-2,-3 4-4,0 2 0,0 0-1,-3 2-5,1-1 0,1 3 4,2 3 8,-1-1 2,1 3-3,-2-6 3,4 3 1,-6-2 0,0 2-1,1 0-4,-5-1 1,4-1 2,0 2 2,-2-2 2,6 1-2,-4 1 1,0 0-1,-1 3-1,1-2-1,-2 4 2,0-3 3,5 2-2,-2-1 0,-1 0 0,1-2-1,-1-1 0,0 1 0,-2-1 0,1-2 1,2 2 0,-1-4-2,-2 2 0,3-2 1,-1 2 2,0-2 0,1 2-2,2-2 0,-3 2 0,1-2 1,1 2-1,-5 0 0,5 2-1,-2 4-1,-2 0 0,1 0 2,2 1 1,-1-2 2,0 4-2,1-3-1,-1 0 0,3-3 0,0 2 1,-3-3 0,-2-2-1,0-1-1,1 4 1,1-1 0,-2 0 1,5 1-1,-2-3 1,-1 1-1,0 0 6,1 0-6,-1 1 0,4-4 2,-2-1-3,-2 3 1,5-3-1,-3 4-1,2-2 2,0-1 2,-3 2-1,-1 0-1,3-1 0,-4-4 0,1 2 0,0-1 1,1-2 1,-2-2-2,2 0-3,2 0 2,-2 0 1,2-1 0,-3-1 5,-2 0 2,0 1-4,2-1-2,0 0-2,4 1 3,-3-1-4,2 3 1,1-3 1,1 2-1,2 0 1,-2-2 0,0-2 9,-2 0-8,-5 0 6,2 0-3,-3 0-1,9 0-3,0 0 1,0 0 1,3 0-2,1 0 2,-1 0-1,3 0 1,-3-6-2,-1 2 3,-2-3 0,-3 2 1,3-4-1,-2 2 1,3-2 3,-2 1-2,1-2-1,0 0-1,-1-2 1,3-2-4,-2 2-1,-1-2 1,1-2 0,-2-1-1,1-4 1,-2 1-4,2-2 4,-2 1 0,-2-2 8,6 0-3,-3 4 2,1-1-4,-3 1 4,1-1-7,0 3 0,-2-2 0,1 1 1,-2 0 1,-1 3-2,2-2 12,-1 1-3,2 1-4,1-2 5,0-3-7,2-1 1,0-2-2,2-1-4,-2 1 4,2 0-1,-2 3 3,-2 2-2,2 1 0,-3-2 2,-2 0 1,3-1-4,3 1-2,-5-1 2,2-1-1,0 4 0,0-3-1,0 3-1,1-1 4,-1 2-4,5 2 1,-6-2 1,3-2 1,-1 1-1,2-4 0,-3 3 4,1-1-4,0 2 1,0 3 0,-1-1-1,-1 6 0,-1 1 0,-1 2-1,1 3 1,-1-2-3,5 1 5,-2-2-2,0 1 1,-1 2 0,1-1 6,-3-1-7,-3 4-5,5-1 4,-1 0-3,1 2-3,3-2 4,2 2-4,1 0 6,-4 0 1,1 0-4,1 0 3,-2 0-4,1 0-2,5 0 1,-4 0-1,3 2 3,1 3 4,-8 0-1,3-1 0,-3-1 1,0 0-4,-1 2-2,-1 2 5,2-2-6,2 6 4,-1 1 3,5-2-1,-2 3 1,1 2-2,-5 1-1,3 0 3,-2 0-2,0 0 2,-1 1 0,1-2-6,-3 2 6,-2-3-1,5-1 1,-5 3-1,1 1 0,-3 0-2,0 5 1,0-1 2,0 1 3,0 0-3,0 0 1,0-4 1,0 2 0,0-2-2,0-1 0,2 2 0,0-3 0,-2 0 3,3 0-3,1 1 0,2 0 0,2 1 2,-4 0-2,4 0-1,-3-2 1,-1-2 0,1 2 0,-2-2 2,-1 3-1,4-3 1,1 2 1,-1 2 0,4-2-3,-2 0 1,-1-1-1,0 1 1,0 1-1,-3-2 2,3-3-2,-5 2-3,2 1 3,0 2-1,1 0 1,0 1 4,1 0-4,1 4 2,-1-4-2,2 2 1,-4-2-1,3-2 1,-3-1-1,2-1 0,1-2 0,-2-4 0,-2 2 0,5-5-3,-2 2 3,1-3 0,0-1 1,-2-1 0,-3-2 6,0 0-6,1 0 1,0 0 1,2 0-1,2 2 3,-3 1-5,3-3 3,-1 0 1,1 0-3,3 0 5,1 0 1,1-3 0,2-6-3,-1-1-2,-1-3 4,-1-1-4,-1 0-1,4-5 0,0-4-1,4-3 0,-3 0-2,1 0 2,-1 0 1,-1-2-1,-1 1-12,-3-6 9,4-1-5,-3-3 0,1-1-5,-3 1 5,-1 0 8,-1 3-6,0-1 3,-3 0-2,3 0 5,3 0 0,-4 1 3,3 4 0,-3 4 3,1 1 3,2 4 2,0 0-8,2 0 5,0 1-6,0-1-2,1 0 0,3-4 0,3-1-1,-1 0-3,6 3 8,-3 3-4,-2 1 0,0 5 0,1 1 2,-3 4-2,5 1-1,-2 1-2,-1 4 1,2 1 0,2 2 0,-1 0-4,1 0 2,2 0 0,1 10 1,0 4 1,-3 2 2,-3 4-5,4 6 1,-3 6-4,1 6-5,0 5-10,0-2 0,-1 5-20,-3-1 0,0 0-2,-6 3-3,2-2-15,-4-8-44,-1-6-68</inkml:trace>
  <inkml:trace contextRef="#ctx0" brushRef="#br0" timeOffset="167093.3733">22881 5851 160,'0'0'123,"0"0"-55,0 0-5,0 0-10,0 0-39,0 0-1,96-12 1,-60 6 12,-2 1-14,3 2-4,5-1 18,8 0-7,1 0-5,12 2 8,10 2-2,10 0-6,10 0-4,3 0-9,2 0 0,-3 2-1,-8 1 0,-4-2 4,-6-1-4,-7 0 4,-1 0 1,-4-1-5,-3-8-17,-6 3-66,-4-4-123</inkml:trace>
  <inkml:trace contextRef="#ctx0" brushRef="#br0" timeOffset="171114.7654">21546 5476 143,'0'0'44,"0"0"-44,0 0-33,0 0 15,0 0-115</inkml:trace>
  <inkml:trace contextRef="#ctx0" brushRef="#br0" timeOffset="174268.6286">21647 5428 39,'0'0'71,"0"0"-49,0 0 27,0 0 20,0 0-14,0 0-16,0 0-7,0-2 8,0 0-15,0 2-19,0 0-4,0 0-1,0 0 4,0 0-1,0 0-4,-3 0-11,1 14 8,-1 6 3,-1 4 15,-2 5-1,1 1-3,-1 2-1,-4-1-4,-1 4 0,1-1-4,-4 0 1,3-3 0,-1 1 0,1-6 1,7-5-1,0-5-1,2-4 0,0-3 0,-1-2 5,-2-1-3,5 2 2,0-2-2,-2 4-2,2-1-2,-3-2 4,2-1-4,1-2 0,0-1 0,-3-2 1,3 1 0,0-2-1,0 0 3,0 0 1,0 0-2,0 2-1,0-2 2,0 0-3,0 0 0,0 0 0,0 0 0,0 0 0,0 0 0,0 0 0,0 0 0,0 0 0,0 0 0,0 0 2,0 2-2,0-2-2,-2 0 1,2 0-3,0 2-9,0 1-4,0 0 1,0-1-7,0 0-2,0 0-8,0-2-19,0 0-67</inkml:trace>
  <inkml:trace contextRef="#ctx0" brushRef="#br0" timeOffset="178792.9613">22316 5895 50,'0'0'59,"0"0"-54,0 0 7,0 0 30,0 0-13,0 0-8,0 0 11,-4-2 14,4 0-14,0 0 15,0-1-9,0 3-17,0 0-2,0 0 9,0 0-10,0 0-4,0 0 2,0 0 2,0 0-5,0-3 0,0 3-5,0 0-8,0 0 0,0 0 0,0 0 0,0 0 1,0 0-1,0 0 1,0 0 10,0 0 3,0 0 1,0 0-7,0 0 0,0 0-6,0 0-2,0 0 1,0 0 3,0 0-1,0 0-3,0 0-1,0 0-1,0 0 0,0 0-5,0 0-10,0 14-7,0 6 21,0 7 2,0 0-1,0 4 2,0 1-1,0 0 1,0-1 3,0 0-3,0-3 0,-2-2 0,-1-5 0,0 0 0,1-3 1,-3 1 0,1-5 0,-1-1 0,1 1 0,-3-2-1,5 0 0,0 0 2,0 3-1,-2-5-1,4-1 0,-1 1 0,1-1 0,-2-1 1,0 0 0,2-2-1,-2-1 0,0 4 0,-1-1 0,-2 2 0,2 2 0,0-2 0,0-5 1,3 2-1,0-5 0,0 0 0,0 1 0,0 1 1,0 3-1,0-1 2,0-2-1,0 0 0,0 0-1,0-4 0,0 2 0,0 1-1,0-3 2,0 0-2,0 0 1,0 0 0,0 0 2,0 0 0,0 0-2,0 0 0,0 0-15,0 0-27,0 0-29,0 0-61,0 0-97</inkml:trace>
  <inkml:trace contextRef="#ctx0" brushRef="#br0" timeOffset="180802.9523">22827 5920 128,'0'0'130,"0"0"-89,0 0-25,0 0 13,0 0-28,0 0-1,0-27 1,-2 23 4,0 1 23,0 0 9,2-1-10,-2 2-11,2-1-7,-4-2-9,-1 1 0,-3-2 0,-2 1-1,1-2 0,1 2-2,-4 0 3,-2-1-3,1 0 1,-2 2-3,-3-1 1,4 0 2,6 1 2,1 2-1,2 2 1,3 0 0,2 0 0,0 0 0,-2 0-6,-4 0 6,-5 4 0,-1 8 2,-1 2 8,1 2 8,-1 2-13,-1 2 9,4 3 0,1-3-4,3-1-4,0-3 3,6 2 1,0-4-7,0-2 5,0 1-8,0-5-2,6 1 2,7-2 4,-1-2 12,2-3 10,-4-2-3,3 2-4,-2-2-5,0 0 0,5 0-3,-3 0-1,-2-7-1,0-4 8,-2 0 10,-3-1-17,0-2 1,-4-3 4,-2-1-7,0 2 5,0 0 1,0 1-5,0 2 2,0 1 0,0 3-11,-2-3 0,-12-1-6,-6-1-27,-7 4-21,-4 4-20,4 3-74,5 3-113</inkml:trace>
  <inkml:trace contextRef="#ctx0" brushRef="#br0" timeOffset="182146.2366">20900 6028 144,'0'0'62,"0"0"-57,0 0 67,0 0 24,0 0-52,0 0-26,0 0 2,0 0 0,0 0-14,0 0-4,0 0 8,0 0 11,0 0 1,0 0-10,0 0-7,0 0-5,0 0-1,2 0-3,-2 0-10,2 0-1,0 0 6,7 0 2,3 0-17,8 0-55,4 0-179</inkml:trace>
  <inkml:trace contextRef="#ctx0" brushRef="#br0" timeOffset="183247.5711">21101 5242 109,'0'0'19,"0"0"-19,0 0 32,0 0 25,0 0-13,0 0 10,-9-17 27,9 17-15,0-1-21,0-2-1,0 2-1,0-2-13,0 3-10,0 0 0,0 0-12,0 0-6,0-1 2,-1-2-4,1-1 2,-2 3-2,-2-4 7,2 3-5,-1 0-2,1 1 0,2-1 1,0 0 1,0 2 1,0 0 5,-2 0 3,2 0-6,0 0-1,0 0 9,0 0-13,7-5 1,19-2-1,14-4 8,18 3-7,7 2 0,5-1 1,1 4-2,4 1 0,-3-2 1,-10 1 1,-16-2-2,-19 1 4,-13 4-2,-9-2 2,-5 2-4,0 0-1,0 0-13,0 0-29,0 0 1,0 0 0,0 0-26,-10 0-10,-1 0 14,-9 2 16,-4 2-53,-5-4-63</inkml:trace>
  <inkml:trace contextRef="#ctx0" brushRef="#br0" timeOffset="183547.5042">21437 5087 216,'0'0'36,"0"0"-31,0 0 63,0 0 16,0 0-70,0 0-13,-36-41 11,31 36 7,1 5-11,4-2 8,0 2 13,0 0 1,0 0-6,0-2 2,0 2 1,0 0-12,4 0-9,13 2-1,7 16-2,0 4 15,5 3-14,-5 2 0,-1-1-2,-2-1-3,-11-1 1,-5-5-9,-5 3-19,-9-2-26,-22 2 19,-5-4-32,10-8-134</inkml:trace>
  <inkml:trace contextRef="#ctx0" brushRef="#br0" timeOffset="183967.6609">21861 5078 423,'0'0'32,"0"0"-32,0 0 45,0 0 17,0 0-43,0 0-14,-43-47 18,43 45 13,0 0-7,0 2-1,0-2-1,0 0 4,0-1 0,16-6-6,13 1-19,13 0-6,-1 1-1,1 7 0,-11 0-3,-9 0-21,-4 0-32,-6 0-13,-6 7-42,-6 5-37,-2 1-65</inkml:trace>
  <inkml:trace contextRef="#ctx0" brushRef="#br0" timeOffset="184208.3033">21899 5043 176,'0'0'72,"0"0"-51,0 0 57,0 0-15,0 0-36,0 0-11,-7-4-16,7 6 5,0 16 2,0 8 50,0 6-17,0 4 5,0-2-17,0-1-19,0 1-4,0 0-5,0 0-29,0-7-53,0-8-87</inkml:trace>
  <inkml:trace contextRef="#ctx0" brushRef="#br0" timeOffset="185234.5734">22065 5302 204,'0'0'43,"0"0"-10,0 0 19,0 0-32,0 0-1,0 0-7,-6-2 0,6 2 0,0-2-10,0 2 11,0 0 0,0 0 7,0 0 19,-3 0-4,1-2-6,2 2-4,-4-3-14,4 3 6,-3-2 3,3 2 0,0 0 1,0 0-5,0-2 0,5-1-10,22-1-6,9-3 4,11 3-4,3-1 2,2 0-2,-4 1-1,-2 1-2,-9 3 0,-6-2 3,-9 2-3,-5 0 3,-6 0 0,-5 0 3,-1 0-3,1 0-16,4 0-7,-2 0-11,3 0 14,3 0-2,-3 0 10,3 0 7,-8 0 5,-1 0 3,-3 0-2,0 0 1,2 0 1,0 0-3,4 0 1,-2 0 1,-3 0 1,-3 0-3,0 0 0,0-3-10,0-1 10,-5-1-5,-7-2-5,4 2-3,-3-3 1,2-1 8,1-1 4,3 0 1,0 1 1,1 2 6,2-1-1,-3 3-1,0 0 0,1-2 13,-3 4-19,-3-1 0,-3 0 0,5 3 5,4-1 5,2-1 8,2 3-2,0 0 1,0 0 4,0 0-2,0 0-15,6 0-4,19 5 0,4 14 13,9 6 26,-3-1-15,-6 1-20,-6 0-4,-10-3-10,-11 2 5,-2-1-24,-2 6-22,-30 3-3,-3-4-68,-1-6-171</inkml:trace>
  <inkml:trace contextRef="#ctx0" brushRef="#br0" timeOffset="186818.5233">22746 5993 207,'0'0'13,"0"0"0,0 0 53,0 0-23,0 0-23,0 0-20,0 0 32,3-32-13,0 30 9,-3-2 14,0 0-9,0 2-10,0-1 0,0-2-16,0 1-6,0 2-1,0-1-2,0-2 1,0-1-3,0 1 4,0-4 0,0-1 0,0-1 0,0 2 3,-3-1 1,3 0 7,-1 2-5,-1 1-6,0 0 0,2 3-1,-3 1 1,3 0 0,-2-1 1,2 2-1,-5-1-1,3 0-2,-3-1 2,1 2 0,0 0-5,-6 2 3,-1 0-2,-2 0 0,2 0-3,0 0 7,0 0-1,2 0-2,0 0-1,0 2 5,3 2-1,-2 4 0,5 1 1,3 0 0,0 5 0,0-2 0,0 0 0,6 2 0,5-3-1,0-6 1,2-1 9,3-1 1,-2-2 2,1-1-12,-6 0-49,-9-4-104</inkml:trace>
  <inkml:trace contextRef="#ctx0" brushRef="#br0" timeOffset="188399.3405">21163 5978 45,'0'0'165,"0"0"-159,0 0 14,0 0 58,0 0-33,0 0-41,0-25 18,0 21-4,0 2 1,0 1-6,0-1 13,0-3 2,0 3-8,0-1-11,0-2-7,0 3 0,0-2 0,0 2 2,0 1 17,0-2 0,-2 3-6,-3-1-11,-2 1-4,-4-3 0,-3 3-4,-1-1 4,-2 1 0,8-3 0,-2 3 1,-1 0-1,1 0 6,-1 0-2,2 0-3,-4 0 1,3 0-2,0 0 0,3 0-2,0 0 2,4 0-2,-1 3 2,3 2 0,-2 3 1,-3 2-1,1 1 3,-1-2-1,-1 3-1,5-1 0,-2 1-1,-1 0 1,3-3 2,0 4-1,2-3-2,1 2 1,0-5-1,0 4-2,0-1 2,9-2-6,8 0 6,2-1 0,-3-3 9,-1-1 1,-4-1-4,-3-2 2,4 0-1,1 0 18,1-7 0,3-8-9,1-7 6,1-4-10,-2-4-12,0-2 3,-1 5-2,-2 7 2,-5 6 6,-8 4 11,2 7-3,-3-2-8,0 1-5,0 2-4,0-1 0,0 0-3,-13-1-9,-1 2-16,-2 2 4,3-2 0,0 2 2,5 0 13,-2 0-3,1 0-41,-1 0-59,-4 0-54,5 2-141</inkml:trace>
  <inkml:trace contextRef="#ctx0" brushRef="#br0" timeOffset="191084.9955">21132 6021 113,'0'0'78,"0"0"-25,0 0 8,0 0-22,0 0-13,0 0-5,0 0 5,0 0 0,0-4-3,0-2-11,0 1-7,0-2 14,0 0-5,0 0 9,0 3-10,1-2 2,2 2 7,-1 0-2,1 0-2,-1-1-1,4-2-2,-2 0-9,1-2-2,2 1 0,-2-2 11,-2 5-9,2-4 8,0 1 4,-1-1-2,3 2-6,-2 2 3,-1-4 1,0 3-9,2 1-1,-1-2 4,0 2-2,-4 0 6,3-4-1,-2 6-1,1-3-7,2-2-1,2 0 0,-3 1-2,4-5 0,-4 3 1,5-1-1,-3-5 0,2 3 0,-2 0 0,-2 1 0,3 0 0,-3 2-1,0-1-1,0 3 4,-3 0 2,4 0-4,-3 2-2,5-4 1,-3 0 0,0 0-2,4-1 3,-2 3 1,-2-2 1,1 2-2,-1-1 0,0-2 0,2 2 0,0-3-2,1 1 2,-1 0-4,3 0 2,0 0-1,-2 2 2,-1 0 0,-1 1 0,2-2 1,0 1-2,-1-2 1,0 0-3,1 1 2,0-3 1,2 1 0,0-1-2,2 0 2,0 1 1,-2-2 3,-5 3-3,2 1 0,-4 6-3,2-1 2,0 2 0,-2-1-2,3 1 1,-5 1-1,4-3 1,-2 2-2,3-3 2,2 2 0,-4 1-4,5-2 6,-2 0-3,2 0-1,-4 1 4,2 2-2,1-1-1,4 0 1,1 0-3,3-1 4,-6 1-2,2 1 3,0 1-1,3-2 0,-3 2 0,2 0 1,-6 0-1,2 0-2,2 0 1,-4 0 2,1 0-3,1 0 0,-6 0 3,8 0-4,-7 0 1,3 5-1,-1 2 4,2-1-1,-3 2 0,4-2-2,-4 4-3,3-3 1,-4 5 0,0 0 3,5 3-1,-5 1 3,2 2 0,2-1-1,-5 0-4,5-1 5,-6-2 0,2 2 4,-2-2-2,3 0 1,0 0-2,2 0 0,-3 0 1,-2 3 0,-1-2-2,4 3-3,-5-1 2,0-4 1,3 1 1,-3 0 4,0-1-4,0 1 0,0-1 1,0 3-2,0-1 4,0-1-1,0 1 0,0 2 5,0-3-4,0 1 4,0-1 4,0 1-8,0-3 0,2 2 0,1-2-1,-1 2-2,0-2 0,-2 1 2,2-1-1,-2 1-4,0-2 2,0-3 0,3 2 3,-3-3-1,0 4-1,0-1 5,0 2-4,2-2 5,0 2-3,-2 0 2,2 1-2,0-1-2,0 0-2,3 0 1,-3-1 1,-1-3-1,3 0 3,-2-1 0,2 2 3,1-4-5,-1 4-2,0 1 3,3 0 2,3 2-1,-4 0-4,1 2 0,-1 0 0,1 2 1,0-2 3,-1 0-4,-1-3-1,1-2 0,-1 1 1,0 0 1,-1 2 0,2 1 0,1-2 0,3 3-1,-4-4 2,3 2-2,-3 1 0,4-4 1,-4 5-2,3-1 2,0-4-1,-2-1 0,-1 1 2,-1-4-1,3 2-2,4 3 1,1-3 0,3 1 3,-4 1 0,3-3 3,-2 0-5,-2 2 3,-2-4-4,0 1 1,0 0 1,-3-3-2,3 0 0,0 2 2,1-4-1,5 4 1,-2-4 3,5 0-3,0 0-2,-1 0 4,0 0-4,-4 0 3,0 0-3,-4 0 0,-2 0 0,-3 0 2,3 0-1,-3 0 4,6 0 1,-2-2 3,0-10 0,5-3-2,-3-2 2,3-1-4,1-2-5,1-5 1,-3 3-2,-3 3 2,-1 1 7,-1 4 6,-2 1-2,2 1-4,-1 1-5,1-1 3,2-5 1,-3-1-1,3-5-1,1-2-5,-4-1 1,1 0 0,-3-1 1,3 8-2,-3-1 1,1 1 0,-3 3 3,3 1 1,-4 3 0,2-1 6,1 2-7,-2 1 2,3-5-2,0 3-3,-4 2 0,2-1-1,-3 1 0,3-2-1,-1-1 0,0 4 1,-2 0-2,0 1 1,0 2 0,0 5 1,0-2-1,0 3 0,0-1-4,0 1-2,2 0-5,-2 0-4,0 0 2,0 0-9,0 0-24,0 0-47,0 0-50,-2 0-125,-5 0-146</inkml:trace>
  <inkml:trace contextRef="#ctx0" brushRef="#br0" timeOffset="191656.1417">22705 5995 98,'0'0'39,"0"0"-21,0 0 32,0 0 13,0 0-33,0 0 6,-16-24-4,15 20-8,-2 0-11,-1 0-1,2 3-6,-1 1-5,1-3-1,2 3 0,0 0 0,-2 0 0,2 0 0,-5 0 1,1 0-1,0 0 5,-3 0-5,3 0 0,1 0-1,1 0-3,2 0-6,0 0 0,0 0 10,0 0 3,0 0 19,0 0 20,0 0 1,0 0-16,2 0-12,7-2-12,4 0-3,3 2-14,4 0-42,0 0-44,-2 0-55,-5-2-75</inkml:trace>
  <inkml:trace contextRef="#ctx0" brushRef="#br0" timeOffset="191795.0551">22705 5995 273</inkml:trace>
  <inkml:trace contextRef="#ctx0" brushRef="#br0" timeOffset="191815.0433">22705 5995 273,'-51'-44'42,"51"44"-42,0 0-14,0 0-114</inkml:trace>
  <inkml:trace contextRef="#ctx0" brushRef="#br0" timeOffset="192961.1226">21103 6029 166,'0'0'58,"0"0"-22,0 0 30,0 0-28,0 0-20,0 0 7,4 0-15,-4 0-10,2 0-10,-2 0-10,0 0-31,0 0-22,0 0 3,0 0-22,4 0 11</inkml:trace>
  <inkml:trace contextRef="#ctx0" brushRef="#br0" timeOffset="193131.0193">21103 6029 189,'17'7'166,"-17"-7"-130,0 0 22,0 0 4,0 0-62,0 0-22,0 0-24,0 0 0,0 0-59,0 0-88</inkml:trace>
  <inkml:trace contextRef="#ctx0" brushRef="#br0" timeOffset="193305.9099">21087 6066 123,'0'0'53,"0"0"-44,0 0 14,0 0-19,0 0-4,0 0-64,12 0-83</inkml:trace>
  <inkml:trace contextRef="#ctx0" brushRef="#br0" timeOffset="194138.6297">21156 6136 135,'0'0'47,"0"0"-47,0 0 0,0 0 2,0 0-2,0 0 0,0-11 7,0 11 24,0 0 3,0 0-2,0 0-8,0 0-16,0 0-1,0 0-2,0 0-5,0 0-18,0-1-46,0-3-70</inkml:trace>
  <inkml:trace contextRef="#ctx0" brushRef="#br0" timeOffset="194397.13">21156 6136 20</inkml:trace>
  <inkml:trace contextRef="#ctx0" brushRef="#br0" timeOffset="194597.3559">21156 6136 20,'-5'-115'29,"5"114"16,0-2-14,0 3-20,0 0 2,0-3 1,-2 0 3,-2 1-9,2-1-7,-3-1 2,0-3-3,-1 4 0,-1-1 0,0 1-1,3 3-1,-2 0 0,2 0 2,-4 0 0,4 0 0,2 0-1,-3 0-3,3 0-10,0 0 6,2 0-13,0 0-9,0 0-43</inkml:trace>
  <inkml:trace contextRef="#ctx0" brushRef="#br0" timeOffset="195200.5593">21087 5985 129,'0'0'12,"0"0"-12,0 0-2,0 0-1,0 0-4,0 0-3,0 0 10,-4-4 3,-1 4 12,0-2 20,2 1-1,-3-2-2,0 2-18,-1-2 2,-1 3-4,-3-1-5,3 1 5,2 0 12,1 0 12,-2 0-12,-1 0-13,-3 1-9,-4 9-1,-1 1 4,2 1 2,-1-2 11,3 1 3,3 0-9,1-1 2,2 1-3,3-1-5,1 1-1,2-3 2,0 0 4,0 2-11,0-3 2,8 2 1,3-1 2,-2 0 3,-2-4-5,0 1 0,-1-2-2,3-1 2,0 0 4,0-2 13,1 0 12,3 0-5,0 0-9,2-7 5,-1-13-7,0 1-6,-6-3 1,-4 0-3,-4 1-6,0 4-4,0 2-9,0 10-49,-8-4-96,-5 6-255</inkml:trace>
  <inkml:trace contextRef="#ctx0" brushRef="#br0" timeOffset="196637.1096">21051 7022 109,'0'0'132,"0"0"-111,0 0-2,0 0 38,0 0-56,0 0 3,0 0-4,0 0 2,0-2 6,0 2-1,0 0 5,0 0 0,0 0-5,0 0 3,0 0 2,0 0-3,0 0 8,0 0 0,0 0-6,0 0 9,0-2 1,0 0-1,0 0-4,-4-1-5,0 0-8,-2 1-2,6 0 3,0 2 15,0 0 12,0 0-7,0 0-5,0 0-6,0 0-8,-2 0-2,2 0-2,-4 0-1,-3 0 0,1 0 0,-3 0 0,4 0 2,3 0-2,0 0 1,2 0 4,0 0-2,0 0 5,0 0 2,0 0 2,0 0 7,0 0 3,0 0-2,0 0-6,18 0 3,11-2-1,16 2 9,14-3 0,6-2-10,3 1-5,-10-2-4,-10 1-3,-10 4-2,-12-1-1,-7 2 0,-4-2-1,-6 2 0,0 0-3,-1-2 3,7 2-2,-5 0 0,6 0-5,-6 0-1,-1 0-1,2 0 0,-9 0-2,-2 0-4,0 0-7,0 0-7,0 0-4,0 0 8,0 0 9,0-2 3,0-3 10,0 0 3,-10-5-5,-5-2-13,-5 1 8,-3-4 3,-1 1 6,0-1 2,3 6 0,1-2 0,3 4 6,5 0 13,3 2 3,5 3 6,4 2 10,0 0 1,0-2-5,0 2-5,0 0-11,0 0-4,0 0-14,0 0-6,2 0-9,16 0 0,9 12 15,6 4 7,3-1 1,-5 2-1,-8-1-7,-13-4-2,-5 0-8,-5 1-3,0-1-25,-23 7 24,-10 3 10,2 4-51,4 1-60,12-8-51,13-2-108</inkml:trace>
  <inkml:trace contextRef="#ctx0" brushRef="#br0" timeOffset="196897.9189">21751 6964 427,'0'0'118,"0"0"-80,0 0 61,0 0-36,0 0-50,0 0 2,143-55 21,-101 48-9,-2 0-18,-1-2-7,-8 5-2,-11 2-1,-5 2-56,-8 0-53,-7 0-51,0 2-100</inkml:trace>
  <inkml:trace contextRef="#ctx0" brushRef="#br0" timeOffset="197098.1487">21965 6924 238,'0'0'217,"0"0"-153,0 0 40,0 0 3,0 0-69,0 0-38,-2 6-7,2 8-9,0 6 16,0 6 11,0 9 11,0 4-5,0 7-8,0 3-9,0 3-18,2-5-65,11-6-131</inkml:trace>
  <inkml:trace contextRef="#ctx0" brushRef="#br0" timeOffset="197865.5909">22183 7159 199,'0'0'70,"0"0"-65,0 0 26,0 0 42,0 0-51,0 0-15,0 0 2,-19-2 2,12-1-5,0 2 7,3 1 13,-1-3 14,5 2 2,0 1-13,-2-3 1,2 3 3,0 0 3,0 0-7,0 0-3,0 0-5,0 0 6,0 0 6,0-4 1,15 1-23,21-4-3,15-1-8,14 2 1,5-2-1,-8 2 1,-4 1 4,-9 1-5,-12 1 1,-12 1-1,-9 2 0,-10 0 1,-6 0-1,0 0-7,0 0-14,0 0-4,0 0 3,0 0-3,0 0 1,0 0 14,0 0 8,0-2 2,0 2 3,0-4 0,0-3-3,0-4 0,0-5 3,0-3-2,-8-8-2,-5 1 1,3 1 0,0 4 0,2 5 0,2 4 2,4 3 21,-1 9-7,3-3 3,0 1 5,0 2-2,0 0-8,0 0-14,19 0 0,7 14 1,8 3 44,-1 6-17,-9 0-21,-4 2-7,-6 1-2,-7 2 0,-7 4 1,0 3-23,-10-2-41,-28 3-30,-6-3-48,-2-10-132</inkml:trace>
  <inkml:trace contextRef="#ctx0" brushRef="#br0" timeOffset="198728.1317">22761 5970 235,'0'0'112,"0"0"-70,0 0 52,0 0-22,0 0-40,0 0-15,0 0 7,0-3-2,0 3-2,0 0-5,-2 0 3,2 0 1,0 0 0,0 0 12,0 0 2,0 0-4,0 0-2,0 0-9,0 0-8,0 0-6,0 0-4,0 0 0,0 0 0,0 0-2,0 0-11,0 0-18,0 0-24,0 0-42,0 0-66,0 0-69,-3 0-8</inkml:trace>
  <inkml:trace contextRef="#ctx0" brushRef="#br0" timeOffset="208268.5146">18026 9194 105,'0'0'14,"0"0"-14,0 0-39,0 0 0,0 0-2</inkml:trace>
  <inkml:trace contextRef="#ctx0" brushRef="#br0" timeOffset="209578.7002">17197 9298 124,'0'0'20,"0"0"-19,0 0 4,0 0 34,0 0-29,0 0-1,0 0 38,0 0 5,0-2-7,0-1-14,0 0 7,0 1 8,0 0 27,0 0-7,0 2-31,0 0-25,0 0-10,0 0 5,0 0-4,0 0-1,0 0 0,0 0 2,0-2 4,0-2 2,0-4 3,2-4 1,11-6 10,5-7-8,7-4-10,4-12 5,0-3 0,6-7-9,3-7 6,5-7-4,1 1-2,-4 6 0,-4 9 0,-14 12 2,-8 11 19,-5 6 10,-5 1-5,-3 3-11,5 5 5,-6 2-17,0 1-2,0 4-1,0 1 1,0-2-1,0 1 2,0 4 3,0-2-5,0 2 0,0 0-9,0 0-19,0 0-15,0 0-19,0 0 0,0 0 13,0 0 24,0 0 13,0 0 1,0 0 3,0 0 8,3 0 6,-1 0 10,2 0 0,-2 0-7,3 0-7,-5 0-1,0 0-1,0 0-2,0 0 1,2 0-1,2 0 0,-2 0-3,0 0 0,-2 0 0,0 0 5,0 0 0,3 0 0,-3 0 2,2 0-1,-2 0-1,4 0-5,4 0-66,-2 0-35,3 0-104</inkml:trace>
  <inkml:trace contextRef="#ctx0" brushRef="#br0" timeOffset="210119.3607">17467 8722 254,'0'0'174,"0"0"-115,0 0-40,0 0 63,0 0-22,0 0-34,-2 0-5,2 0 10,0 0-10,0 0-8,0 0-8,0 0 9,0 0 0,0 0-4,0 0 3,0 0-3,0 0 2,0 0 3,0 0-4,0-12-6,13-2-2,7-6-3,5-4 6,6-1-2,4-4-4,-1 1 0,-5 3 0,-7 4 2,-11 8 2,-4 8-1,-5 3-2,-2 2-2,0 0-1,0 0-3,0 0 5,0 0 2,0 0-2,0 0-6,0 10-1,0 7 7,0 4 2,0 3 3,2 1-1,5-4 0,-2 2-4,1-5-5,1 0-43,-1-4-61,2-6-82,0-8-225</inkml:trace>
  <inkml:trace contextRef="#ctx0" brushRef="#br0" timeOffset="210801.8138">17872 7674 417,'0'0'134,"0"0"-92,0 0 35,0 0 24,0 0-48,0 0-27,5-26-17,11 16-4,11-4 2,8-2-6,9-2-1,8-2 0,-7 3-2,-3 3-11,-15 4-16,-12 5-18,-6 1-17,-6 4 4,-3 0-37,0 0-41,0 0-72,-17 0 12</inkml:trace>
  <inkml:trace contextRef="#ctx0" brushRef="#br0" timeOffset="210968.2288">18088 7521 276,'0'0'82,"0"0"-52,0 0 69,0 0-17,0 0-41,0 0-21,-8 4-9,8 9 1,6 2 23,4 10-7,-2 3-18,1 4-3,-2 4-7,2 2-21,-2-4-98,3-10-125</inkml:trace>
  <inkml:trace contextRef="#ctx0" brushRef="#br0" timeOffset="211229.9474">18372 7349 363,'0'0'89,"0"0"-83,0 0 48,0 0 42,-10 141-67,6-102-21,-2 6-2,1-4-6,-1 1-24,4-5-88,2-13-196</inkml:trace>
  <inkml:trace contextRef="#ctx0" brushRef="#br0" timeOffset="211551.2872">18519 7539 505,'0'0'34,"0"0"-32,0 0 39,0 0 16,0 0-57,0 0-2,78-1-8,-74 27 10,-2 4 12,-2 4 6,0 0 0,-10 0-3,-9-2 1,0-2-4,5-7 0,5-9-2,5-9-6,4-5 1,0 0 13,0 0 11,13 0-6,20-2 5,16-14-10,8 0-13,-1-1-5,-4 6-39,-7 1-93,-11 0-111</inkml:trace>
  <inkml:trace contextRef="#ctx0" brushRef="#br0" timeOffset="213239.0116">17915 10758 236,'0'0'40,"0"0"-33,0 0 44,0 0-13,0 0-26,0 0-1,-5 0 7,5 0 6,0-2 21,0 0-3,0 0-5,0-3-3,0 5-19,0-3-4,0 1-4,0 0 7,0-3-3,0 5-9,0-5-2,3 3 3,1-2 2,1 0-2,-5-2 6,2 0 2,-2-1 4,0 4 2,0 3 7,0 0 9,0 0-7,0 0-9,0 0-17,0 5-1,0 24 1,0 13 13,0 6 34,-7 7-9,0-2-12,3 2 0,1-1-15,-1-6-7,4-2-1,0-6 1,0-6-2,0-8 0,0-6 2,0-6-4,4-8 1,1-2-1,-5 0-11,2-4-17,-2 0-23,0 0-29,3 0 2,-3 0-28,0 4-38,0 0-31,0 4-43</inkml:trace>
  <inkml:trace contextRef="#ctx0" brushRef="#br0" timeOffset="213561.1137">17679 11263 255,'0'0'134,"0"0"-57,0 0 46,0 0-16,0 0-50,0 0-26,10-54-17,4 54-3,2 0 4,2 8 0,-3 18 12,1 4-1,-3 8-5,-4 5 3,0-1-9,0-1-7,-1 0-2,0-11-3,-2-9-1,-1-10-1,-3-8-1,1-3 3,0 0 4,5 0-3,7 0 3,7-21-7,5-1-37,2-2-60,-9 4-59,-9 1-160</inkml:trace>
  <inkml:trace contextRef="#ctx0" brushRef="#br0" timeOffset="214520.3883">17484 12129 304,'0'0'137,"0"0"-92,0 0 16,0 0 51,0 0-56,0 0-32,-15-1-6,15-10 6,13 4-11,7-6-12,14 8 0,3 0 0,6 5-1,-5 0 4,-7 5-1,-6 18-3,-8 9 0,-5 5 1,-11 3-1,-1 0 3,-8 1-3,-21 2 0,-4-5-17,-3-6-12,4-7 24,11-11-2,5-9 4,9-3 3,3-2 0,4 0 7,0 0 0,0-6-7,9-6-22,15-2 12,5 4 10,3 4 1,-3 2-1,-6 4 3,0 0 11,-7 0-4,-3 17-2,-7 7-1,-6 6 2,0 3 2,-15 1-7,-14 0 2,-8-5-2,-4-5 10,1-6 2,7-8 1,8-2 1,6-4-10,7-1-6,4-3-2,7 0-24,1-7-45,0-11-167,15 0-311</inkml:trace>
  <inkml:trace contextRef="#ctx0" brushRef="#br0" timeOffset="215475.0809">17924 12230 173,'0'0'161,"0"0"-95,0 0-30,0 0 39,0 0-35,0 0-19,-18-24 2,12 19 11,3 4-4,-1-1 7,4 0 4,0 2-2,0 0-6,0-5-2,22-2-1,29-4-14,21 0-12,11 0 4,0 3-3,-8 1-2,-23 2-3,-13 3-1,-20 2-30,-9 0-14,-10 0-21,0 0-53,0 9-75,-20 3-162</inkml:trace>
  <inkml:trace contextRef="#ctx0" brushRef="#br0" timeOffset="215729.9388">18247 12163 469,'0'0'46,"0"0"-32,0 0 98,0 0-39,0 0-64,0 0-8,-16 14 14,7 21 31,-4 7 24,4 6-16,1 1-27,1-3-5,2 0-12,3-2-10,-1-2-7,-1 0-75,2-3-71,-4-8-117</inkml:trace>
  <inkml:trace contextRef="#ctx0" brushRef="#br0" timeOffset="216066.7297">17378 13062 262,'0'0'178,"0"0"-132,0 0-32,0 0 94,0 0-39,0 0-35,-92 4 2,92-4 12,27 0-8,24-2-4,27-19-5,20 0-3,16-4-6,11 2-5,4 0-6,-4 8-10,-17-1 2,-27 8-3,-27 5-15,-29 3-74,-14 0-54,-11 4-92,0 10-248</inkml:trace>
  <inkml:trace contextRef="#ctx0" brushRef="#br0" timeOffset="216761.8831">17888 13276 594,'0'0'83,"0"0"-81,0 0 20,0 0 2,0 0-24,0 0-7,12-32-3,-13 44-16,-24 16 26,-10 9 26,-9 0-2,-6 4-9,1-1-8,-2 0 0,2-2 0,2-4 1,9-3 0,11-8 1,10-6 14,9-8-18,8-2-5,0-5 1,25-2 6,16 0 11,13 0-9,6 0 0,4 0 9,-3 0-7,-9 0 5,-11 0-7,-18 0-9,-10 0-1,-7 3-1,-5 1-3,2 0 1,-3 0 3,0 3-5,3-6 6,-1 4 1,-2-5 4,0 0-3,0 0 7,0 0 3,0 0 18,0-18-8,0-6-22,0-10 0,2-9 0,-2-3-8,0 2-5,0 3 11,0 14 2,0 8 10,0 12 5,0 5 10,0 2 4,0 0-9,0 0-11,0 0-3,-2 18 4,-11 19 3,-5 14 44,-2 14-10,0 5-9,2-1-16,2 4-1,3-3-11,0-6-5,4-3-3,-3-8-2,8-4-40,4-12-54,0-7-72,0-13-116,0-17-242</inkml:trace>
  <inkml:trace contextRef="#ctx0" brushRef="#br0" timeOffset="218586.3424">18611 9212 57,'0'0'56,"0"0"-56,0 0-4,0 0 4,0 0-8,0 0 1,0 0 7,-21-9 11,19 6 15,2 1 15,-2 2 5,2-2-6,-3 2-17,0-2-3,-3 2-14,2-3 0,2 3 4,-3-2 5,3 2 3,-2 0-3,-2 0-8,-4-3-6,-1 3-1,-5 0 0,3 0 0,2 0 6,-3 0 1,6 0 2,-1 0-1,0 0 9,0 0-7,-2 3 0,3-1 3,4 5 1,-2 1-1,2 0-8,-5 0-3,2 5 1,-3-1-1,4 2-1,0 1 14,-2 2-3,4 2-4,0-1-2,2 0 3,0 2-6,2-3-2,0 2 6,0-2-7,0-3-2,0-1-1,4-4 2,2 1 1,4-6 1,1-1 5,0-1-5,0-2 6,2 0-2,3 0 2,-3 0-2,1 0-3,-1 0 0,0-2-2,-1-5 2,1-5 1,-4-3 1,-2-2-1,-1-4-1,1 0 1,-4-4-2,0 1 8,3 2 15,-6 2-17,0-2-4,0 3 16,0 0-8,-12 1-11,-4 4-10,-1 5-24,-4 0-72,4 3-173</inkml:trace>
  <inkml:trace contextRef="#ctx0" brushRef="#br0" timeOffset="245963.9478">16296 7908 79,'0'0'26,"0"0"-26,0 0-32,0 0-11,0 0 27,0 0 16,0 0 2,0 0 17,-13 0 28,13 0-15,0 0-15,0 0-9,-2 0-3,2 0-4,0 0-1,0 0-3,0 0 3,0 0-5,0 0-4,0 0-28,0 0-30</inkml:trace>
  <inkml:trace contextRef="#ctx0" brushRef="#br0" timeOffset="246782.1512">16271 7971 179,'0'0'57,"0"0"-51,0 0 22,0 0 41,0 0-30,0 0-36,0 0-3,6 0 0,-4 0-2,3 0-18,3 0-68,-6 0-67</inkml:trace>
  <inkml:trace contextRef="#ctx0" brushRef="#br0" timeOffset="247106.2225">16271 7971 104</inkml:trace>
  <inkml:trace contextRef="#ctx0" brushRef="#br0" timeOffset="247492.0213">16271 7971 104,'-25'-6'0,"25"6"-1,0 0 1,0 0 11,0 0-8,0 0-2,0 0-1,0 0 1,0 0 0,0 0-1,0 0-1,0 0-1,0 0 2,0 0 1,0 0 15,0 0 11,0 0 4,0 0-9,0 0-13,0 0-9,0 0-3,0 0 2,0 0 1,0 0 1,0 0 2,0 0-2,0 0 0,0 0 5,0 0 11,0 0 2,0 0-6,0 0-12,0 0 0,0 0 2,0 0 0,0 0 9,0 0 11,0 0 12,0 0 4,0 0-14,0 0-14,0 0 2,0 0 0,0 0-2,0 0-1,0 0-8,0 0-2,0 0-16,0 0-30,0 0-66,0 0-102</inkml:trace>
  <inkml:trace contextRef="#ctx0" brushRef="#br0" timeOffset="247673.9091">16209 7971 48,'0'0'94,"0"0"-94</inkml:trace>
  <inkml:trace contextRef="#ctx0" brushRef="#br0" timeOffset="248037.1282">16209 7971 41</inkml:trace>
  <inkml:trace contextRef="#ctx0" brushRef="#br0" timeOffset="248184.037">16209 7971 41,'23'6'0,"-23"-6"-17,0 0 17,0 0 33,0 0-33,0 0-6,0 0-3,0 2 9,0 2 0,0-4-26</inkml:trace>
  <inkml:trace contextRef="#ctx0" brushRef="#br0" timeOffset="250875.3496">16149 8300 342,'0'0'108,"0"0"-86,0 0 17,0 0 29,0 0-31,0 0-36,0 0-1,3 0 0,-1 0 5,-2 0-5,0 0-11,0 0-30,0 0 0,0 1 3,0 1-13,0 2-23,7 3-26,1-3 7</inkml:trace>
  <inkml:trace contextRef="#ctx0" brushRef="#br0" timeOffset="251693.9563">18038 10302 228,'0'0'159,"0"0"-159,0 0-28,0 0-3,0 0 30,0 0-5,-8 21-4,8-13 10,0 0-5,8-2 3,-5 0-4,5-4-36,-4 0-41,2-2-52</inkml:trace>
  <inkml:trace contextRef="#ctx0" brushRef="#br0" timeOffset="254311.126">19694 9499 7,'0'0'57,"0"0"16,0 0-4,0 0-9,0 0-17,0 0-9,0-18-14,0 11 5,0 4-4,0-3 2,0-2-6,2-1-4,-1 4 4,2-3-13,0 1 6,-1 2 2,3-2-4,-3 2-6,0-2-2,1 3-6,0-2 4,2 2 2,-3-1 0,2 1 9,1 0 0,-3-1-2,3 3 0,-5 0 8,2 1-4,-2 1-10,2-2-1,0 2-1,1 0-11,-1 0-10,-2 0 11,0 0 9,0 0-1,0 0-3,2 0 2,-1 0 0,2 0-1,-1 0-4,4-2-15,0 2-11,-2 0 13,1 0 11,-3 0 8,0 0 3,0 0 3,0 0 3,4 0 2,-2-3-1,-2 3-2,2-2-2,-4 2 9,3 0 11,-3-2-2,2 2-8,2 0-8,-3 0-5,6 0-3,-1 0-3,-2 0-4,-2 0 1,0 0 2,1 0 7,-3 0 0,0 0-3,0 0 3,0 0 3,0 0 6,0 0-9,0 4 3,0 13 14,0 3 9,0 6-6,-7 1-2,-1 4-4,-2 3-2,1 2 5,-1 0-3,-4 1 12,3 2-1,-1-5-11,1 4-6,3-4 5,-2 0 2,4-2-2,-2-2-10,3-5 0,0-3 1,-2-4-2,1 0 0,-1-1 3,3-2-3,2 2-2,-1-8 4,3-1-3,-2 0 1,2-4 0,0 1 1,0-4-2,0-1-1,0 0 1,0 0 1,0 0 1,0 0 1,0 0 2,-2 0-3,2 0-2,0 0 1,0 0 0,0 0-1,0 0 2,0 0 3,0 0-5,0 0 4,0 0-5,0 0-3,0 0 1,0 0 1,0 0 1,0 0-4,0 0-2,0 0-1,0 2 2,0 2-13,0 1-18,0 2-23,2 3-56,7-1-47,2-9-149</inkml:trace>
  <inkml:trace contextRef="#ctx0" brushRef="#br0" timeOffset="254842.0563">19616 9849 343,'0'0'97,"0"0"-59,0 0-8,0 0 62,0 0-29,0 0-46,15-14-17,-11 16-2,1 17 2,4 8 15,-4 6 0,1 1 6,-2 1-2,3-2-6,3-5-2,-4-2-2,1-6-1,-4-6 0,3-7-4,-4-5 3,0-2-4,1 0 8,-1 0 13,6 0 20,6-7 1,8-17-24,5-5-21,4-10-19,2 3-46,-6 4-24,-3 6-39,-7 6-157</inkml:trace>
  <inkml:trace contextRef="#ctx0" brushRef="#br0" timeOffset="255278.6519">19712 9450 375,'0'0'119,"0"0"-86,0 0 42,0 0-13,0 0-29,0 0-21,83-97-9,-58 70 3,0 3 10,-5 6 10,-7 8-7,-8 6 4,-2 2-15,-1 2-8,-2 0-4,2 0-8,3 4-5,3 17 4,6 8 12,3 7 1,6 8-38,6-2-95,0-10-108</inkml:trace>
  <inkml:trace contextRef="#ctx0" brushRef="#br0" timeOffset="256246.941">20530 9203 38,'0'0'90,"0"0"-59,0 0 23,0 0 20,0 0-21,0 0-21,0-5-2,0 3 9,0 0-5,0-1-15,0 3-11,0 0 9,0 0 4,0 0-13,0 0-8,0 0 0,0 0-6,0 0-1,0 0-2,0 0 1,0 0 5,0 15 3,0 1 1,-2 2-1,0 3-8,-1 2-26,3-2-71,0-10-209</inkml:trace>
  <inkml:trace contextRef="#ctx0" brushRef="#br0" timeOffset="265434.2864">6488 7185 35,'0'0'47,"0"0"-29,0 0 4,0 0 29,0 0-7,0 0-28,0 0-7,-12 0 3,11 0 2,-1 0-11,2 0 32,0 0 19,0 0-16,0 0-7,0 0 28,0 0-23,0 0-12,0 0 3,0 0-13,0 0-6,0 0-2,0 0 6,0 0 3,0 0-7,0 0-5,0 0-3,0 0 2,0-3 4,0-1 5,0 1-8,0-1-1,0-1-4,0 3-3,0 2-11,0 0-17,0 0-31,0-1-57,0-1-115</inkml:trace>
  <inkml:trace contextRef="#ctx0" brushRef="#br0" timeOffset="265950.2988">6611 6932 251,'0'0'0,"0"0"-12,0 0 12,0 0 5,0 0 0,0 0-4,0 6-1,0-6 39,0 0 14,0 0-3,0 0-20,0 2-18,0-1-10,0 4-2,0 2-6,0 5 5,0 5 0,-5 3 2,3 3-1,-2 4 3,-3 1-2,-4 2-1,2 1 0,2-6-9,5-10-98,2-14-175</inkml:trace>
  <inkml:trace contextRef="#ctx0" brushRef="#br0" timeOffset="266214.1516">6698 6861 76,'0'0'166,"0"0"-166,0 0-17,0 0 3,0 0 14,0 0 0,78-3-35,-51-1-112</inkml:trace>
  <inkml:trace contextRef="#ctx0" brushRef="#br0" timeOffset="266372.0665">6887 6844 312,'0'0'92,"0"0"-92,0 0-115,0 0 100,0 0 3</inkml:trace>
  <inkml:trace contextRef="#ctx0" brushRef="#br0" timeOffset="266528.9699">7084 6832 572,'0'0'162,"0"0"-133,0 0-13,0 0 19,0 0-35,0 0-41,8-4-118,3 4-105,3 0 38</inkml:trace>
  <inkml:trace contextRef="#ctx0" brushRef="#br0" timeOffset="271942.5055">1536 8187 112,'0'0'155,"0"0"-85,0 0-23,0 0 27,0 0-19,0 0-28,0 0-23,-5-2-1,5 2-3,0 0 14,0 0-8,0 0-6,0 0-1,0 0 1,0 0 4,0 0 8,0 0 15,0-2-4,0-2 0,-2-2-13,-3 1-6,1-6-2,-4 1 1,2-4-2,-1 0-1,-3 2-3,-4 0 1,-7 6-10,-4 4-5,-10 2-9,-7 0 18,-2 20 4,-1 9-2,3 6 5,5 9 1,10 1 4,4 1 4,11-5-8,12-6-2,0-5-4,0-10 6,18-8 6,9-8-1,4-4 8,3 0-7,-3-16 3,0-16-9,-6-8-4,-5-2-18,-2-1-6,-7 8 25,-3 10-4,-1 9 7,-4 6 2,1 8 2,-4 0 2,2 2-5,-2 0-1,0 0-8,3 2-10,1 12 17,-1 4 1,1 5 13,0 2-1,1 4-6,-1-2-4,2 4-1,2-3 5,-2-8-5,3-2 1,3-8 0,1-4-1,3-3 2,5-3 7,5 0-1,6-12 4,2-13 8,0-13-5,6-8-8,-7-7-1,-5 3-5,-10 5-2,-4 6-7,-7 11 5,-6 3-6,2 5-11,-3 3 9,0 1-12,0-1 1,0 2 2,0-4-4,0 3 16,0 5 7,0 0 5,0 3-2,0 3 5,0-2 7,0 5-3,0-1-4,0 3-8,-3-3-1,0 3-7,-6 0 2,-7 13 6,-4 20 3,-2 13 18,-1 9-3,7 7 9,5 6-15,5-1 1,6-5-1,0-8-8,4-10-1,23-12-1,8-8-2,11-10-1,0-11-70,-6-3-91,-12-13-260</inkml:trace>
  <inkml:trace contextRef="#ctx0" brushRef="#br0" timeOffset="272123.393">1769 8229 368,'0'0'71,"0"0"-71,0 0-18,0 0 14,171-42-87,-99 30-162</inkml:trace>
  <inkml:trace contextRef="#ctx0" brushRef="#br0" timeOffset="272488.5829">2785 7824 421,'0'0'88,"0"0"-66,0 0 54,0 0-5,0 0-56,0 0-15,0 3-21,0 37 21,0 11 81,0 5-12,-6 2-27,-2 0-25,5 8-10,1-5-2,2 4-5,0-5-59,0-7-71,0-12-131</inkml:trace>
  <inkml:trace contextRef="#ctx0" brushRef="#br0" timeOffset="272855.8886">2714 8328 463,'0'0'103,"0"0"-88,0 0-13,127-71 5,-76 59-7,0 0-34,-5 7-31,-11-4 17,-12 5 21,-11 3 21,-7-2 6,-3 3 11,-2 0 8,0 0 2,0 0-8,3 0-5,-3 0 3,2-3 8,-2 3 21,0 0 3,0 0-13,0 0-10,0 0-17,0 7-3,0 16 0,0 6 11,0 7 10,0 3-11,-2 2-7,-1-2-3,1-5-20,2-4-73,0-12-79,0-11-162</inkml:trace>
  <inkml:trace contextRef="#ctx0" brushRef="#br0" timeOffset="273016.7882">3089 8020 445,'0'0'0,"0"0"-182,0 0-81</inkml:trace>
  <inkml:trace contextRef="#ctx0" brushRef="#br0" timeOffset="273944.2146">3252 8185 107,'0'0'435,"0"0"-369,0 0-52,0 0 27,0 0-32,0 0-9,38 10-7,-21 12 4,3 4 3,-3 5 0,-5 2-2,-3 4 2,-5-3 0,-4-2-3,0-2 3,0-6-11,-2-2-28,-9-9-13,3-4 5,1-6 27,7-3 20,0 0 7,0-3 29,0-19-1,0-11-31,0-4 6,20-7-2,4 1-8,3 7 0,2 8 1,2 8 7,0 4-1,-4 8 5,-7 6 0,-8 2-8,-4 0-4,-1 21-4,0 13 1,-6 6 3,2 2 3,-3 2-1,0-5-1,0-6 0,0-6 1,0-6 0,0-9-2,0-8 2,0-2-2,0-2 4,0 0 12,0 0 4,0-24 8,13-16-28,14-10-16,4-2-7,1 8-12,-10 17 35,-10 14-1,-4 8 1,-1 5 0,-3 0-1,5 3-5,0 12 6,0 2 3,2 2 6,0 2 1,-2-3-6,4-2 3,3-2 1,2-4-3,0-4-1,0-1 2,4 0 0,0-5 2,5 0 8,-2 0 5,1-10-3,1-8-10,2-8-5,0-8-3,-3-7-16,-3-5-13,-6 4-23,-3 2 17,-7 8-4,-7 11 31,0 3 4,0 11-12,-13 0 16,-12 7 2,-2 0 4,-1 0 13,5 25 6,-1 7 0,-1 8 10,7 6-2,5 0-8,9-3 1,4-4-18,4-5-1,23-9 2,8-5 4,3-7-2,0-6-4,-3-3-7,2-3-44,0-1-68,0-3-75,3-19-282</inkml:trace>
  <inkml:trace contextRef="#ctx0" brushRef="#br0" timeOffset="276358.576">5721 7870 151,'0'0'33,"0"0"-25,0 0 42,0 0-7,0 0-43,0 0 2,0 2-2,0 3 28,0-1 0,-4 0-8,-8 1 0,2 0 1,1-1 1,2 0-8,2 0 0,5-3-1,0 2-7,0-3 12,0 0 5,5 0 3,27 0 22,20 0 14,23-3-15,9-8-20,0 2-15,-7 3-4,-17 5-4,-14 1-4,-13 0-15,-8 0-16,-7 0-22,-9 0-22,-2 0-32,-7 5-55,0 4-36</inkml:trace>
  <inkml:trace contextRef="#ctx0" brushRef="#br0" timeOffset="276598.4486">6110 7903 134,'0'0'248,"0"0"-210,0 0 2,0 0 51,0 0-24,0 0-39,-3-11-17,3 11-11,0 11-6,-4 21 6,-1 12 38,-2 6-2,0 6-20,6 0-12,1 2 1,-2-4-5,2-1-3,0-10-74,0-14-72,3-12-109</inkml:trace>
  <inkml:trace contextRef="#ctx0" brushRef="#br0" timeOffset="276966.2326">5692 8522 287,'0'0'114,"0"0"-112,0 0 1,0 0 53,0 0-15,0 0-22,-35 0 15,35 0 21,4 0-17,27 0-18,20 0 6,17-6-4,9-4-9,8 3-2,0 0-10,0 5-1,-6-2-40,-11 4 5,-15 0-26,-14 0-47,-18 0-104</inkml:trace>
  <inkml:trace contextRef="#ctx0" brushRef="#br0" timeOffset="277852.0341">6158 8675 206,'0'0'17,"0"0"-14,0 0 2,0 0 38,0 0-38,0 0-5,33-23-3,-31 23 1,-2 0-3,0 0 5,0 9 8,-19 5 47,-16 7 11,-11 4-9,-3 1-17,1 0-22,6 0-10,-1 3 0,7-6-3,4 0 3,8-2-8,11-9 4,7-8-4,6-2-5,0-2 5,2 0 5,17 0 4,8 0-1,11 0 1,11 0 0,12 0-5,1 0 0,-4 0-3,-12 0-1,-11 2-3,-14 6 2,-9 1-3,-7-2 4,1-2-2,-4 0-2,0-3 2,-2 0 1,0-2 1,0 0 8,0 0 17,0 0 41,0 0 11,0-6-18,0-14-29,0-8-25,0-2 5,-10 1 3,5 4-5,-3 1 8,6 0 10,0 4-14,2 4-8,0 4 1,0 8 12,0 1-1,0 1-5,0 0-5,0 2 4,0 0-10,-2 0 5,2 0-5,-2 0 0,2 0 0,0 0 2,0 0 1,0 0 5,0 0-4,0 0-1,0 0 4,0 0-1,0 0-6,0 0-3,0 0-11,-2 13-9,0 15 6,-3 12 17,1 6 6,0 2 0,-2 1-2,4 0-1,0 2 3,-1-5-6,2-2 2,-1-6-2,-1-4-10,3-8-28,0-2-51,0-4-11,0-8-59,0-12-161</inkml:trace>
  <inkml:trace contextRef="#ctx0" brushRef="#br0" timeOffset="283761.6186">7181 8582 32,'0'0'42,"0"0"-28,0 0 16,0 0 7,0 0-5,0 0-12,0 0-2,0 0-7,0 0-11,0 0 3,0 0 3,0 0 1,0 0 15,0 0 11,0 0 4,0 0 9,0 0-4,0 0-11,0 0-6,0 0-5,0 0-7,0 0 4,0 0 1,0 0 9,0 0 4,0 0-8,0-2-16,0-2-3,0 0-3,0 2 1,3 1 6,-3 1 5,0 0-3,2 0-10,-2 0-10,2 15-13,-2 18 23,0 2 2,0 8 0,-11-3 0,-8-2-2,-2 0 0,-1-4-17,1-7-83,5-13-67,10-14-204</inkml:trace>
  <inkml:trace contextRef="#ctx0" brushRef="#br0" timeOffset="289875.3357">17826 10735 112,'0'0'41,"0"0"-31,0 0 2,0 0-8,0 0-4,0 0-1,0 0 1,4 0 3,-4 0-3,0 0-1,0 0-7,0 0-3,0 0-61</inkml:trace>
  <inkml:trace contextRef="#ctx0" brushRef="#br0" timeOffset="292334.1175">8041 7849 119,'0'0'110,"0"0"-57,0 0-18,0 0 10,0 0-16,0 0-14,0-21 11,0 20 10,0-2 5,0-1 2,0 3 5,0-4-13,0 1-6,0 1-19,0-4-6,3 0-4,15-2-3,9 0-8,6 0 6,5 4 1,0 0 4,0 5 5,-5 0-5,-6 0 2,-7 5-4,-6 15-2,-6 1-3,-6 5 1,-2 2 4,-8 2-16,-21-2-16,-7-2-15,1-4 1,1-7 23,5-9 25,11-3 0,2-3 2,12 0 16,2 0 31,2 0 11,0 0-15,0 0-19,6-3-19,17-6-7,6 2-9,4 1 1,-1 2 7,-2 4 0,-5 0-3,0 0 4,-7 0-2,-7 17-2,-3 2 2,-5 3-4,-3 2-4,0 1 1,-11 0 2,-12-1 3,-4-1-2,-4-8 6,-4-3 15,-1-4 13,3-4 12,8-4-7,5 0 8,5 0 2,-1 0-15,3-5-9,-1-4-8,3 4-9,4 0 0,1 3-1,-2 0 1,-2-4 0,-3 1-2,-5-4 3,-3 1-2,6 4 16,2 0 11,8 0-13,3 1-7,2 2-2,0-1-2,0 2-1,0 0-3,0 0 0,0 0-42,0 0-105,0 0-152</inkml:trace>
  <inkml:trace contextRef="#ctx0" brushRef="#br0" timeOffset="292873.8174">8597 7814 28,'0'0'240,"0"0"-183,0 0-17,0 0 34,0 0-22,0 0-23,0-7 7,7 4 2,13-1-5,6-3-1,15 0-11,15-1-4,6 0-12,4 4-4,-6 2-1,-5-1 0,-13 3-2,-11 0-29,-6 0-60,-17 0-48,-8 0-106</inkml:trace>
  <inkml:trace contextRef="#ctx0" brushRef="#br0" timeOffset="293127.8872">8920 7824 314,'0'0'49,"0"0"-22,0 0 63,0 0-36,0 0-44,0 0-7,0-16-4,0 16 1,0 16-17,0 9 17,0 3 37,0 6-10,0 0-17,0 2-5,0 3-5,0-2-2,0 3-69,0-6-76,-2-4-160</inkml:trace>
  <inkml:trace contextRef="#ctx0" brushRef="#br0" timeOffset="293720.12">8052 8490 7,'0'0'105,"0"0"-54,0 0-15,0 0 28,0 0 4,0 0-21,-15 0-11,15 0 10,0 0 6,0 0-5,0 0-4,0 0-6,0 0-20,29 0-13,34-5 6,28-10-7,27 1 2,13-1-1,4 1-2,-10 5 0,-25 1-1,-26 4 0,-26 2-2,-15 0-5,-10 2-3,-5 0-1,-7 0-55,-11 0-82,0 10-98</inkml:trace>
  <inkml:trace contextRef="#ctx0" brushRef="#br0" timeOffset="294529.8176">8668 8666 273,'0'0'121,"0"0"-112,0 0-9,0 0 14,0 0-5,0 0-8,40-7 2,-40 7 2,0 0-5,0 0-5,-17 19 5,-16 10 15,-13 3 0,-2 6-5,-6 0 8,1-2-1,8-4-13,5-6-4,11-3 0,5-6 2,8-5 0,6-4-2,10-4 2,0-1-2,0 0 0,0-1 3,26 0-3,11-2 4,5 2 0,4-2-1,-4 5-3,-7-2 0,-8 3-3,-2-2-8,-8 3 4,-3-2 6,-4 2-1,-3-2-8,-2 2-15,0-5 13,-5 0 7,0-2 5,0 0 0,0 0 2,0 0 12,0 0 20,0 0 4,0-13-3,-10-6-9,-1-8-11,-2-8 2,2-3-7,2-8 10,6 0-10,3 7-3,0 11 6,0 10 1,0 6-12,3 3-2,1 6 0,-2 1 2,-2 2 0,0 0 1,0 0-1,0 0-2,0 0-2,0 0-3,0 0-3,0 7-6,0 16 8,0 9 6,0 8 2,0 8 12,0 5 13,0-2-9,0-2-9,-2 1-3,-2-5-3,-3 2-2,3-6 6,0-2-2,4-6-5,0-4-29,0-5 0,0-4-26,0-8-61,6-5-108</inkml:trace>
  <inkml:trace contextRef="#ctx0" brushRef="#br0" timeOffset="295409.8133">9779 8368 409,'0'0'71,"0"0"-70,0 0 1,0 0 24,0 0-21,0 0-5,0-3-9,0 6 7,0 11 2,0 4 15,0 6 7,-8 8 15,-9 4-6,-5 6-16,-7 4-15,-3 5-8,3-9-106,9-10-201</inkml:trace>
  <inkml:trace contextRef="#ctx0" brushRef="#br0" timeOffset="353833.9523">14857 15029 68,'0'0'10,"0"0"-9,0 0 15,0 0 20,0 0-10,0 0-9,0 0 17,0 0 8,0 2-10,0 0-5,0-1 7,0 5-12,0 1-2,0-3 8,0 11 0,0-6-9,0 5-9,0 4-2,0 4 0,0 3 6,0 7-3,0-5-1,0 7-3,1 3-3,-1-1-2,0 1-2,0-2 5,0 3-2,0 5 3,0-4-1,0 1 4,0 4 2,0 1 3,-6 1-5,0 2 2,3-6-2,3 2-3,0 0-4,0 0 1,0-3 6,0-1-1,0-1 4,0-2 3,0-1-2,0 4-8,0 0 5,0 4 2,0 0-2,0 6-5,0-1-1,0 5-1,0 0 0,0-6 3,0 2 0,0-1 6,0 0-3,0-1 9,0 3-1,0-3-8,0 1 8,0 2-4,0 2 4,0-6 1,0-1-6,0 3 5,0-10 0,0 2-10,0-5 7,0-4-8,0-2 3,0-7-6,0 4-2,0-8 1,0-2 0,3 5-2,-3-3 0,0-2 0,0 0-6,0-4-47,0-2-46,0-8-49,2-3-159</inkml:trace>
  <inkml:trace contextRef="#ctx0" brushRef="#br0" timeOffset="355461.7423">14858 16561 78,'0'0'71,"0"0"-60,0 0-4,0 0 59,0 0-6,0 0-41,-9 0-16,9 0 19,0 0 6,0 0-4,0 0-6,0 0 4,0 0 2,0 0-5,0 0-2,0 0-1,0 0 3,0 0-11,0 0-6,0 0-1,0 0 3,8 0 13,5 5 6,5-5 11,-1 5-10,8-5-18,4 0 1,4 4 3,6-4 0,3 0-3,-3 0-3,2 0 0,-1 0-3,-3 0 0,5 4 0,-7-4 0,-2 0 4,1 0 8,2 0-8,10 0 5,3 4 5,7-4 1,2 4 7,0 2-16,0-1 4,2-2-3,-2 1 2,0-4 7,-9 7-4,-4-4-5,-3 1-5,-2 1-2,6-5 1,5 0 1,5 0-2,10 0 3,-4 0-4,5 0 0,-5 0 2,-2 0 1,-6 0 1,-5 0 1,-6 0-5,-6 0 0,3 0 0,3 0 1,0 0-2,7 0 2,0 0 0,5 0 0,3 0 11,2 0-2,5 0-2,3 0-2,4 0-2,2 0-4,2 0 0,-3 0 0,-6 0 0,-7 0 4,-9 0-4,-1 0 0,3 0-1,5 0 1,4 0 0,6 0 1,-4 0 0,-1 0-1,-4 0 0,4 0 0,-3 0 1,5 0-1,-3-5 2,5-2-2,-3 2-3,4 3 3,-3-2 0,-3 4 1,-4 0-2,-3-3 1,-4-2 0,5 1 0,0 2 0,4-2 0,5 4 3,1 0-2,1 0 4,-7 0 9,-6-4 6,-4 4-7,-6 0-1,3-4-3,3 4-8,9-4 4,2-1-4,12 5 1,-5 0-2,2 0 0,-4 0 1,-1 0-1,3 0-1,-4 0-3,4 0 6,2 0-4,-3 0 4,-2 0-6,-7 0 1,-14 0-2,-8 0-2,-14 0-5,-12 0-15,-4 0-15,-6 0-4,0 0-13,0 0-66,-26 0-100,-6 0-230</inkml:trace>
  <inkml:trace contextRef="#ctx0" brushRef="#br0" timeOffset="360515.7873">14821 16704 30,'0'0'57,"0"0"-46,0 0 0,0 0 18,0 0-11,0 0 5,0-9 17,0 5 5,0 4-11,0-4-19,0 0-8,0 3-1,0-4-6,2 1 17,-2 4 5,0-3 1,0 3 6,0 0 0,2-5-15,-2 3 4,0 2-9,0-4-1,0 4 12,0 0 3,0 0-2,0 0-3,0 0-2,0 0-8,0 0-2,0 0-6,0 0 1,0 0 0,0 0-1,0 0-1,0 0 1,0 0 0,0 0 1,0 0 1,0 0 9,0 0 8,3 0 9,-3 0-9,2-3-3,0 3 2,-2-5-9,2-1-6,0 2-1,0-4 3,0-1 0,4 4-5,-4-2 16,-1-4 0,2 3-2,-3-6-3,2 6-3,2-2-3,1-2-1,-1 6 0,-1-8 0,1 5 5,1-3 0,-1 3 1,3-3-1,-3 2 1,-2 0 6,3 2-5,-3-1-7,0 4 1,2 1 0,2-4-4,-4 2 0,2 2-1,-4 0 1,2 0-1,0 0 1,-2 2-1,0 2 0,0 0 2,0 0 5,3-5 2,-1 2-4,2-8-3,4 4-1,-4-1-1,2-6 2,1 4-1,-1-2 0,2-2 1,-4 5 0,-2 0 4,2-3-5,-1 1 1,-1 3-1,-1-2-1,4-4 3,3 2-2,-2-5-1,-2 2-1,3-2 0,-3 3 1,2 2 1,-2 1 1,-2 7-1,0-4 1,0 4-2,1-1 0,1-4 1,-2 5-1,2-4-1,-2 6 1,4-6 0,-2-2 0,3 2-2,-3-1 2,2 0 0,2-3 1,-4 6 0,2-6-1,1 5 2,-4-5 5,5 7 1,-3-7-1,-1 2 0,3-2-5,-5 2 3,5 1-3,-3 0-1,0 0 0,6 0-1,-4-5 0,1 2 0,2-3 1,-4 3-1,-2 2 0,0 3 2,1 0-1,1 0-1,1-5 1,0 1 0,0 2 0,0-3 3,1 1-3,-1-3-1,2 5 2,-2-3-1,-1 3-1,1 1 0,-4 2 0,4-2-1,-2 2 3,0-3-3,0 6 2,1-6-2,3-4 0,2 3 1,1-2 0,-3 1 0,2-2 1,-3 0 0,-1 4-1,0-3 0,4 1 0,-3-1 0,1 7 0,-1-8 0,0 8 0,-3 1 1,1-5 1,-3 4-2,2 0 0,3 1 0,-5-4 0,3 2 0,-3 2 0,0 0 0,1 0 1,1-2-1,0 3 0,5-9-4,-2 1 4,2 1 0,-3 2 0,1-2 1,-3 3 0,4 2 0,-2-1 0,1 0 0,-1 0 1,4-4-4,-2 4 0,1-1 1,1 0 1,0 2 0,1-4-3,3-2 3,-3 8 0,-3-6 0,2 6 0,-1-1 0,1 2-1,2-3 1,0 0 0,0 1 0,0 1-2,-4 3 0,0 0 2,0-5 0,-1 5 0,2 0-2,2 0 0,2 0 2,-1 0-1,3 0 1,-2 0 0,0 0 0,3 0 0,-4 0-2,-1 0 2,-5 0 0,1 0-2,-2 0 1,1 0 0,3 0 0,2 0 1,-3 5 0,6-2-2,-5 3 1,1 2 1,0-2 0,1 3 0,-1-3-1,-2 5-1,1-2 0,-4-4 1,4 2 1,0 2 1,-1 2-1,4-8-1,-3 8 1,-1-4 1,4 1-1,-3 2 1,-3-2-1,6 3-2,-4-2 1,1 3 1,0-4 0,0 2-1,-2 2 2,1-2-1,3 3 0,1 1 0,1 0 1,-1-5-1,-2 3 0,2 3 0,-5-7 1,1 6 1,1-6 0,-2 5 0,2-4 1,2 5-2,-2-5 0,0 5 0,0-5-1,1 3-1,-4 2 1,1-5 0,1 0-1,-4 5 2,4-6-1,-2 7 2,1-6-1,-1 3 0,1-4 1,-2 2-1,-3-2-1,0 3 0,2-2 2,1-1-2,-1 1 0,0-2 0,1 7 2,2-3-1,-1-2 2,-1 3 1,0 1 2,-1-3 0,0 3-1,3-3-2,0 3 1,-3 1 0,3-2-1,-3 2-2,0-4-1,6 2 2,-6-2-1,0 2 0,1 2 0,-1-2 1,4 4 4,-3 0-2,2-2-1,0-2-2,-3 6 1,4 1 0,-2-2-2,-1 1 0,3 5 2,-4-2-1,4-3 1,-5 1-1,3-6 0,-2 1 0,0 3 1,0-3-1,6 4 2,-6-4 3,3 0 1,-1 2 2,2 2-6,-1-1 1,1 2-3,-2-1 0,0 3-1,2-1 0,-1-3 1,-3-3-1,3 1 0,-3 4 1,3-5 0,0 4-2,-1 1 2,1-5-1,0-1 0,0 3 1,-1-1-1,-3-1 2,3 2-1,-2-2 0,1 0-1,0-2 0,1 2 0,-2 4 0,3-4 2,-4-2-2,4 2 0,-1-4 1,-4 2 1,4 2 2,-1-6-4,-1 2 3,4 0-3,-5 2 1,5-3 2,-2 0-3,-1 2 0,4 4 0,-5-4 1,-2 1 1,3-3-1,-1-1 0,-2 2-1,6-2 4,-4 3-2,2-4 0,-1 3-1,1-2 0,0 1-1,2 1 1,-1-3 3,-3 0 2,0 1-1,1 0-2,2-3 1,-3 4-2,1-4 2,1 4-4,-4-2 0,3 4 2,-2-3-2,3 2-1,-2-2 1,1-2 2,-1 2-1,-3-4-1,5-1 0,-4 4 0,0-3 0,0 4 2,3 2-2,-1 2 1,3-2-1,0 4 0,-2-6 0,4 2 3,-5 2-2,0-3 1,0-4 1,-1 3 2,-1 2-1,0-1-2,0-2 0,3 0 3,0 0-1,-1 7-3,0-6 2,3 7-2,-2-6 2,4 3-3,-3-2 1,0 2 0,-1-6 1,1 6-1,0-6 0,-3 2 1,0 1-2,4-4 2,-1 3-1,1 2-1,2 3 1,-1 1 0,1 0 1,-1-2-3,1 6 2,-5-8 0,2 6-1,-2-2 0,4-5 1,-1 3 0,1-5 0,-3 1 0,1 0 0,-1-2 1,-3-3-2,5 6 1,-3-4 0,1-5 1,1 5-2,-4-1 4,6 4-3,-2-2-2,-2-2 2,3 4-2,0-2 1,0 2 0,4-4 0,-1 6 0,2-2 2,-1 2-2,1-6 1,-4 4 0,-1-2-1,1-1 2,0 2-2,-2-1 0,1 2-1,-3-4 1,5 5-1,-2-4 1,2 3 0,-1-2 1,3-1-1,-2 3 1,1-3 0,-1 3-1,0 1 0,-1-4 0,-1-1 1,0 5-2,-2-4 0,-1 0 1,0-1 0,-2 4 0,5-4 0,0 2 1,0-3 0,-2 2 0,3-1-1,-4-2 0,0 1-1,-4-3-4,0 0-2,0 0-9,0 0 0,0 0-25,0 0-43,-13 0-85,-16-25-207</inkml:trace>
  <inkml:trace contextRef="#ctx0" brushRef="#br0" timeOffset="362556.791">17207 17548 34,'0'0'17,"0"0"5,0 0 40,0 0-27,0 0-30,0 0-2,0 0 4,40 24 13,-39-21 4,-1 2-2,3-1-7,-3-1-5,0-3-5,0 5-3,0-3-2,0 2 2,0-4-1,0 0 0,0 4 7,0-4 24,0 4 4,2-4-3,-2 0-5,2 4-18,-2-4-10,3 2-1,3-2-29,-3 0-56,2 0-77</inkml:trace>
  <inkml:trace contextRef="#ctx0" brushRef="#br0" timeOffset="365848.9609">17233 17704 86,'0'0'46,"0"0"-22,0 0 17,0 0-13,0 0-11,0 0-12,0 32 8,0-28 9,0 0 8,6 1-11,2 4 6,-2-5-3,-1 3-8,3 0-9,2 1 19,-4-2-16,0 2 9,-1 1 12,-1 0-11,0-1 10,2 2-17,-2-2-8,3 3 3,-3-3 0,2-3-6,-1 3 4,0-4 6,-1 1 1,-2-1-1,2-3 7,1 3 2,-3 1 1,1-1-2,3 1-3,-1 4-6,4 1-4,-3-2 0,1 0-3,0 1 1,2 0 1,-1-3 1,4-2 14,-3 4-2,-3-4-8,3 2 4,-1 1-7,0 7-2,1-5-3,-1-1 1,2-2-1,-5 3 3,3-4 0,-4-5 1,0 0 8,2 0 5,0 0 5,3 0-5,-1 0-7,4 0 0,-1 0 3,1-5-10,1-4 0,-6 3-3,8-2 0,-4-1-1,3 4 1,-1-4-1,0 2 1,1-3 0,-6 2 1,1 1 2,3-5 11,-6 3-4,5-3-3,-1-2 2,-2 0-3,3 1-5,3-1 3,-1 5-2,-1-8 3,1-1 2,-3 0 17,4 1-17,-1-2 2,1 5 0,-1-4-6,1 6 0,-1-2-2,0-4 0,3 4 2,-3-2 3,-1 2-4,1-4 6,1-1 1,-2 2-4,2-1 1,-1-5 2,0 2 0,3-2-6,-3 1 1,6 0 1,-3 3-4,-1-3 0,1 3 2,-3-3 0,-2 5-1,0-2-1,-2 0 0,0-1 3,2 3-2,-2-1-2,-3 0 1,1 4-1,0 0 0,0-2 1,-1-3 1,1 2-2,2-5 0,0-2 2,2 2-1,-2-4-1,0 3 0,2-3 4,-6 6 0,4-1-1,-1-2-2,-4 5 1,3 1 1,1-6-2,-3 0-1,0-3 0,4-1 0,-3-4 1,4 4-2,0-4 3,0 1 1,1 6-3,0-2 0,-3 0 3,7 3 0,-5-3-2,4-6-1,-1 6 4,-2 3-1,5-5-1,-5 1 0,3 6 0,-5-5 1,1 3 0,0 6-3,-2-5 1,3 1 0,-2 1-1,5-4 0,0-2 0,1-6 0,3 6 0,-1-6 0,4 5 0,-4 2 1,-3-1-1,-1 7-1,-1 2 1,-4 3 2,3-4 2,-1 0 1,1 4-3,1-9 2,2 7-1,-1-2-3,1 4 0,-5 4 0,-1 3 0,2-4 0,-4 3 1,3 0 0,-2-2-1,4 0 1,-2 2 0,2-6-1,1 6 1,-2-5 0,4 1-1,1-2 0,4-6 0,-2 8 0,0-5-3,-3 7 1,0 2 1,-3 2 1,-3 1-1,2 2 1,-3-1 0,-1-1-1,0 5 0,2 0 0,-2 0 1,1-5-4,1 5 1,0 0 3,3 0-1,-3 0-1,6 0 2,-3 0-1,2 0-1,3 0 0,-2 0-2,3 5 2,-1 7-1,-1-1 2,-3 1 0,5 2 1,0-2-1,-5 4 1,4 0 0,0-2 0,-6 4 0,3-6-1,-1 6-1,0 1 2,1-6 1,2 6-1,-1-2 1,-1 0-1,-1 0 0,-3-1 0,3 1 0,0-4 0,-3 0 0,-2 5-1,2-4 0,-1 0 1,1-1 0,-3-1-1,3 3 1,-2-1 1,2 3-1,3 0 0,-1 1 1,2-4-1,1 4 0,-2-4 1,2 2-1,-3-6 0,3 4 1,-3-2 0,0 3-1,-4-8 2,2 3-2,-1 3 0,1-4 0,3 1 0,-1 6 0,-3-1 0,0-1 0,-2-2 0,1-2-3,-3-3 2,-2 4 1,2-7 1,0 0-1,-2 0 0,2-2 0,-4 0 0,0 0-1,0-2 0,0 0 0,2 3 1,0 2 0,0-1-2,1-2 2,-3 1 0,4 2 2,-2-1-1,-1-1 0,6-3 0,-7 0 1,0 0-2,0 0 6,0 0-5,0 0 5,0 0-2,0 0 4,0 0-7,0 0 1,0 0 3,0 0 1,0 0-2,0 0 0,0 0-2,0 0 2,0 0-3,0 0-1,0 0 0,0 0 1,0 0 3,0 0 3,0 0 2,0 0 1,0 0-2,0 0-1,0 0 41,0 0-33,0 0-15,0 0 0,0 0 1,0 0 0,0 5 12,0-5-13,2 0 0,0 0 3,0 0 7,-2 0-6,0 0-2,0 0-2,0 0 1,0 0 0,0 0-1,0 0 0,0 0 0,0 0 0,0 0 0,0 0 0,0 0-1,2 0 1,-2 2-1,0 2 1,6 0-3,-1 6 2,4 6 1,2-2 0,0 0 0,1 2 0,-3-2 1,-6-4-1,4-2-1,-2-4 1,-3 0 0,3 2-1,-1-1 2,1-2-1,-1 3 0,0 2 0,3 1 0,0 0 0,0-1 0,-1-2-1,3 6 1,-2-6 1,-2 2 0,-3 1-1,0-8 0,-2-1 0,2 3 0,-2-3 1,2 5-1,0-1 0,3 5 0,1-4 0,-3 0 0,2-1 0,-1-1 0,-4 2 0,2 0-1,-2-5 2,0 0-1,0 0 0,0 0-1,0 0 1,0 0-1,0 0-1,0 5-1,0-1 3,0 0-2,0-3 3,0 3-3,0-4 2,0 4-1,0-4 1,0 0 0,0 0 3,0 0-3,0 0 3,0 0 1,0 0-4,0 0 3,0 0-3,0 0 0,0 0 0,0 0 0,0 0-2,0 0 2,0 0 0,0 0 0,0 0-8,0 0-14,0 0-14,0 0-19,0 0-13,0 5-30,-4-1-45,-17-4-42,-5 0-82</inkml:trace>
  <inkml:trace contextRef="#ctx0" brushRef="#br0" timeOffset="366945.6676">19972 16726 56,'0'0'12,"0"0"-12,0 0 51,0 0-13,0 0-38,0 0-2,0 0-10,12-5-45,-8 5-29</inkml:trace>
  <inkml:trace contextRef="#ctx0" brushRef="#br0" timeOffset="372305.3806">14890 16503 228,'0'0'36,"0"0"-36,0 0 16,0 0 57,0 0-34,0 0-31,-18-18-4,18 14-2,0 0-2,0 0-6,0 4 6,0 0 1,0 0 1,0 0 9,0 0 1,0 0-8,-5 0-1,1 0-2,2 0 1,-2 0-4,-1 0 4,-4 0-3,0-4 1,-2 2 0,-1 2 0,4-5 1,-1 5-1,1 0 0,2 0 0,0 0 0,-1 0 0,3 0-1,-6 0-1,4 0 1,-3 5-2,3 5 3,-1-6-1,2 2 2,-1 2-3,0 0 4,5-3-2,-1 4 1,0-6 5,2 4 7,-2 6-2,-3-6-6,3 3 15,-3 4 0,3 1-13,0 0-1,-3-4-3,5 1 2,-2-3-4,2 3-1,0-1 1,0-4 2,0 3 5,0-1-3,0 0 12,9-1-5,5 2-2,-7-5-3,5 2 0,2 0-4,-3 1 4,5-4-4,-1 0-2,1-4 4,-3 0-3,3 0 2,-3 0 2,1 0-2,-4 0-2,-1 0 2,1 0-1,-1-8 2,-1-2 6,3 2-2,1-6-1,-4 1 8,1 4-5,-1-8 2,-2 8 3,-2-2-7,5-5-3,-2 6 2,2-4-8,-3 2 7,-1 2-2,-4 2 5,-1-6 0,0 7 3,0-4-3,0 3 1,0-2 6,0 2-13,-8-1-4,-2 0-1,-7-3 1,0 2 1,-1 0-1,2 2-4,3-2 3,-3 2-3,-1 8-35,-10 0-64,-2 0-64,-2 0-157</inkml:trace>
  <inkml:trace contextRef="#ctx0" brushRef="#br0" timeOffset="377586.8961">16671 16619 56,'0'0'76,"0"0"-71,0 0-5,0 0 2,0 0 10,0 0 10,0-14 13,0 10 18,0 1-13,0-2-18,0 5-12,0-4 2,0 2 8,0 2 2,0 0-6,0 0 0,0 0-7,0 0-5,0 0-4,0 0 0,0 2 1,5 7 0,-1 0 0,-2 3 1,1-2-2,1 6 0,-2-2-2,0-3-3,-2-4-1,0-2 5,0-4-1,0 2 1,0-3 2,0 0 0,0 0 7,0 0 2,0-9-3,0-5-6,2-2-1,-2 2 2,0 5-2,0-3 3,0 7 9,0 5-1,0-2-1,3 2 5,-3 0-9,0 0-6,0 0 0,0 0 0,0 0 0,2 7 8,-2 0 3,0 3-5,0-2-2,0-4-2,0 2-2,0-2 1,0-4 0,0 0-1,0 0 0,0 0 1,0 0 9,0 0-3,0 0 3,3-18-6,0 0-3,2-4-2,-1 0-1,-1 8 2,-3 6 2,2 6 1,-2 2 4,0 0-6,2 0-1,-2 0 0,0 0-6,2 0-5,-2 7 5,0 0 6,0 7 0,0-3-1,0 1-4,0-5-15,0 0-25,0-4-9,0-3-11,0 0-45,0 0-99</inkml:trace>
  <inkml:trace contextRef="#ctx0" brushRef="#br0" timeOffset="378373.4246">16724 16447 100,'0'0'94,"0"0"-58,0 0-3,0 0-2,0 0-23,0 0-5,0-38-3,0 33 3,0-7 25,0 7 0,0-4 2,0 6-5,0-3-3,0 6-14,0-4 3,0 4-2,0 0 0,0 0-6,0 0-2,0 0-1,0 0-1,0 0 1,0 0 4,0 0 10,0 0 2,0 10-5,-4 7 7,-3 14 0,3 1 2,0-2 0,-1 2-11,5-6 0,0-3-7,0-6-1,0 1 1,0-4 3,0-5-4,0-4 0,0-1-1,0 0 2,0-4-2,0 0 4,0 0-1,0 0 4,0 0-2,0 0 0,0 0 1,-2-13-3,-1-4-1,3-4 0,-2-8-1,2-3 1,0-2-2,0-2-1,0 0 1,0 4 1,0 6-1,0 4 1,0 12 1,0 1-2,0 5 1,0 4 0,0 0-1,0 0-1,0 0-3,0 0-11,0 18 11,0 9 4,0 2 8,0 4-8,-2-1 0,0-6 1,-3 1-1,1-4-29,0-7-71,1-9-110</inkml:trace>
  <inkml:trace contextRef="#ctx0" brushRef="#br0" timeOffset="378885.1496">16472 15869 275,'0'0'133,"0"0"-95,0 0 38,0 0 12,0 0-42,0 0-23,0-7 2,0 7 16,0-3-1,0 1-15,17-4-7,8-2-12,14 1-4,1 0-2,-2-1 0,-4 3-6,-1 5-13,-7 0-36,-8 0-8,-7 0-8,-11 0-37,0 0-59,-9 0-44</inkml:trace>
  <inkml:trace contextRef="#ctx0" brushRef="#br0" timeOffset="379131.0076">16625 15848 261,'0'0'137,"0"0"-94,0 0 24,0 0 18,0 0-46,0 0-35,0-9-4,0 9-2,0 0-2,0 0-3,0 16 7,6 10 26,-2 6 3,-4 5 8,3-1-7,-3-6-20,0 2-8,0-5-2,0-6-17,0 3-68,0-11-71,0-4-150</inkml:trace>
  <inkml:trace contextRef="#ctx0" brushRef="#br0" timeOffset="379440.7767">16881 15695 280,'0'0'40,"0"0"19,0 0 17,0 0-26,0 0-30,0 0-17,0-15 0,0 15 11,0 20 13,0 11 74,0 1-21,-10 4-15,0 2-11,-5-1-36,5-5-15,-1-1-3,-1 3-24,4-5-91,3-7-93,5-15-249</inkml:trace>
  <inkml:trace contextRef="#ctx0" brushRef="#br0" timeOffset="379807.5623">16966 15833 485,'0'0'96,"0"0"-80,0 0 8,0 0 45,0 0-63,0 0-6,35-17-3,-15 17-2,0 13 5,-3 9-2,-5 2 1,-5 7 0,-7-1 1,0-3 0,0-4 1,-10 3 6,-7-9 11,0-2 6,-2-3-6,6-6-2,6-2-1,5 0-3,2-4-1,0 0 7,0 0 5,0 0-4,15 0-4,15 0-5,5 0-10,0-8-3,1 2-48,-2-2-36,-10-2-83,-5-2-260</inkml:trace>
  <inkml:trace contextRef="#ctx0" brushRef="#br0" timeOffset="381193.5462">15741 15430 162,'0'0'16,"0"0"-16,0 0 26,0 0 25,0 0-39,0 0-11,0 0 12,0 0 15,0 0 22,0-1 13,0 1 2,0 0-25,0 0-23,0 0-17,0 0-2,0 0-4,0 0-4,0 12 10,0 13 1,3 3 24,3 7-1,-2-2 3,2 3 1,-4-1-3,-2-5-18,0-2-1,0-2-3,0-6 2,0-4-4,0-6 0,0-3-1,0-2-23,0-3-46,0-2-37,0 0-87</inkml:trace>
  <inkml:trace contextRef="#ctx0" brushRef="#br0" timeOffset="381628.3174">15808 16052 392,'0'0'77,"0"0"-71,0 0 33,0 0 8,0 0-46,0 0 3,7 28-4,-4-12 8,-1 4-6,-2 0-2,0 4 0,0-2-3,0 0-32,0 6-34,0 2-12,0-4-32,0-3-17,0-2 5</inkml:trace>
  <inkml:trace contextRef="#ctx0" brushRef="#br0" timeOffset="381832.1984">15820 16370 38,'0'0'60,"0"0"5,0 0 35,0 0-5,0 0-38,0 0-42,0 0-12,0 5-3,0-2-3,0 2-4,0 4 3,0 3 4,0 3-31,0-5-70,0 2-30,0-3-14</inkml:trace>
  <inkml:trace contextRef="#ctx0" brushRef="#br0" timeOffset="382022.0726">15826 16547 128,'0'0'84,"0"0"-25,0 0 25,0 0 7,0 0-9,0 0-43,0 7-29,0-7-1,0 0-8,0 0-1,0 3-1,0 6-5,0 0-8,0-1-28,0 7 4,0-1-11,2-2-9,5 5-26,-1-2 12,-1-1-33</inkml:trace>
  <inkml:trace contextRef="#ctx0" brushRef="#br0" timeOffset="382731.8612">15465 16906 280,'0'0'146,"0"0"-146,0 0 6,0 0 24,0 0 50,0 0-49,-20 0-14,20 0 7,0 0 12,0 0-4,0 0-14,0 0-7,0 0 4,0 0 0,0 0 7,0 0-10,0 0-7,-2 0-5,-1 0-3,1 0 3,0 0-2,2 0-4,-2 0 4,2 0 0,-3 0 2,3 0 4,-1 0-4,-4 0 0,3 0 0,-5 0 2,1 0-2,3 0 0,-1 0 1,-1 0-1,5 0 1,0 0-1,0 0 3,0 0 13,3 0 9,19 0 3,18 0-7,14-14 3,6 0-16,2 2-6,-7 2-2,-12 2-14,-10 2-28,-12 6-8,-8-5-20,-9 5-20,-4 0-56,0 0-132</inkml:trace>
  <inkml:trace contextRef="#ctx0" brushRef="#br0" timeOffset="382987.7018">15661 16878 441,'0'0'97,"0"0"-70,0 0 39,0 0 9,0 0-58,0 0-7,0-34 2,0 34 8,0 0-5,0 4-11,0 17 9,0 5 36,0 8-17,0-5-10,0 3-15,0-2-1,0-5-6,0 0-19,0-6-57,5-10-50,6-1-71,-2-8-122</inkml:trace>
  <inkml:trace contextRef="#ctx0" brushRef="#br0" timeOffset="383376.0807">15913 16878 396,'0'0'93,"0"0"-76,0 0 69,0 0 7,0 0-70,0 0-23,0-9-9,0 23 9,0 9 32,-2 7 1,-12 2 1,-5 8 19,-6 4-22,-2 2-11,-4 7-7,2-4-7,2 0-3,5-3-2,7-5-2,1-8-2,5-5-3,5-12-7,-1-2-16,3-4-11,0-2-24,-1 2-23,3-6-42,0-4-98</inkml:trace>
  <inkml:trace contextRef="#ctx0" brushRef="#br0" timeOffset="384073.6646">16018 17227 261,'0'0'143,"0"0"-115,0 0-27,0 0 24,0 0-17,0 0-8,4 0 0,-4 0 1,0 14 44,-15 3-6,-12 2 9,-4 3-17,-2 0-13,0 0-4,8-3-10,4-7-1,6-3-3,8-1 0,4-8 0,3 0-2,0 0 2,6 0 0,13 0 10,10 0-2,0 0-5,-2 0 9,-2 0-4,-1 0-7,-4 0 0,-2 3-1,-5 0 0,-7-3 0,-1 4 2,-2-4 1,-1 0-3,-2 0 2,2 0 7,-2 0 2,0 0 10,7 0 8,1-7-14,-2-8-6,2 1 6,-4-8-7,1 0-3,-1-6 1,-3 2 5,-1 8-7,0 4 14,0 6 9,0 4-2,0 4-6,0 0-5,0 0-5,0 0-2,0 12-6,0 20 5,0 8 42,0 4-14,-3 6-4,-6 3-13,5-4-12,2 0-2,0-3-3,2-6-5,-2-4-31,2-6-71,0-4-70,0-20-82,0-6-269</inkml:trace>
  <inkml:trace contextRef="#ctx0" brushRef="#br0" timeOffset="389825.3316">17489 16663 36,'0'0'21,"0"0"-18,0 0 6,0 0 36,0 0-11,0 0-6,0 0 8,0 0 12,0 0-9,0 0-14,0 0-10,0 0-9,0-7-6,0-2 0,0 3-5,0-2-18,0 4-26,0 2 26,0 2 16,3 0 4,-3 0 3,0 0 7,0 0 24,0 0 17,0 14-9,0 1 1,0-1-8,0 2-24,0 2-1,0 4-2,0-3-2,2 8 0,0-1-3,-2-2 3,0 2-1,0-5 1,0-2-1,0-1-1,0 0-1,0-6-3,0 2-21,0 0-17,0-2-37,0-1-75</inkml:trace>
  <inkml:trace contextRef="#ctx0" brushRef="#br0" timeOffset="390024.2091">17534 17038 98,'0'0'200,"0"0"-154,0 0-33,0 0 73,0 0-34,0 0-44,0 68-8,0-54-2,0 4-27,0 0-47,0 3-71,0-3-36</inkml:trace>
  <inkml:trace contextRef="#ctx0" brushRef="#br0" timeOffset="390245.0731">17534 17369 85,'0'0'85,"0"0"-25,0 0-3,0 0 24,0 0-25,0 0-27,0 25-19,0-18-6,0 1-4,4 3 1,0 1 0,-2-3 0,2 4-1,-3-3-7,-1 4-23,0 2-26,0-2-15,0 7 17,3-2-6,-1-1-6,2 0-22</inkml:trace>
  <inkml:trace contextRef="#ctx0" brushRef="#br0" timeOffset="390634.9866">17563 17652 32,'0'0'82,"0"0"-3,0 0 8,0 0-15,0 0-15,0 0-8,0 34-11,0-29-9,0 0-9,0-1-10,0 4-7,0-2-3,0-2-2,0 8-5,0-2-15,0-1-13,0 4-18,0 1 12,0 0-5,0-2-5,0-2-6,0 2 23,0-6 18,0 3 16,0-2 3,-4 0 31,4-7 22,-1 3 8,-1 2-5,0-5-1,0 5-11,-2 3-27,0 5 22,2-8-22,-2 4-4,2 1 0,0-6-13,-1 6 0,-1-6-1,2 0-1,0-1-1,2 8-8,-2-3-41,2-1-23,-2 0-10,-4 1-19,4 0-27,-1-2-14</inkml:trace>
  <inkml:trace contextRef="#ctx0" brushRef="#br0" timeOffset="390839.8603">17489 18020 210,'0'0'103,"0"0"-38,0 0 25,0 0-7,0 0-27,0 0-41,-5 0-15,5 0 0,0 0-20,0 0-26,0 0-55,0-3-159</inkml:trace>
  <inkml:trace contextRef="#ctx0" brushRef="#br0" timeOffset="394077.4245">17764 18187 198,'0'0'130,"0"0"-89,0 0-2,0 0 27,0 0-21,0 0-18,-24 15-12,24-15 10,0 0 7,0 0 10,0 0 2,0 0-3,0 0-8,-1 0-13,1 0-2,-2 0-7,2 0-3,0 0-6,0 0 1,0 0 4,0 0-2,0 0-4,0 0 2,12 0 6,9 0-4,2 0 4,0 0-9,0 0 2,0 3-2,-5 6-1,-1 0-6,-6 9-6,1-1-3,-12 4-1,0 4 3,0-4-1,-25 6 3,2-5 4,2-4 1,2-8 3,6-2 4,4-8 0,5 5 1,4-5 0,0 0 5,0 0 0,0 0-3,6-5-3,10-3-9,4 1 9,-2 4 0,-4 3 9,3 0 1,-4 0-3,-3 6-4,-2 11 3,-4 0 2,-1-2-4,-3 2-4,0 1 2,0-1 2,-22 0 7,-5-7 0,-2 4-7,4-10-4,3 0-11,7-4-12,7-4-32,8-18-65,0-6-116</inkml:trace>
  <inkml:trace contextRef="#ctx0" brushRef="#br0" timeOffset="394356.1741">18146 18245 408,'0'0'165,"0"0"-102,0 0 22,0 0 6,0 0-58,141-36-30,-106 32-1,-7-2-4,-2 2-4,-10 0-23,-7 4-24,-2 0-43,-7 0-67,0 0-133</inkml:trace>
  <inkml:trace contextRef="#ctx0" brushRef="#br0" timeOffset="394600.0233">18308 18209 342,'0'0'153,"0"0"-68,0 0 25,0 0 2,0 0-64,0 0-37,-8 54 8,8-13 62,0 7-22,0 1-12,0-3-17,0 1-18,0-3-8,-6-5-4,-3-6-7,5-6-64,-1-12-102,5-11-109</inkml:trace>
  <inkml:trace contextRef="#ctx0" brushRef="#br0" timeOffset="394898.3201">18580 18195 538,'0'0'159,"0"0"-102,0 0-15,0 0 16,0 0-57,0 0-1,43-12-7,-38 34 3,-5 1-2,0 11 6,0-2 4,-11 4 15,-5-4-1,-3 1-9,0-4-4,3-3-2,4-8 0,3 4-3,-1-4-2,2-4 1,1 4-15,3-3-9,2-8-17,2 1-33,0-8-60,6 0-71</inkml:trace>
  <inkml:trace contextRef="#ctx0" brushRef="#br0" timeOffset="395653.5101">18842 18272 1,'0'0'412,"0"0"-297,0 0-54,0 0 9,0 0-22,0 0-45,6-14-3,-6 23-3,0 14 3,-6 3 18,-13 2-2,-4-3-1,1 8-8,-1-11-3,6 4-3,-2-12-2,9-2 1,5-6-2,0-6-1,5 3-11,0-3 3,0 0-1,0 0 6,0 0 6,16 0 4,5 0 2,7 0-3,4 0-2,5 0 4,1 0-2,-9 0 12,-6 0 0,-8 0-9,-8 0-2,-3-3 1,1 3-2,-5 0 2,0 0-1,0-4 0,0 0-3,0-6 1,0-4 4,0 3-6,0-10 1,0 4-1,-5 4 2,1 3-2,1 6 7,-1-1 9,4 5-6,0 0 7,0 0-9,0 0-5,0-3 1,0 3 3,0 0-1,0 0 3,0 8-1,0 20 4,-5 10 47,1 7 1,-1 1-27,4-3-5,1-1-15,0-2-9,0-1-4,0-3-19,0-4-74,-3-4-91,-3-10-10,-1-14-139</inkml:trace>
  <inkml:trace contextRef="#ctx0" brushRef="#br0" timeOffset="396837.6206">18503 16575 91,'0'0'2,"0"0"16,0 0 46,0 0 10,0 0-37,0 0-8,0-67 8,5 67 2,-3-9 35,-2 5-36,2 0-1,0 2-2,-2 0-15,0 2 0,0 0 3,0 0 2,0 0-11,2 0-5,-2 0 0,0 0 4,0 0 0,0 0-1,3 12 0,-3 9 31,3 6-25,-3 1-8,0 2 2,0-2-3,0 2-7,0-10-1,0 1 1,0-7-2,0-4 0,0-7 0,0 2 0,0-5 0,0 0-3,0 0 0,0 0 3,0-13 2,-3-11-2,-2-5-1,-1-8 1,-3 2 2,3 8-1,0 3 7,1 8 3,4 5-7,-1-1-1,-1 7 2,3 1-4,0 4 0,0 0 6,0 0-7,0 0 8,0 0-8,0 0-5,0 18 5,0 12 15,0 2 7,0 8-1,5-3-15,1 2-6,2-3-2,-2 5-51,1-2-48,-1 2-35,3-10-135</inkml:trace>
  <inkml:trace contextRef="#ctx0" brushRef="#br0" timeOffset="397341.8492">18481 17177 274,'0'0'98,"0"0"-57,0 0 45,0 0 2,0 0-31,0 0-13,-2 0 14,2 0 12,0 0-8,0 0-8,16 0-17,12 0-19,10-4-14,7 0 2,-3 0-6,-7 0-1,-3 4-14,-5 0-41,-10 0-50,-3 0-41,-7 0-58,-7 0-146</inkml:trace>
  <inkml:trace contextRef="#ctx0" brushRef="#br0" timeOffset="397557.7184">18595 17177 415,'0'0'109,"0"0"-53,0 0 45,0 0-25,0 0-47,0 0-18,-2 40 43,2-13 11,0-1-29,0 6-16,0-1-17,0-7-3,0 6-8,0-4-82,2-7-65,-2-6-163</inkml:trace>
  <inkml:trace contextRef="#ctx0" brushRef="#br0" timeOffset="399456.4414">19232 15727 50,'0'0'63,"0"0"-23,0 0-1,0 0 1,0 0-20,0 0-6,-4-10-4,4 10 10,0 0 11,0 0 12,0 0 0,0 0 6,0 0-5,0 0-22,0 0-19,0 0-3,0 0-9,0 0-2,0 10 7,0 8-24,-4 4-29,-5-5-52,2 1-126</inkml:trace>
  <inkml:trace contextRef="#ctx0" brushRef="#br0" timeOffset="399695.2047">19103 15950 289,'0'0'79,"0"0"-52,0 0 76,0 0-25,0 0-78,0 0 1,0 18-1,2-6 9,1 2-3,-1 0-3,0 0-1,0 2-2,-1 2-18,4 1-32,-2 2-57,0-4-83</inkml:trace>
  <inkml:trace contextRef="#ctx0" brushRef="#br0" timeOffset="399951.0466">19112 16262 368,'0'0'65,"0"0"-63,0 0 64,0 0 15,0 0-46,0 0-30,0 19-2,0-12 1,0 3-4,3 4-9,2 3-45,-2 5-26,0 2-42,-1 2-76</inkml:trace>
  <inkml:trace contextRef="#ctx0" brushRef="#br0" timeOffset="400183.9956">19134 16540 130,'0'0'63,"0"0"1,0 0 39,0 0-8,0 0-31,0 0-31,0 7-23,3-5-9,-1 6-1,4 1 0,1 0-58,0-1-87,-3-2-112</inkml:trace>
  <inkml:trace contextRef="#ctx0" brushRef="#br0" timeOffset="400217.9749">19134 16540 257,'38'130'103,"-38"-130"-36,0 0 57,0 0-50,0 0-74,2-14-118,-1-5-277</inkml:trace>
  <inkml:trace contextRef="#ctx0" brushRef="#br0" timeOffset="401533.4492">19031 15003 54,'0'0'83,"0"0"-53,0 0 23,0 0 1,0 0-43,0 0-4,23-67 8,-21 58 31,0 5 8,-2-4 0,0 4 4,0 4-18,0-2 0,0-3-14,0-2-14,0 1-8,0 2 0,-2 0 2,2 2 1,-2 2 1,2-2 11,0 2 2,-2 0-4,-5 0-9,-1 0-8,-5 16 0,3 7 6,-2 4-4,6-3-1,4-2 1,2-2 0,0-6-1,0-2 4,6-2-5,12-3-5,5 0-2,-2-2 2,2-5 4,-3 7 0,1 3-3,-4 2 3,-1 6 1,-1 1 12,-4-1 5,-4 0 1,-7-4-2,0-1 3,0 4-11,-9-3 0,-13 4 3,-5 0-11,1-4-4,3-4-47,3-5-93,7-5-120</inkml:trace>
  <inkml:trace contextRef="#ctx0" brushRef="#br0" timeOffset="401745.3157">19047 14918 212,'0'0'434,"0"0"-348,0 0-45,0 0 70,0 0-50,15-106-26,8 92-35,4 4-1,4 1-1,1 5-29,7 1-71,-2 1-53,-6-2-248</inkml:trace>
  <inkml:trace contextRef="#ctx0" brushRef="#br0" timeOffset="402065.1471">19326 14749 509,'0'0'122,"0"0"-59,0 0 23,0 0-26,0 0-41,0 0-15,74-55-2,-58 52-2,6-2-1,-5-1-2,3 2-1,7 0-3,2 0-6,7-5-13,6 6-5,5 1-11,2 2-22,-2-2-69,-14 0-126</inkml:trace>
  <inkml:trace contextRef="#ctx0" brushRef="#br0" timeOffset="402352.0971">19500 14722 180,'0'0'154,"0"0"-122,0 0 28,0 0 28,0 0-76,0 0-9,9-8 14,-3 20 10,2 14 17,-4 6 23,0 9-11,-2-1 4,0-6-8,-2 3-27,0-6-13,0-1-9,0 0-3,0-2-30,0-5-60,0-8-120,0-7-303</inkml:trace>
  <inkml:trace contextRef="#ctx0" brushRef="#br0" timeOffset="402913.7835">20021 14708 293,'0'0'73,"0"0"-17,0 0 37,0 0-19,0 0-35,0 0-12,-2-52 22,2 50-11,0 2 0,0 0-15,0 0-8,0 0-8,0 0-1,0 0-6,0 18 3,0 22-3,0 5 47,-11 5-16,-9 4 4,-2-6-19,-3 2-2,-1-1-4,-1-2-8,2 3-2,-2-8 3,5-2-1,3-6-4,7-10-8,5-6-29,7-2-31,0-11-43,0-5-80,21 0-219</inkml:trace>
  <inkml:trace contextRef="#ctx0" brushRef="#br0" timeOffset="403551.007">20121 14939 325,'0'0'51,"0"0"-31,0 0 49,0 0-8,0 0-14,0 0-5,75-74-13,-75 74-7,0 0-9,0 0-11,0 18-1,0 8 20,-12-2-3,-10 2-6,-1-3 0,1-2-8,3 1 0,0-7-3,3 2-1,6-5 1,1-3-1,2-4-8,7-1-16,0-4-6,0 0 22,18 0 8,6 0 0,8 0-10,-4 0 6,0 0 2,1 0 2,0 8 0,-5 2 5,-6-6-1,-10 2-4,-3-2-1,-5-4-2,0 0 1,0 0 2,0 0 0,0 0 20,0-6 4,-11-10-13,2-6-4,3-6-2,-2-2 17,4 1 12,1 0 16,2 6-6,1 0-30,0 7 23,0 6-7,0 4-7,0 6-3,0 0 6,0 0-26,0 0-7,0 28-8,-3 13 15,-3 12 24,-1-1-4,0 2-6,0-4-8,1 4-6,2 0-17,-5 4-84,-1-17-121,2-7-231</inkml:trace>
  <inkml:trace contextRef="#ctx0" brushRef="#br0" timeOffset="410926.6206">10641 7610 64,'0'0'60,"0"0"-17,0 0 16,0 0 4,0 0-24,0 0-20,0 0 6,0 0 3,0-11 2,0 11 5,0 0 12,0-2 14,0 2-55,0 0-3,0 0 7,0 0 7,0 0-4,0-1 0,0 1 3,0 0 2,0 0-1,0-2 0,0 0-3,0 0-8,0-1-5,0 2 1,0-2 6,0-1-2,0 0-6,0 1 0,0-2 0,0 3 0,0 1 0,0 1 1,0 0 2,0 0-3,0 0-11,0 0 0,0 0-8,0 6 3,0 10 11,-4 2 4,-5 3 1,2 2 3,-2 0 0,-1 2-3,2-3 2,-1 0-2,1-1 3,-1 2-3,2-7 0,2 0 1,3-8-1,2-2 0,0-4-1,0-2-2,0 0 3,0 0 0,0 0 4,0 0-4,0 0 1,0 0 0,0 0 11,9 0-7,7-8 2,7-4-3,7 0-1,0 2 2,3 2-5,-4 4 0,0 4 0,0 0-4,-2 0 2,-1 6-4,-2 12 1,-5 4-1,-6 3-1,-7-2-4,-6 2 6,0-1-2,0-2 3,-6-3 4,-12 2-1,-6-4 2,1-2 3,-1-7-2,5-4 0,2-4 5,4 0 14,1 0 0,6 0 6,3 0-1,1 0-10,0 0-11,0 0 2,2 0-6,0 0-1,-4 0-8,-2 0-39,-2 0-27,-5 0-51,-1 0-57,1 0-136</inkml:trace>
  <inkml:trace contextRef="#ctx0" brushRef="#br0" timeOffset="411244.8406">10674 7548 358,'0'0'143,"0"0"-109,0 0 33,0 0 1,0 0-42,0 0-26,48-24-6,-4 15 2,12 4-1,2-2-23,-2 3-31,-6 2-69,-12-3-121</inkml:trace>
  <inkml:trace contextRef="#ctx0" brushRef="#br0" timeOffset="411708.6836">11214 7578 275,'0'0'139,"0"0"-119,0 0 16,0 0 38,0 0-18,0 0-24,-31-11-11,31 9 4,9-2-6,28-1-12,26-5 1,22-3-5,10 4 3,6-2-4,-8 5-1,-13 2-1,-14 0-7,-20 4-18,-15 0-19,-15 0-53,-16 0-70,0 4-60</inkml:trace>
  <inkml:trace contextRef="#ctx0" brushRef="#br0" timeOffset="411971.2254">11585 7610 126,'0'0'255,"0"0"-208,0 0-13,0 0 32,0 0-17,0 0 2,10-38-10,-10 38-16,0 0-25,0 0-10,0 7-5,0 18 13,-2 7 2,-6 2 20,3-1-11,0 2-8,5-3 6,-2-2-5,2-2-2,0-2-37,0-3-92,0-10-72</inkml:trace>
  <inkml:trace contextRef="#ctx0" brushRef="#br0" timeOffset="412817.721">10642 8430 428,'0'0'87,"0"0"-77,0 0 52,0 0 16,0 0-40,0 0-30,-12-35-3,12 35 4,0 0-2,0 0-3,0 0-4,0 0-2,-2 0-3,2 0 0,0 0-1,-3 0-3,3 0-4,0 0-1,-2 0 1,0 0 1,0 0 6,-1 0 5,-1 0 1,0 0 1,-5 0 6,-3-3-7,2 3-1,-6-2 1,3 0-1,2 2 0,3-5 1,2 4 2,2 0 3,1-4-1,-1 5 2,2-2 1,-7 0 4,4 2-2,-1-3-1,-1 2-8,-3 1 7,2 0-6,1 0 1,-1 0 2,-1 0 1,8 0 2,1 0 12,0 0 4,0 0 4,23 0-9,26 0-16,36-17 6,38-5-3,26-4 7,18 0 12,9 5-1,-5-2-18,-19 7-5,-27 4 1,-39 6-1,-38 4-1,-28 2-18,-18 0-6,-2 0-2,0 0 5,0 0-32,0 6-35,0 12 49,0 4-49,0-2-66,-4-1-220</inkml:trace>
  <inkml:trace contextRef="#ctx0" brushRef="#br0" timeOffset="413672.5516">11439 8576 326,'0'0'91,"0"0"-84,0 0 19,0 0 35,0 0-12,0 0-13,18-72 18,-18 72-1,0 0-18,0 0-35,0 0 0,-14 2-14,-19 24 13,-16 12 1,-4 7 7,-3 3 1,4-3-1,8 3-6,2-10-1,6-1-9,12-11-7,6-9 7,11-10 3,5-2 6,2-5 1,0 0 0,0 0-1,0 0-11,15 0-6,23 0 17,6 0 4,6 0-3,-3 0-1,-8 0 0,-4 0-1,-12 0 1,-2 0 0,-10 0-2,-4 3-1,-3 1-1,0-2 3,-4 0 0,0-2 1,0 0 0,0 2 5,0-2 9,0 0-4,0 0 2,0 0-2,0 0 3,0 0 12,0 0 10,0 0 11,0 0 5,0 0 0,0-13-9,3-13-26,-1-6-16,0-7-1,-2-1-4,0 6-1,0 5 0,0 9 6,0 4-1,0 6 0,0 2 1,-2 7 6,2-2 0,-2 3 3,2 0 1,0 0-10,0 0-7,0 3-10,0 20-6,0 13 7,0 13 16,0 3 10,0 2 0,0 2-1,0-4-5,0-2-2,0 0 2,0-4 0,0-1-4,2-7-3,7-2-16,2-5-21,2-4-55,6-3-27,0-8-78</inkml:trace>
  <inkml:trace contextRef="#ctx0" brushRef="#br0" timeOffset="416554.4353">12358 8191 195,'0'0'72,"0"0"-59,0 0-6,0 0-5,0 0-2,0 0-92,0 0-13</inkml:trace>
  <inkml:trace contextRef="#ctx0" brushRef="#br0" timeOffset="416757.3105">12358 8191 273,'-50'23'118,"50"-23"-103,0 0 16,0 0 56,0 0-55,0 0-32,5 0-45,17 0-68,7 0-117</inkml:trace>
  <inkml:trace contextRef="#ctx0" brushRef="#br0" timeOffset="416978.1735">12643 8270 475,'0'0'12,"0"0"-12,0 0-41,0 0 35,0 0-89,0 0-119</inkml:trace>
  <inkml:trace contextRef="#ctx0" brushRef="#br0" timeOffset="417211.0291">13040 8286 432,'0'0'119,"0"0"-108,0 0 38,0 0-1,0 0-48,0 0-44,82 5-50,-42 2 1,2-4-59,-4-1-106</inkml:trace>
  <inkml:trace contextRef="#ctx0" brushRef="#br0" timeOffset="417420.9034">13439 8306 552,'0'0'127,"0"0"-64,0 0 21,0 0-1,0 0-47,0 0-36,8 0-13,6 0-14,8 0-78,8 0-85,-1 0-93</inkml:trace>
  <inkml:trace contextRef="#ctx0" brushRef="#br0" timeOffset="417646.7606">13766 8272 302,'0'0'399,"0"0"-311,0 0-77,0 0 16,0 0-27,0 0-22,32-12-147,-10 12-146</inkml:trace>
  <inkml:trace contextRef="#ctx0" brushRef="#br0" timeOffset="432934.7182">1481 10401 87,'0'0'316,"0"0"-285,0 0-22,0 0 59,0 0-33,0 0-29,0 0 11,0 0 20,0 6-1,0-6-16,0 0-19,0 0 6,2 0-6,4-4 2,4 0 0,6-2-3,5-1 2,11 2-1,6 1 1,5-1-2,1 5 0,-3 0-1,-12 0-1,-8 9-3,-9 11-4,-7 9-6,-5 6 4,0 3 0,-17 2-7,-10-5 12,2-3 5,-2-6 1,4-7-7,5-5 7,7-6 0,7-5 0,4-1 4,0-2 7,0 0 8,0 0 28,0 0 8,2-14-26,17-12-29,11-6 0,10-5-3,7-2 0,0 0-16,-4 3 10,-11 4 4,-9 10-1,-13 3 6,-2 7 1,0 7 0,-5 3-1,-1 0 0,-2 2-1,0 0-1,0 0-9,0 0-4,0 0-8,-13 2 5,-14 17 18,-11 13 24,-2-1 1,2 3 4,8 0 0,13-1-11,10-5 0,7-2-3,0-1-9,7 1 0,29-1 3,17-4 2,9-7 1,10-3-12,-7-9-7,-5-2-102,-11 0-64,-9-16-206</inkml:trace>
  <inkml:trace contextRef="#ctx0" brushRef="#br0" timeOffset="433341.1694">2415 10511 153,'0'0'439,"0"0"-392,0 0-6,0 0 67,0 0-66,0 0-42,34-1-9,6 1-6,3 0-13,1 0-42,-6 14-32,-6 1-56,-9-1-116</inkml:trace>
  <inkml:trace contextRef="#ctx0" brushRef="#br0" timeOffset="433561.0323">2384 10805 696,'0'0'54,"0"0"-46,0 0 54,0 0-34,0 0-25,158 5-6,-93-5-3,-11 0-28,-9 0-18,-14 0-8,-12 0-21,-5 0-54,-5 0-96</inkml:trace>
  <inkml:trace contextRef="#ctx0" brushRef="#br0" timeOffset="436579.3752">3620 10519 100,'0'0'75,"0"0"-46,0 0 30,0 0 2,0 0-20,0 0-2,0 0 6,10 0 1,-10 0-10,3 0-6,-3 0-17,0 0-5,0 0-8,0 0-2,0 0-1,0 0 3,0 0 2,0 0-1,0 0-1,0 0-4,1 0-7,2 0 0,1 0 6,-2 0-16,-2 0 19,0 0 1,0 0-5,0 0-11,0 0-5,0 0 14,0 6 8,-4 4 22,-5 3 8,5-1-12,2-3-12,0 0-2,2-5-4,0-1 4,0-3 2,0 0 1,0 0 1,0 0 1,0 0 1,8 0-6,1-10 0,-5 0-4,-2 0-4,4 5-8,-4-3 3,0 3 2,0 2-6,-2-2 2,0 5 7,0 0-11,0 0-14,0 0 11,-2 0 18,-12 0 1,6 0 15,3 6-1,3 1-5,2-3-10,0 0 1,0-1-1,0-3 6,0 0 1,0 0 1,0 0 8,2 0 18,7 0-17,-1-5-10,2-8 1,-6 0-7,1-4-1,-5 2-2,0 1-7,0 2 6,0 1 3,0 2 9,-7 4-6,-1 1-2,-2 1 1,-1 3 2,-9 0 1,-11 3 1,-7 21 9,-4 10 3,-1 4 5,8 0 3,3-1-4,10-1-2,10-6-2,11-2-16,1-2 0,1-5 4,25 0 2,5-3 4,7-6 14,7-5 8,1-2-13,3-3-8,0-2-5,-2 0-8,2 0-58,3 0-102,1-7-150</inkml:trace>
  <inkml:trace contextRef="#ctx0" brushRef="#br0" timeOffset="437142.8808">4014 10742 389,'0'0'212,"0"0"-204,0 0 15,0 0 25,0 0-47,0 0-1,87-14 0,-62 0 1,3-4-1,-8-4 4,-1-4-4,-6-7-1,-5 1-4,0 0-2,-8 5-6,0 5 6,0 8 5,0 7-1,0 5 0,-16 2-3,-9 0 2,-10 16 4,-1 13 31,-2 7 12,7 3 2,6 2-13,11-4 3,8-2-14,6-3-3,0-6-3,4-3 0,22-6 1,8-3 0,7-6 2,1-1-2,1-6-6,8-1-10,2 0-45,3-12-71,5-14-82,-7-9-321</inkml:trace>
  <inkml:trace contextRef="#ctx0" brushRef="#br0" timeOffset="437457.687">4565 10307 531,'0'0'179,"0"0"-132,0 0 44,0 0-64,0 0-27,0 0-6,164-14 5,-108 14-27,-4 0-24,-4 0-37,-3 0-41,-9 0-83,-9 0-129</inkml:trace>
  <inkml:trace contextRef="#ctx0" brushRef="#br0" timeOffset="438094.6456">5146 9992 23,'0'0'396,"0"0"-342,0 0-3,0 0-2,0 0-26,0 0-11,21-12-3,-21 34-4,0 14 24,0 6 41,-3 5-30,-11 1-8,2-2-20,-2 1-8,0-1 1,1-9-1,0-5-2,6-10 2,5-9-1,0-8-3,2-3 0,0-2 0,0 0 10,17-12 9,15-22-19,5-12 0,4-8-6,-3-3-27,-3 6 0,-4 8 10,-10 13 23,-8 10 1,-10 11 12,-3 6 6,0 1-15,0 2-4,0 0-21,0 8-2,-14 14 15,-7-1 4,2 2 2,-3-2 2,3-2 1,2-1 2,1-2 2,7-2 4,3-4 1,4-2-6,2-3 1,-2-3-3,2-2 0,0 2 5,0-1 2,0 6-2,0 2-5,6 3 11,13 5 8,6 0 5,4 2-12,-1 1-6,2-3-2,-3 2-6,0-1-23,-5-2-86,-9-6-101,3-6-298</inkml:trace>
  <inkml:trace contextRef="#ctx0" brushRef="#br0" timeOffset="438440.0659">5719 9976 296,'0'0'136,"0"0"-60,0 0-30,0 0-45,0 0 29,0 0 41,-36 139-6,15-94-17,7-5-17,3 0-20,4-5-9,7-5 3,0-7-4,0-8-1,9-5-5,13-3-8,7-7-24,2 0-45,9-3-84,-6-19-203</inkml:trace>
  <inkml:trace contextRef="#ctx0" brushRef="#br0" timeOffset="438664.9287">5562 10235 473,'0'0'239,"0"0"-135,0 0-5,0 0-99,117-41-4,-50 33-47,-7 4-33,-9 0-103,-15 2-116</inkml:trace>
  <inkml:trace contextRef="#ctx0" brushRef="#br0" timeOffset="441634.5674">6566 10510 288,'0'0'54,"0"0"-49,0 0 32,0 0 28,0 0-20,0 0-28,94-95 7,-83 87 3,-6 2 10,2 2-2,-7 2-4,0 2-14,-8 0-17,-31 0-24,-18 4 12,-14 15 10,-3 7 3,14-1-1,20 1 0,16-2-2,13 0-2,11 1-4,6-1 8,37-5 3,12 3 0,11-1-2,-4-1 2,-7 0-3,-12-4-11,-14 0-30,-12-2 11,-9-5-8,-8 3 6,-10-1 8,-27-1-7,-10 1 31,-7-6 1,5 2-1,7-7 0,9 0 10,7 0 15,9 0 4,10 0 21,5-5-2,2-2-3,2-4-17,29 1-23,19-2-5,14-1 0,16 1 3,5 3-2,-2-2 1,-12 2-1,-13-1 1,-11-2-2,-16-3-7,-4 3-10,-14-2 14,-5 4 3,-2-1 0,-6 3-4,0 0-1,0 1 5,0 5 3,0 1 4,0 1-5,0 0 0,0 0 0,0 0 0,0 0 2,0 0 4,0 0-7,-3 14-1,-4 4 17,-4 4 3,7 2-9,2-2-9,2 2 1,0-2 3,0 3-6,0-6-57,0-3-85,0-8-179</inkml:trace>
  <inkml:trace contextRef="#ctx0" brushRef="#br0" timeOffset="441867.4285">7094 10349 226,'0'0'498,"0"0"-446,0 0-41,0 0 27,0 0-38,0 0-41,0 0-102,48-2-90</inkml:trace>
  <inkml:trace contextRef="#ctx0" brushRef="#br0" timeOffset="442286.6398">7358 10599 515,'0'0'52,"0"0"-47,0 0 11,0 0-16,0 0-11,0 0 6,58 87 0,-58-55 5,0-1 1,0 0-1,0-4-1,-18-2-8,2-6-33,-2-6 14,3-6 0,3-7 13,-1 0 15,4 0 15,7-20 14,2-5 13,0-13-11,5-6-17,21-2-2,5 0-10,4 8 8,4 11 24,-3 9-12,-1 10 2,-6 8 38,-4 0-17,-7 4-32,-5 18-12,-4 5 1,-5 2 19,-4 2 6,0-4 2,0 2-20,0-1-5,0-2-4,-2-3-56,2 0-40,0-9-77,9-7-191</inkml:trace>
  <inkml:trace contextRef="#ctx0" brushRef="#br0" timeOffset="443059.8755">8273 10212 59,'0'0'250,"0"0"-221,0 0-12,0 0 107,-93 127-21,60-59-22,2 4 1,7 0-30,10-1-9,9-4-17,5 0-19,7-7-2,29-4-5,14-11-44,16-12-51,0-15-59,-3-11-84</inkml:trace>
  <inkml:trace contextRef="#ctx0" brushRef="#br0" timeOffset="443666.6155">8770 10495 350,'0'0'77,"0"0"-59,0 0 79,0 0-24,0 0-49,0 0-12,0-19 22,-2 19-7,-2 0-12,-5 3-15,-7 20 0,-5 6 29,-4 8 13,5-4-14,5-3-10,7-1-12,4-7-3,4-3 1,0-2-4,4-5-26,20-7-9,6-2 2,0-3-5,4-3 6,-5-20-3,5-12-6,2-4-17,0 0-8,-9 13 59,-12 13 7,-9 10 70,-6 3-34,0 7-24,0 19-2,0 6 62,0 1-22,0 1-5,0-5-29,8-5-8,2-6-1,3-6-2,5-8 2,3-4 0,0 0 2,6-12 3,0-17-4,2-10 0,-6-9 3,-5-4 19,-5-1 1,-11 9 2,-2 9 1,0 8-15,-18 8-19,-19 2-4,-6 7-3,-4 5-24,3 5-57,13 0-71,12 3-123</inkml:trace>
  <inkml:trace contextRef="#ctx0" brushRef="#br0" timeOffset="443946.4429">9508 10140 282,'0'0'163,"0"0"-115,0 0 44,0 0-27,0 0-51,0 0-9,-41 41 28,13-10 23,-4 6-18,9 3-25,1 2-10,3 4-3,13 0-87,6-10-116,0-10-299</inkml:trace>
  <inkml:trace contextRef="#ctx0" brushRef="#br0" timeOffset="444258.2616">9749 10279 3,'0'0'465,"0"0"-394,0 0 11,0 0-6,0 0-76,0 0-3,0 0 3,3 95 9,-28-34 38,-4 3 12,-4-3-11,2-3-11,2-7-11,8-5-14,8-5-12,9-9 4,4-8-4,0-8 0,7-8-15,22-4-10,8-4-19,13 0-54,2-16-50,-5-15-211</inkml:trace>
  <inkml:trace contextRef="#ctx0" brushRef="#br0" timeOffset="444502.1093">9568 10575 580,'0'0'167,"0"0"-85,0 0 50,0 0-68,0 0-64,0 0 0,90-32-6,-45 31 3,1 1 3,3 0-43,-4 0-75,-7 0-80,-7 0-337</inkml:trace>
  <inkml:trace contextRef="#ctx0" brushRef="#br0" timeOffset="445497.9604">10193 10706 430,'0'0'139,"0"0"-131,0 0 99,0 0 9,0 0-71,0 0-27,37-14-8,4 11 11,13-2 5,11 3-9,5 2 0,5-2-10,-8-1-2,-15 2-1,-14-3-4,-10 1-3,-16 3-42,1 0-57,-5-1-87,-8-3-150</inkml:trace>
  <inkml:trace contextRef="#ctx0" brushRef="#br0" timeOffset="445788.7816">10591 10485 426,'0'0'70,"0"0"-54,0 0 109,0 0-17,0 0-39,0 0-27,-4-32 2,4 32-17,0 8-27,-6 16 4,-7 13 25,-5 6 33,-1 6-19,0-1-12,3 0-22,3-2-2,7-2-3,0-2-4,6-2-36,0-1-64,0-12-86,23-8-88,8-14-246</inkml:trace>
  <inkml:trace contextRef="#ctx0" brushRef="#br0" timeOffset="446546.3526">11388 10728 397,'0'0'88,"0"0"-72,0 0 38,0 0-22,0 0-31,0 0 0,44-30-1,-30 24 3,-3 0 0,-4 0 16,-1 2 18,-6 2 4,0-3-16,0 4-17,0-1-8,0 0 0,0 0 2,0 0 5,0-1-4,0 1-2,-9 1 5,-9 1-4,-6 0-1,-2 0 1,-3 0 5,0 14 6,0 7 2,-1 2 1,6 3 2,7 0-8,3 0-7,11 0 2,3-2-5,0 0 2,25-6 7,6-3-2,5-8 1,-2-5-8,3-2-3,-1 0-6,-2-16 3,-3-11 1,-10-8 3,-9 0-16,-12 2 10,0 5-1,-22 2-1,-20 2-1,-8 2 5,-4 0 2,10-1 1,11 4 3,6-2 18,13 1 17,8-1 14,6-3 27,0-3-21,8-3-24,19-2-11,10-3-1,0 4-7,5-1-6,1 6-6,-12 4 0,-9 10-24,-10 3-104,-6 6-120,1 3-375</inkml:trace>
  <inkml:trace contextRef="#ctx0" brushRef="#br0" timeOffset="446937.9104">11817 10309 544,'0'0'114,"0"0"-110,0 0 34,0 0 35,106 156-32,-92-82 4,-12 2 21,-2 1-29,-12-5-2,-24-4-13,-8-6-9,-7-8-6,-3-1-2,3-5-5,2-1-52,9-7-132,11-11-98</inkml:trace>
  <inkml:trace contextRef="#ctx0" brushRef="#br0" timeOffset="456215.1132">3577 11135 141,'0'0'77,"0"0"-32,0 0 6,0 0 1,0 0-18,0 0-15,0 0-2,11-8 15,-11 8-1,0-2-8,0 2-5,0 0-5,0 0-5,0 0-8,0 0-1,0 0-5,0 0 1,0 0-5,0 0-7,-4 0-5,-6 0 22,2 0 2,-3 0-2,-1 0 0,2 0 0,-7 0 1,2 0-1,-2 6-2,3-4-3,2 0 5,6-2 0,-2 1-1,7-1 1,-3 0 6,-1 0 7,0 0-3,3 3 0,0-3 3,0 0 6,2 0 2,0 0-2,0 0 2,0 0-9,0 0-1,0 0 3,0 0 4,0 0 4,0 0 3,0 0-5,0 0-4,0 0-8,0 0-1,0 0-2,0 0-2,10 0 3,1 0 1,11 0-5,-1 0 4,6 0 2,3 0-4,5 0 1,3 0 0,-2 0-2,6 0 0,1 0 2,3 0 3,1 0-3,-3 0 2,2-3 1,-4 2-6,2-3-2,1 2 1,-5 0-1,-7 2 1,0 0-1,-2-2 0,6 2 0,-2 0 1,-1 0-2,-3 0 1,0 0 0,-2 0 0,4 0 1,1 0-1,-3 0 0,2 0 0,-2 0 0,3 0 0,2 0 2,2 0-2,4 0 0,-1 0 0,-1 0 2,-5 0-2,-2 0 1,-4 0-1,-2 2 1,2-2-1,-2 0 0,4 0 0,5 0 2,4 0 1,3 0 2,1 0-3,1 0 1,-5 0-3,-3 0 3,-6-5-3,-8 5 1,-7 0 5,-10 0-1,-1 0 5,-3 0 5,0 0-8,-2-3-7,0 3 0,0 0-1,1 0 0,-1 0-1,6 0-1,0 0 2,2 0 1,0 0 1,-1 0-1,-3 0 0,-3 0-1,3 0-2,1 0-28,-3 0-32,-2 3-53,0 6-66,-23-4-20</inkml:trace>
  <inkml:trace contextRef="#ctx0" brushRef="#br0" timeOffset="456995.233">3408 11219 245,'0'0'82,"0"0"-69,0 0 44,0 0 15,0 0-27,0 0-30,0 0 7,15-5 13,14 2-1,18-1-17,11 4-3,9-2 0,10 2-4,6 0-3,8 0 0,3 0-1,3 0-2,7-5-2,5-1 1,7 1 3,2-4 0,-10 6 1,-25-1-1,-18-1-4,-25 5-2,-15-3 1,-12 3 0,-8 0-1,-3 0 0,-2 0 0,0 0 0,5 0-1,-1 0 1,5 0 0,0 0 1,0 0 3,-2 0 5,-5 0-2,0 0-5,-2 0 0,0 0 1,0 0-3,0 0 0,0 0-3,0 0-8,0 0-36,0 6-44,0 3 18,0 0-60,-11-1-97</inkml:trace>
  <inkml:trace contextRef="#ctx0" brushRef="#br0" timeOffset="463730.0745">1849 12668 0,'0'0'308,"0"0"-292,0 0-14,0 0 34,0 0-10,0 0-26,0 0 3,0 5 30,0-5 12,0 0-8,0 0-14,0 0 7,0 0-7,0 0 6,0 0 6,0 0 1,0 0-8,0 0-2,0 0-8,0 0-4,0 0-4,0-12-5,0-7-5,0-4-3,0 0-5,0 2-10,0 3 2,-2 6 3,-9 4 13,-2 6-7,-9 2-5,-16 0 2,-8 13 9,-11 22 2,-7 7-1,3 6 6,7 5 6,12-4-4,15-1-5,10-4-3,14 1 0,3-7 1,0-3 0,0-4 3,10-9-2,0-8-2,7-6 4,4-8 3,8 0 6,7-2 2,2-22-2,4-8-4,-2-8-5,-5-4-4,-2-2-6,-10 6 3,-4 4-15,-7 5 7,-6 12 11,-4 6 1,-2 9-1,0 4 0,0 0 0,0 0-16,0 18-6,0 12 22,-14 7 13,-1 4 15,1 4-4,5-4-9,3 0-5,2-3 1,4-6-8,0-4 0,0-7 0,0-6-2,2-9 3,15-6-2,8 0 12,10-6-14,10-20-19,4-16-98,0-9-162</inkml:trace>
  <inkml:trace contextRef="#ctx0" brushRef="#br0" timeOffset="464660.6233">2218 13184 232,'0'0'77,"0"0"-74,0 0 42,0 0-12,0 0-16,0 0 19,0-22 14,0 19-1,0-2-32,0 3-3,0-2 1,0 1-1,0-2-3,0 3-1,0 0 10,0-1 1,0 3-8,0-5-3,0 3-1,0 0 3,0 0 9,0 2 0,0 0-3,0 0-6,0 0-4,0-1 2,0 1-3,0 0 1,0 0-8,0 0 0,0 0-12,0 12-14,0 17 9,-6 12 17,-4 3 30,-1 0-15,-1-2 12,1-3-23,0 0 2,2-5 0,-2-3 0,-1-8 2,4-2-2,3-7-3,2 1-2,2-5 0,1-5 1,0-3-1,0-2 2,0 0-1,0 0-2,0 0-11,0 0-21,0 0-23,0 0-46,0 0-52,9-5-87</inkml:trace>
  <inkml:trace contextRef="#ctx0" brushRef="#br0" timeOffset="465171.9723">2814 12872 366,'0'0'146,"0"0"-111,0 0 76,0 0-12,0 0-43,0 0-17,0-8 0,5 6-9,11-1-13,11 2-7,15-3-9,9 1 0,5 3-1,-3 0-2,1 0-39,-9 0-29,-12 13-44,-14 4-74,-16 2-89</inkml:trace>
  <inkml:trace contextRef="#ctx0" brushRef="#br0" timeOffset="465400.8315">2904 13124 369,'0'0'68,"0"0"-42,0 0 80,0 0-53,0 0-48,0 0 2,37 14 25,-3-12 13,13-2-17,4 0-18,5 0-1,-5 0-9,-8 0-10,-10 0-27,-8 0-21,-1 0-43,-4 0-62,-2 0-170</inkml:trace>
  <inkml:trace contextRef="#ctx0" brushRef="#br0" timeOffset="468451.2606">4170 12859 267</inkml:trace>
  <inkml:trace contextRef="#ctx0" brushRef="#br0" timeOffset="468912.2472">4170 12859 267,'107'-63'69,"-107"63"-52,0 0 28,0 0-34,0 0-7,0 0 7,0 0 14,0 0 1,0 0 5,0 0 5,0 0 3,0 0-7,-3 0-8,1 0-10,0-3 0,-1-6-7,0 4-5,-2-2 3,-1-4-5,-2 3 0,2-2-4,-1 2 3,-1 2 0,-4 3-2,-3-2-4,-1 1 6,-1 4 1,-6 0-2,3 0 2,-3 0 0,2 0 0,-2 9 5,0 6 9,4 3-1,-1 0-2,1 2 0,2 4-6,-3 2 6,-1 5 0,4 0 8,-1 1-6,3 5-6,5-6-1,4 3-1,6 1-3,0-3 1,0-6-2,11-3 3,9-2 4,7-3-6,6-4 12,10-4 0,3-7 4,4-3-1,-4 0-12,1-3-5,-3-9-29,-3-2-54,-3-3-43,-9-3-45,-2-1-263</inkml:trace>
  <inkml:trace contextRef="#ctx0" brushRef="#br0" timeOffset="469856.226">4687 13104 258,'0'0'79,"0"0"-19,0 0 13,0 0-42,0 0-12,0 0 30,7 4 6,3-4-13,9 0 11,5 0 9,5-4-22,3-10-15,1-6-7,2-2-10,-2-4-5,1-2 3,-7-2-6,-7-2 3,-7-3 3,-11 0-6,-2-2-18,0 8-4,-8 5 2,-17 7 7,-4 11 6,-6 6 1,-7 0 6,-3 12 0,0 16 8,-2 11 7,7 5 5,7 4 2,5 3 2,13-5-4,9 3-1,6-7-8,0-5-1,14-6 4,12-7 4,8-3 3,6-8-5,4-3-5,7-5-4,1-5-3,-2 0-4,2 0-48,0-17-59,1-7-81,-6-4-141</inkml:trace>
  <inkml:trace contextRef="#ctx0" brushRef="#br0" timeOffset="470548.4772">5327 12457 511,'0'0'72,"0"0"-31,0 0 76,0 0-71,0 0-46,0 0 2,115-16 3,-56 11 3,6 3 9,-5 0 14,-3 2-11,-8 0-1,-15 0-14,-12 0-2,-10 0-3,-9 0-50,-3 0-126,0 7-86</inkml:trace>
  <inkml:trace contextRef="#ctx0" brushRef="#br0" timeOffset="471514.4741">6022 12101 369,'0'0'90,"0"0"-58,0 0 25,0 0-57,0 0 14,0 0 13,-2 143 54,-9-91-39,-2-4-7,0-2-1,1-2-11,-1-7-14,3-7-3,2-5-4,1-8 2,5-8-3,0-4 2,2-5 1,0 0 3,0 0 12,0 0 18,6-22 35,23-12-53,9-7-17,3 2-1,0 1-1,-1 6 0,-6 11 0,-8 5-1,-5 7 2,-10 0 4,-7 6 16,-2 0-7,1 3-4,-3 0-9,0 0-1,0 0-3,0 0-2,0 0 1,0 0 1,0 0-5,0 0 6,0 0-1,0 0-3,0 0 3,0 0-4,0 6-7,-11 8 1,-12 6 13,-3 1 3,-5 2-3,2-2 2,5-4 0,3-3 0,5-1-2,6-4 0,5-2-1,5-5 1,0-2-1,0 0 1,0 0 3,0 0 1,0 0 4,0 0-2,0 0 1,4 0 7,6 0 0,-2 0-5,3 0-7,3 1 2,3 3-4,4 2 3,6 2-2,4 5 1,0 1 0,-2-1-2,-4 6 0,-8-6-1,-1 0 0,-5-3 0,-7-6 1,-2 0-1,1-2 1,-3-2 0,0 0 1,0 0 3,0 0-2,0 0-1,0 0-1,0 0-3,0 0 2,0 0-9,0 0-14,0 0-14,0 0-21,0 0-29,0 0-13,0 0-74,0-17-123</inkml:trace>
  <inkml:trace contextRef="#ctx0" brushRef="#br0" timeOffset="477095.0917">6498 12305 49,'0'0'110,"0"0"-87,0 0 32,0 0-17,0 0-26,0 0 12,0 0 18,55-19 9,-46 15-18,-5 1 10,-1 0 11,-3 3-14,0-3-29,0 2-11,0 1-4,0-5 2,-7 4 2,0-1-3,-2 0 3,5 2 1,2 0 5,2 0 0,0-2-1,0 2 16,0 0 10,0 0 15,0 0 2,0 0-7,0 0-17,6 0-8,21 0 6,16-6-15,17 2-2,9 1 0,-5 0 1,-10 1-3,-10 2-3,-14 0 0,-9 0-18,-7 0-16,-9 0-37,2 0-29,-7 0-27,0 2-16,0 4-95</inkml:trace>
  <inkml:trace contextRef="#ctx0" brushRef="#br0" timeOffset="477377.9275">6764 12296 288,'0'0'147,"0"0"-126,0 0 78,0 0-24,0 0-42,0 0-8,8-3-3,-8 3-22,0 0-6,0 25 6,-8 8 28,-7 2 12,-1 3-8,3 0-19,-3 1-6,3-3-2,5 0-5,0-4-24,8-4-60,0-7-81,12-14-163</inkml:trace>
  <inkml:trace contextRef="#ctx0" brushRef="#br0" timeOffset="478354.8074">7474 12270 135,'0'0'126,"0"0"-94,0 0 35,0 0-1,0 0-19,0 0-19,0-46 25,0 40-6,0 2-26,0-1 8,0 5 0,0 0-17,0 0 2,0 0-6,-8 0-8,-11 31-12,-14 15 12,-17 19 45,-8 8 2,-2 4 9,2 1-23,2-2-8,8-5-7,0-8-13,10-6-3,7-10 1,9-8-2,7-13 0,5-10 1,6-10 0,4-4 1,0-2 1,0 0 6,0 0 1,0 0-6,0 0-2,0 0-3,0 0-6,0 0-25,12 0-55,7 0-46,4 0-88,1 0-282</inkml:trace>
  <inkml:trace contextRef="#ctx0" brushRef="#br0" timeOffset="479299.0297">7786 12583 106,'0'0'146,"0"0"-84,0 0 32,0 0-11,0 0-29,114-75-32,-101 70-2,-7 3 15,1 0-7,-4 0-3,-3 2 8,0 0-7,0 0-10,0 0-12,0 0-4,-3 6-9,-23 16 9,-15 5 11,-8 5 13,0-1-9,-2-5-8,11-2 0,2-4-3,5-2-4,8-2 0,4-4 0,11-4-2,5-4-3,5-1-3,0-3 4,0 0-3,18 0 7,15 0 6,8 0 3,1 0-9,1 5-1,-8 5 0,-4 1 1,-8 1-3,-10-3-1,-2-1-1,-4-2 3,-1-2 2,-1-1 1,-3-1 1,-2-2 1,0 0 3,0 0 2,0 0 6,0 0 16,0 0-1,0 0-5,0 0 0,0 0 2,0-5-1,0-13-20,0-3-5,0-8 4,0-5-2,2-2 0,2 0-2,-1 4 1,4 6-1,-3 8 1,-1 7 0,1 6 7,-2 3 4,0 0-4,-2-1 1,2 2-2,-2 1-3,0-2 2,0 2-3,0 0-1,0 0-2,0 0 0,0 0-5,0 0 1,0 0 0,0 0-2,0 0-4,0 17-7,0 14 16,-8 8 1,-6 10 20,1 3-8,-3-3 10,3 0 2,0-1-10,-1-1-9,1 1-3,-1 0 4,5-5-4,1 0-2,0-8-40,4-9-20,0-3-70,2-16-89,2-7-242</inkml:trace>
  <inkml:trace contextRef="#ctx0" brushRef="#br0" timeOffset="481998.7332">1914 14319 466,'0'0'62,"0"0"-34,0 0 66,0 0-59,0 0-33,0 0 3,0 0 13,0 0 6,0 0 6,0 0 8,0 0-4,0-3-5,0-4-6,0-3-14,0-5-9,0 1-4,0 2 2,0-7-7,0 1 6,0 0-3,0-2-8,-11 0-8,0 4 5,-4 2 3,-1 3 5,-7 8-2,-2 3 8,-11 0-1,-1 3 3,-6 17 1,1 11 8,4-1 4,5 6 7,4 0-16,9-2 6,1 0-4,9 0 1,6-6-2,4 3-1,0-8-2,0 1 2,0-1-2,2-3 0,4-5 3,4-2-2,3-5 3,5-6-1,4-2 1,4 0 0,4-3 0,1-20-2,-2-3-3,2-6-8,-4-2-5,-5-7-12,-4 3 11,-7 3 1,-4 7 13,-3 13 0,-4 7 17,2 6 0,-2 2-4,0 0-8,0 0-5,0 0-12,0 14-2,0 9 14,0 3 14,0 6 10,-6-5 1,2 4-3,4-4-18,0-1-1,0 1 1,0-3-3,0 1-1,10-2-31,11 0-47,10-12-46,15-9-139</inkml:trace>
  <inkml:trace contextRef="#ctx0" brushRef="#br0" timeOffset="482906.6168">2214 14668 289,'0'0'235,"0"0"-212,0 0 37,0 0-19,0 0-41,0 0-2,0 0 2,0 0 2,0 0-2,0 0-2,0 8-2,0 0 3,0 2-3,0 0-1,0 0 1,-2 2-13,-13-6 17,1-1 7,0-5 4,4 0 11,3 0 20,5-5 12,0-13-4,2-5-12,0-12-26,2-1 5,16 3-9,5 7-8,-2 6 0,6 8 0,0 5 0,0 7 3,-2 0 2,-6 2-5,-3 26-6,-3 2 3,-3 14 0,-8 2 3,-2 8-2,0-1 0,-19-2-5,-9 0 6,-6-5-4,1-11 1,0-2 4,4-3-1,6-12 2,3-4 0,9-5 1,4-4-1,5-3 2,2-2-3,0 2 2,0-2-1,0 0-1,4 0-1,28 0 1,12 0 1,10 0 2,4 0 1,-7 0-4,-11 0-3,-13 0-7,-13 0 3,-12 0 6,-2 0 1,0 0 2,0 0 5,0 0 2,0 0-7,0 0-2,0 0-1,0 0-25,0 0-52,0 0-42,0 0-42,0 0-128</inkml:trace>
  <inkml:trace contextRef="#ctx0" brushRef="#br0" timeOffset="483448.2835">3383 14439 64,'0'0'645,"0"0"-593,0 0 18,0 0 81,0 0-98,0 0-47,-2 0-6,21 0-7,10 0 4,6-2 3,-5 2 0,-3 0-19,0 0-56,-3 4-12,-3 17-44,-11-1-79,-7 4-206</inkml:trace>
  <inkml:trace contextRef="#ctx0" brushRef="#br0" timeOffset="483693.1332">3221 14839 214,'0'0'510,"0"0"-471,0 0 7,0 0 50,0 0-70,0 0-19,122 0 11,-67 0-7,3 0-5,-4 0-1,-7 0-4,-16 0-1,-11 0-53,-8 0-31,-6 2-33,2 3-38,3-5-104</inkml:trace>
  <inkml:trace contextRef="#ctx0" brushRef="#br0" timeOffset="487398.1435">4758 14413 38,'0'0'103,"0"0"-57,0 0 27,0 0 4,0 0-13,0 0-10,4-5-3,-4 1-6,0-3-23,0 1 0,0 1-6,0-2 0,0 2-6,0 0 1,-3 3 3,0 0-6,1 1-8,0-1 1,-3-3 0,1 3-1,-2-2-1,-4 3-1,1-2 2,-1 1 2,-4-1-2,-1 0 0,-2 3 0,2 0 0,-4 0 2,-1 0-1,1 0 6,1 8 1,-5 7 6,0 0 5,-2 8 5,0 4-7,5 8-4,3 3 2,-2 3-1,8 2 0,0-1 0,7 0 3,4-6 1,0 0-6,0-4 9,6-2-7,12-3 3,7-3-3,8-5 2,9-3 2,12-5-4,13-11-2,3 0-1,-4 0-11,-10-7-7,-18-10-9,-11-1-12,-14-2-7,-7-1-36,-6 5-13,0 4-92,0 0-264</inkml:trace>
  <inkml:trace contextRef="#ctx0" brushRef="#br0" timeOffset="488292.1713">5530 14638 224,'0'0'166,"0"0"-158,0 0 40,0 0 26,0 0-47,0 0 3,-5 4 29,5-4-16,0 0-5,0 0 6,16 0-10,13-9-17,6-10-16,1-3 3,-3 0-4,-6 0-4,-5-4 3,-2-1-5,-8-2-5,-4 2 2,-3 6 6,-5 7-2,0 5-5,-2 4-1,-21 5 0,-9 0 11,-13 5 0,-7 20 15,0 9 7,8 6 13,4 2 1,11 4 21,11-4-10,7 2-23,11-8-4,0-3-8,5-4 4,19-7-1,8 1-4,3-9-2,10-9 5,10-2 1,11-3-3,2 0-3,-1-12-9,-9-7-24,-11 0-76,-7-2-67,-6-1-77,-8 2-300</inkml:trace>
  <inkml:trace contextRef="#ctx0" brushRef="#br0" timeOffset="488922.7067">6016 14180 194,'0'0'64,"0"0"-9,0 0 53,0 0-34,0 0-18,0 0 8,-12-1-1,12 1-10,0 0 1,0 0-8,0 0-7,0-2-9,5-2-6,26-3-3,13 2-17,15-2-4,8 2 0,-5 3-2,-9 0 2,-10 2-1,-19 0-7,-8 0-46,-9 0-16,-7 0-41,0 0-118,-2 9-176</inkml:trace>
  <inkml:trace contextRef="#ctx0" brushRef="#br0" timeOffset="489814.2022">6658 13864 349,'0'0'176,"0"0"-161,0 0 66,0 0-15,0 0-51,0 0-15,2-13 6,-2 13 1,0 0-7,0 17 1,0 7 24,0 8 25,0 6-2,0-6-17,-9 4-5,0 0-17,0 1-3,2-3 0,3 0-1,-2-5-1,5-10-2,-3-7 0,4-4-1,0-6 1,0-2 1,0 0 1,0 0 4,0 0-2,11-2 3,15-20 1,11-10-4,5-12 1,5-6-7,-4 2-12,-3 2 9,-10 11 1,-12 14 2,-11 12 1,-3 1 7,-4 6 4,0 2 4,0 0-7,0 0-9,0 0-3,0 0-8,0 0-10,-7 12 12,-17 4 6,-4 6 3,0-2 0,-1 4 0,3 3 1,3-9 0,7 0-1,6-4 0,2-4 0,7-5-1,1 0 1,0-3 1,0-2 0,0 0 2,0 0 2,0 0 1,0 0 0,0 0 1,0 0-3,0 0-1,11 4-2,-2-3 5,11 4-1,-4 3-3,7 1-2,7 8 1,5 1-1,1-2 2,-2 0 4,-7-2-6,-10-4 0,-5-2-3,-4-4-8,-4 0-20,1-2-19,-3 0-45,5-2-32,-1 0-59,2 0-205</inkml:trace>
  <inkml:trace contextRef="#ctx0" brushRef="#br0" timeOffset="499895.0276">7489 13840 37,'0'0'104,"0"0"-47,0 0 16,0 0 13,0 0-33,0 0-22,0 0-3,14 0 6,-14 0 8,0 0 9,0 0-9,0 0-24,0 0-10,0 0-8,0 0 0,0 0 0,0 0-1,0 0 0,0 0-1,0 0 2,0 0 0,0 0 2,0 0 3,0 0 15,0 0 7,0 0-5,0 0-1,0 0-3,2 0-4,0 0-3,7 0 7,7-3-2,8-6-15,5 1-1,4 2 0,6 0 0,-4 3 0,-6 3 7,-10 0-7,-2 0-5,-7 5-4,-2 19-2,-8 2 8,0 6-1,-8 2 3,-23-3-17,-5-4-23,-1-9 7,2-5 17,7-7-4,6-5 21,11-1 0,3 0 7,7 0 15,1 0 23,0 0-13,0 0-14,18-1-18,11-7-6,4 1 2,-1 3 4,-3 4-5,-7 0 3,-3 0-3,-2 6 1,-7 8-1,-4 2-4,-6 3 3,0-1 0,0 3 4,-22-7 2,-6 3 4,-7-3 28,-4-10-3,-1 2 21,3-6 5,1 0-7,9 0-13,9 0-12,7 0-8,7 0 2,4 0-7,-2 0-5,2 0-4,0 0-1,-4 0-13,-2 0-36,-2 0-7,-1 0-29,7 3-35,2-3-89,0 0-119</inkml:trace>
  <inkml:trace contextRef="#ctx0" brushRef="#br0" timeOffset="500240.165">7941 13858 410,'0'0'164,"0"0"-158,0 0 69,0 0-1,0 0-59,0 0-6,46-14 21,-23 10 6,8-2-4,6 4-13,3-2-14,4 4-5,-1 0-1,-1 0-2,-4 0-39,-7 0-70,-9 2-76,-10 2-99</inkml:trace>
  <inkml:trace contextRef="#ctx0" brushRef="#br0" timeOffset="500507.8359">8075 13860 292,'0'0'242,"0"0"-206,0 0 74,0 0-29,0 0-81,0 0-1,-4 0-6,4 4-5,0 12 12,-3 8 26,-1 4 26,-2 4-1,-1 1-8,0-1-24,0 0-13,1 0-4,-1 0 5,1-3-7,1 0-47,2-3-55,3-6-34,0-6-65,0-12-111</inkml:trace>
  <inkml:trace contextRef="#ctx0" brushRef="#br0" timeOffset="501460.3649">8674 13825 154,'0'0'185,"0"0"-177,0 0 29,0 0 33,0 0-26,0 0-2,7-63 17,-4 57-19,0-3-6,-1 4-3,-2 1 9,0 1 9,0 3-7,0 0-5,0 0-35,0 11-2,-10 25-17,-19 14 17,-9 14 60,-1 2-18,-1-3-16,0-4-3,8-1-14,1 0-4,6-11 1,3-3-4,4-10-2,5-4 2,1-8-1,5-8 1,1-1-2,4-8 3,0-1-1,0-2-2,2-2-8,0 0-40,0 0-58,4 0-49,23-10-98</inkml:trace>
  <inkml:trace contextRef="#ctx0" brushRef="#br0" timeOffset="502308.1416">8975 13953 328,'0'0'178,"0"0"-144,0 0 62,0 0-18,0 0-21,0 0-19,0 0-7,55-53-18,-55 53-11,0 0-2,0 0-9,0 6-6,-17 14 15,-12 7 5,-10-1 16,1-1-10,0 0 1,7-6-4,6-1-6,5-5 1,9-5-3,2-2 0,6-3 0,1-3 0,2 0-3,0 0 3,0 5-8,0-5 4,7 6-4,15 0 8,14 3 7,6 0-3,1 1-3,-2 0 1,-10 0 0,-10-3-2,-7 2-3,-9-6 0,-1 2 3,-4-3-3,0-2 1,2 0 2,-2 0 5,0 0 4,0 0 1,0 0 9,4 0 25,-2-16 2,1-6-35,2-7-6,-3-4 2,2-4-5,-1 2 5,1 4 3,-2 9-6,0 1 6,0 9-3,3 1 4,-4 5-3,3 3 0,-2 3-4,-2 0 0,0 0 1,0 0-5,0 0-8,0 0-9,0 21-8,0 11 22,0 8 3,-10 8 25,2 5-4,-5-2 0,1 4-12,4-3-5,-3-2 2,3-6-4,2-4 1,1-10-3,3-1-35,0-7-27,2-4-31,-2 0-57,0-13-45,2-2-150</inkml:trace>
  <inkml:trace contextRef="#ctx0" brushRef="#br0" timeOffset="504394.5594">1755 15819 180,'0'0'176,"0"0"-168,0 0 57,0 0-14,0 0-39,0 0-8,36-44-1,-31 36 5,-3-1 12,1 0 19,1-2-10,-4 4 6,2-5-9,-2 2 3,0-4-7,0 5-7,0-4-15,-4 3 0,-8 1-1,-2-3 1,-3 3 6,-3 3-6,-4-1 0,-3 7 2,-5 0 1,-1 0 6,-4 22 4,-4 9 2,7 5 12,5 4-3,10-6-14,3 2-3,7-4 2,6-4-4,3-6-4,0-3 2,0-3 2,3-11 1,8 4-3,5-5-1,-1-4-2,8 0 0,6 0-10,6 0-7,5-18-7,1-12-12,-3-2-12,-8-6 11,-7 6 13,-10 9 23,-3 9 1,-8 8 15,0 3 26,-2 3 6,0 0-31,0 0-7,0 0-8,0 17 0,0 5 23,0 6 18,0-2-9,0 0-9,0 3-16,4-3-2,9-1-6,4 8-8,2-10-96,8 0-54,2-15-154</inkml:trace>
  <inkml:trace contextRef="#ctx0" brushRef="#br0" timeOffset="505427.8977">2063 16094 404,'0'0'112,"0"0"-32,0 0 9,0 0-45,0 0-25,0 0-6,14-38-10,3 26 1,7-3 1,4 8 2,-5-3 9,1 10 2,-5 0-4,-3 0-14,0 0-6,-3 22 2,-1 6-3,-4 12 6,-8 0 1,0 4 1,-8-4-1,-10 0-9,-9-4-13,0-9 7,5-10 6,1-7-1,10-5 2,5-5 8,4 0 2,2 0 10,0-5 3,0-5-14,0-4 7,0 2-8,13 3 0,5 5 0,-3-1 8,1 5-8,-1 0 0,-1 9-8,-3 14 5,-2 8 3,-9 5 0,0-4 4,-5 2 3,-18-6 4,-6-6 7,-6-4-5,-1-4 13,3-6 16,0-4-1,6-4-2,0 0 6,6 0-11,2 0-15,1-4-1,8-4-2,-2 2-7,5 6-6,3-3-3,0 3-2,2 0-8,-1 0-23,3 0-11,0 0-16,0 0-45,0 0-15,0 0-52,0 0-117</inkml:trace>
  <inkml:trace contextRef="#ctx0" brushRef="#br0" timeOffset="505887.6147">3136 15998 792,'0'0'99,"0"0"-84,0 0 93,0 0-84,0 0-24,0 0-12,91-8 6,-35 8-1,-3 0-13,-8 0-43,-14 8-55,-10 7-36,-13 1-108</inkml:trace>
  <inkml:trace contextRef="#ctx0" brushRef="#br0" timeOffset="506130.5003">3129 16339 764,'0'0'114,"0"0"-67,0 0 65,0 0-93,0 0-15,127 0-4,-60-5 2,-5 3-2,-13 2-2,-13 0-12,-12 0-22,-8 0-29,-10 0-27,-3 0-58,-3 0-78,0 0-142</inkml:trace>
  <inkml:trace contextRef="#ctx0" brushRef="#br0" timeOffset="507310.4039">4897 15927 238,'0'0'163,"0"0"-157,0 0 30,0 0 9,0 0-32,0 0-3,0 5 10,2-5 11,-2 0 7,2 0 7,-2 0-6,2 0 3,-2 0-3,0 0-6,5 0-6,-1 0-4,6 0-6,0-5-10,1-7-4,-1 3 4,-4-6-5,-2 3-2,-1-2-1,-3 6-3,0 2-1,0 3 0,-23 3-14,-11 0 5,-7 0 9,-6 3 5,-5 20 7,6 9 24,2 2 5,5 7 7,12 4-19,8-5 0,14 0-6,5-4-6,0 4-4,29-4-3,7-5 4,6-8-2,3-7 5,-3-6-6,-4-6 1,0-4-7,-2 0-7,-1 0-21,5-4-37,5-18-60,0-5-74,4-4-281</inkml:trace>
  <inkml:trace contextRef="#ctx0" brushRef="#br0" timeOffset="508077.0332">5381 16092 521,'0'0'87,"0"0"-74,0 0 78,0 0-58,0 0-32,0 0 7,153-30 0,-109 12-6,-3-4 5,-5-6-3,-3-3-1,-8-5 0,-8 0-3,-10 4-2,-7 6-4,0 9 2,0 8-3,-24 9-14,-13 0 12,-9 0 6,-2 18 3,0 8 7,8 10 13,4 4 15,9 4 5,12-2 18,9 1 4,6-5-29,0 1-1,26-7-9,19-6-3,13-9 8,10-7-13,-1-10-4,1 0-11,-10-7-38,-10-13-39,-8-6-27,-9-6-56,-10 5-120</inkml:trace>
  <inkml:trace contextRef="#ctx0" brushRef="#br0" timeOffset="508587.624">6122 15580 189,'0'0'557,"0"0"-498,0 0 66,0 0-4,0 0-87,0 0-19,43-23 0,6 14-13,7 4 0,-5 0-2,-9 1 0,-11 4 0,-8 0-6,-6 0-43,2 0-57,-7 4-72,-1 1-114</inkml:trace>
  <inkml:trace contextRef="#ctx0" brushRef="#br0" timeOffset="509524.8072">6766 15195 574,'0'0'70,"0"0"7,0 0 49,0 0-64,0 0-39,0 0-15,14-40 1,-14 40-9,3 8-2,-3 16-4,0 10 6,0 11 46,0 0-3,0 4-18,0-7-8,-6-3-8,3 0-8,1-11 5,2-6-1,0-5-3,0-7-2,0-6 0,0-4-1,0 0 1,0 0 3,5-4 11,23-24 1,14-14-4,2-9-11,-1-7 0,-5 0-10,-7 14-8,-6 8 8,-7 14 6,-7 9 2,-5 8-2,-4 5 1,-2 0 1,0 0-1,0 0-2,0 0 1,0 0-2,0 0-3,0 0-3,0 9-3,-17 15 7,-5 6 7,-10 5 1,1-1 0,0 0 3,4-5-2,7-2 0,5-8 0,5-6 1,6-5-2,4-8 2,0 0 2,0 0 4,0 0 2,0 0-3,0 0-1,0 0-2,0 0-1,0 0 2,0 0-4,0 0-1,0 0-5,0 0 3,0 0-5,0 0-2,0 0 0,0 0 9,0 0-2,0 0 0,0 0 2,0 0-3,0 0 1,0 0-7,0 0 6,0 0-2,0 0 2,0 0 3,0 0 3,0 0 1,0 0 4,0 0 9,0 0 6,0 0-3,0 0-6,0 0 7,0 0-4,0 0-1,0 0-4,0 0-3,11 2-7,16 10-2,11 6 1,6 8-1,3 2 1,-5 3-1,-4-3-1,-7-2-22,-4-5-63,-7-6-45,-9-7-87,-4-8-117</inkml:trace>
  <inkml:trace contextRef="#ctx0" brushRef="#br0" timeOffset="510034.5818">6743 15172 503,'0'0'85,"0"0"14,0 0 2,0 0-51,0 0-27,0 0-12,0-27 5,0 27 1,0 0 0,0 0-2,0 0-7,0 0-8,0 5-7,0 13 7,0 9 20,-2 8 7,-6 5-6,2 2-11,1 3-1,3-2-5,2-2-4,0 0-51,0-3-71,0-11-74,0-13-235</inkml:trace>
  <inkml:trace contextRef="#ctx0" brushRef="#br0" timeOffset="511294.025">7919 15087 331,'0'0'90,"0"0"-39,0 0 54,0 0-71,0 0-29,0 0-5,47-84 1,-40 74-1,-1 2 4,-4-1-3,4 4 15,-6 1 20,2 4-7,-2-5-2,0 5 6,0 0-9,0 0-14,0 0-10,0 5-8,-8 13-10,-11 12 18,-4 4 6,5 4-2,5-6 1,6-4 0,6-3-3,1-11-2,0-6 0,0-7 0,0 4 2,4-5-1,21 0 7,10-5 1,7-8-3,3-4-1,-7 11-5,-7 1 1,-4 5-1,-8 0 0,-3 5 0,-3 13-3,-5 5 1,-6-2 2,-2 3 2,0-3 7,-4-3 7,-17 0 8,-4-9 8,-4 0-8,0-4-9,3-5-7,4 0-8,4 0-42,5 0-41,5 0-50,8-20-110</inkml:trace>
  <inkml:trace contextRef="#ctx0" brushRef="#br0" timeOffset="511528.8802">8068 14995 368,'0'0'401,"0"0"-335,0 0 41,0 0-15,0 0-78,0 0-14,36-7-7,2 7-1,7 0-46,1 0-41,-3 0-37,-5 0-124</inkml:trace>
  <inkml:trace contextRef="#ctx0" brushRef="#br0" timeOffset="511984.5988">8486 15025 320,'0'0'87,"0"0"-2,0 0 11,0 0-40,0 0-5,0 0 9,-19-8-14,15 6-14,0 0-6,2 2-10,-3 0-8,3 0 1,2 0-4,0 0 0,0 0 4,0 0 4,0 0-2,3-2 3,30-1 6,15 3 0,24-5-4,11-3-5,3 4-8,-8 1 0,-16 3 0,-22 0-2,-15 0-1,-15 0 0,-6 0-1,-4 0-10,0 0-33,0 0-49,0 0-24,0 0 5,0 7-40,0 1-134</inkml:trace>
  <inkml:trace contextRef="#ctx0" brushRef="#br0" timeOffset="512344.3933">8741 15047 384,'0'0'76,"0"0"18,0 0-3,0 0-42,0 0-20,0 0-2,8-18-14,-6 26-9,-2 16 15,0 6 40,0 6 15,0 2-16,-2 5-19,-6-4-20,0 0-8,1 0-5,3-4-6,0-3-4,4 0-66,0-2-87,0-8-48,2-16-170</inkml:trace>
  <inkml:trace contextRef="#ctx0" brushRef="#br0" timeOffset="512854.0628">9402 14937 67,'0'0'312,"0"0"-209,0 0 1,0 0-27,0 0-34,0 0-42,5-14-1,-5 41 0,-16 11 27,-15 14 41,-7 3-7,-3 5 8,1 3-35,-3-2-10,1-3-10,2-5-3,5-2-7,6-8-3,7-7 1,5-8 0,9-6-1,6-8-1,2-5-51,0-6-87,20-3-115</inkml:trace>
  <inkml:trace contextRef="#ctx0" brushRef="#br0" timeOffset="513663.8336">9685 15055 368,'0'0'51,"0"0"-1,0 0 5,0 0-24,0 0-7,0 0 14,57-8 1,-57 8-15,0 0-15,-6 19 5,-25 8 35,-11 7 8,-6 4-19,1 1-22,10-3-14,5 0 1,9-7-1,2-2-1,7-8 1,6-4-2,1-7 1,5-4-1,2-4 0,0 0 0,0 0 0,20 0 0,6 0 4,7 5-4,-2 0 0,2 7-4,3 3 3,-5 0-1,-7 1-1,-6 0 0,-7-2 3,-2-6-2,-2 2 0,-5-5 2,0-5 2,-1 0-2,-1 0 6,0 0 3,0 0 33,5 0 23,1-12-4,2-11-49,-1-5-3,1-8-3,-1-13 0,-2 0-1,-3 5-1,-2 7-3,2 16 13,-2 7 8,0 3-3,0 8-11,0-1-3,0 4 0,3-3-5,-3 3 0,0 0 0,0 0-2,0 0-2,0 0 0,0 0 3,0 0 1,0 0 3,0 0 0,0 0-3,0 7-1,0 11-10,0 13 11,-7 10 17,-7 5 1,1 6 0,-3 3-5,5-6 0,-2 3-6,0 2-5,0-5 1,-1-3-3,3 1-2,0-1-55,-1-7-60,-1-7-68,-1-10-127</inkml:trace>
  <inkml:trace contextRef="#ctx0" brushRef="#br0" timeOffset="517698.5584">1803 17369 163,'0'0'22,"0"0"-12,0 0 76,0 0-20,0 0-24,0 0 14,0 0 12,0 0-5,0 0-17,0 0-10,0 0-15,0 0-7,0 0-4,0 0 1,0 0-1,0 0-2,0 0 0,0 0 7,0 0 17,0-4-1,0-4-6,0-6-23,0 0 1,0 1-1,0-1-2,0 2 0,0-1-2,0-1-2,-12 9-4,-2-4-4,0 4 1,-7 5 6,-1 0 1,-1 0 4,-4 0-1,-4 23 2,-12 9 3,-5 8 5,-4 8 2,6 2-3,11-1-4,12-9 1,14-12-5,9-2-2,0-12 2,0-2 0,7-6-1,11-6 1,9 0 11,6 0 1,5-14 3,0-4-9,-2-1-2,-5-13-4,0-3-13,3-10-26,-3 2-13,-2 2-2,-5 15 34,-7 8 17,-3 8 3,-7 6 0,-2 4 9,-3 0 4,2 0-4,3 9-7,-3 14 24,6 3 23,-6 0-11,2 3 0,1-8-7,0-3-8,0-4-8,3-6-3,4-3-4,4-1 2,4 1 0,5-5-10,6 0-1,12 0-84,6-9-71,1-18-124</inkml:trace>
  <inkml:trace contextRef="#ctx0" brushRef="#br0" timeOffset="522655.6725">2503 17420 389,'0'0'137,"0"0"-116,0 0 45,0 0-58,0 0-8,0 0-13,0 0 2,-5 17 11,-15 1 21,-3 8 11,-6 5 6,-8 1 11,-5 8-19,-6 0-17,2 4-4,1-1-5,10-5 1,8-15-5,16-7-1,7-9-12,4-7-4,0 0 0,4 0 8,23 0 9,8 0 3,3-5 7,0 5 14,-7 0-24,-2 0 0,-5 0-1,1 17-1,-4-4-1,-9-3 3,1 2-1,-3-6-3,-3-1 0,-5-2 3,-2-3 1,0 0 2,0 0 7,2 0 9,-2 0 28,0-3 7,0-16-15,1-7-31,-1-13-6,3-4-2,-3-1-3,2 7-2,0 8 6,-2 11 3,2 7 1,-2 8 5,0-1 2,4 4-4,-4 0-4,0 0 1,0 0-4,0 0-4,0 12-10,0 15 14,0 10 1,0 11 39,0 10-8,0 4-8,0 6-14,0 7-5,-10-7-3,2 0 4,1-10-3,3-5-3,-2-9-39,6-12-34,0-2-41,0-16-34,12-8-89,7-6-223</inkml:trace>
  <inkml:trace contextRef="#ctx0" brushRef="#br0" timeOffset="523086.3926">3557 17374 740,'0'0'80,"0"0"-79,0 0 77,0 0-34,0 0-44,0 0-3,9 0-1,16 0-6,10 0 10,14 0 7,4 5 3,1-5-10,-7 8-22,-7 2-78,-9 2-80,-16 2-95</inkml:trace>
  <inkml:trace contextRef="#ctx0" brushRef="#br0" timeOffset="523349.2384">3510 17606 803,'0'0'105,"0"0"-65,0 0 50,0 0-90,0 0-3,124 0 3,-55 0 2,-1-4-1,-14 0-1,-8 0-17,-12 2-14,-10-3-13,-8 5-39,8 0-44,-4 0-70,3 0-211</inkml:trace>
  <inkml:trace contextRef="#ctx0" brushRef="#br0" timeOffset="524283.6897">5309 17285 413,'0'0'76,"0"0"-23,0 0 39,0 0-59,0 0-26,0 0 9,29-66 4,-27 52 8,-2-5-1,0 10 9,0-3-12,-5 8-1,-12 4-6,-5 0-10,-13 0-7,-3 16 8,-12 12 17,-4 4 8,8 8 7,7 4-6,13 0 2,15 0-25,11-4-5,0 1 2,25-9 2,12 0 1,8-11-4,1-4 4,2-7-3,-5-6-2,1-4-6,0 0-8,-2 0-76,7-19-97,-3-10-144</inkml:trace>
  <inkml:trace contextRef="#ctx0" brushRef="#br0" timeOffset="524816.3618">5726 17409 300,'0'0'517,"0"0"-482,0 0 58,0 0-11,0 0-74,0 0-4,100-12-3,-55-6 0,-1 4 2,-1-8 3,-5 0-5,-7 0 1,-11-7-2,-7 0-2,-6 5-5,-7 2 3,0 10-3,0 6-4,-3 2-9,-17 4 1,-8 0 11,-9 0 8,-4 18 15,-4 10 14,-2 6 11,7 3 14,9-6-15,9 5-9,11-6-5,11-2-17,0-2-2,6-3 4,19-1-8,2-9 6,6 0-5,3-8-3,4-5 0,5 0-39,-1 0-50,2-14-67,-6-11-98,-6-4-407</inkml:trace>
  <inkml:trace contextRef="#ctx0" brushRef="#br0" timeOffset="525191.1309">6397 16964 577,'0'0'304,"0"0"-243,0 0 67,0 0-61,0 0-51,0 0-13,91-23-2,-31 18-1,5-2 0,2 2-2,-11-1 2,-3 6-24,-15 0-34,-14 0-124,-10 0-100</inkml:trace>
  <inkml:trace contextRef="#ctx0" brushRef="#br0" timeOffset="525940.681">7190 16598 545,'0'0'99,"0"0"-33,0 0 53,0 0-65,0 0-31,0 0-20,4 14 0,-4 11-3,0 8 39,0 11 20,-10 4-30,-3-6-15,-1 2-9,3-4-2,2-10 2,4-7-5,3-6-1,2-7-19,0-10 6,0 0 8,0 0 6,0 0 10,16-18 7,15-14-9,13-12-6,10-10-2,4-3-25,2 8 3,-10 5 17,-15 15 5,-15 12 7,-11 5 6,-7 7-3,-1 3 3,-1 2-10,0 0-3,0 0-6,0 0-3,0 0-4,0 0-2,-12 7-7,-16 10 20,-11 10 2,-3-1 1,4 6 2,5-2 6,4-2-4,9-6-2,6-5-1,5-8-1,5-4-1,4 0 3,0-5-1,0 0 2,0 0 5,0 0-1,16 0-1,3 4 6,8 4 3,4 6-8,7-1-5,7 6 1,3 3 0,2-8 1,-8 3 0,-11-12-5,-11 3-11,-6-8-25,-9 4-9,-3-1-26,-2 0-25,0-3-53,0 0-101</inkml:trace>
  <inkml:trace contextRef="#ctx0" brushRef="#br0" timeOffset="527238.4176">7923 16433 113,'0'0'191,"0"0"-172,0 0 64,0 0 36,0 0-51,0 0-23,-2-10 11,2 10 14,0 0-7,0 0-18,0 0 0,0 0-6,0 0-15,0 0 6,16-8-5,30-6 4,22 0-22,19-4-6,7 2 1,-5 6-2,-9 1 0,-18 7-1,-21 0-17,-20 2-17,-12 0-14,-6 0-20,-3 0-20,0 0-23,0 16 46,-12-6-24,-3 3-49,-3-4-26,-1 0 90,-2-8 71,-4 3 4,3 1 26,0-5 37,6 0 16,8 0-8,1 0 24,5 0 3,2 0-28,0 0-5,0 0-13,0 0-27,0 0-10,0 0-3,-3 14-12,-4 11 1,-1 12 22,-1 3 62,0 1-45,2-8-12,5-1-10,0 0-8,0-6-7,-1 1 0,3-3 1,-2-3-1,2 2-3,0-11-18,0-2-21,0 0-33,0-3-53,0-7-56,2 0-129</inkml:trace>
  <inkml:trace contextRef="#ctx0" brushRef="#br0" timeOffset="528334.5656">8008 16455 321,'0'0'24,"0"0"21,0 0 51,0 0-53,0 0-30,0 0-4,0-8 3,0 8 11,0 0 16,0 0 0,0 0 0,0 0 11,0-2-17,14-2-14,22-4-11,22-6 3,13-1-6,5-1-4,-12 6-2,-10 1 1,-20 5-7,-16 0-4,-5 4 2,-9 0 5,-2 0 3,-2 0 1,0-5 0,0 5 0,0 0 1,0 0 7,0 0 2,0 0 10,0 0 4,0 0-1,0 0-1,0 0-1,0 0-4,0 0-3,0 0 0,0 0-5,0 0-8,0 0 4,0 0-5,0 22-8,0 15 8,-4 10 20,-17 16 12,-3-2-10,-3 4 7,-2 2-8,3-9-11,3 0-9,7-14 5,3-4-6,7-12 2,4-6-1,2-10-1,0-5-6,0-7-31,12 0-30,13 0-53,4-19-86,-4-17-236</inkml:trace>
  <inkml:trace contextRef="#ctx0" brushRef="#br0" timeOffset="528613.7908">8276 16637 555,'0'0'140,"0"0"-43,0 0 60,0 0-73,0 0-67,0 0-15,147-25-2,-82 14-9,-5 8-28,-9-2-96,-9 1-101,-10 2-260</inkml:trace>
  <inkml:trace contextRef="#ctx0" brushRef="#br0" timeOffset="528971.5742">8824 16485 443,'0'0'159,"0"0"-117,0 0 75,0 0-72,0 0-45,0 0 0,94-35 3,-38 26 6,10-1 0,6-2-5,-5 4 0,-13 6-4,-20 2-27,-13 0-71,-12 0-60,-9 6-93</inkml:trace>
  <inkml:trace contextRef="#ctx0" brushRef="#br0" timeOffset="529233.4087">9067 16487 587,'0'0'160,"0"0"-82,0 0 66,0 0-67,0 0-77,0 0-4,-27 21-20,19 11 24,-9 11 29,5-2-2,-1 0-8,1 3-10,8 0-9,4 1-6,0-6-97,0-10-115,10-12-117</inkml:trace>
  <inkml:trace contextRef="#ctx0" brushRef="#br0" timeOffset="529669.4867">9887 16295 403,'0'0'135,"0"0"-78,0 0 34,0 0-50,0 0-41,0 0-8,7-7 3,-7 7-3,0 0 6,0 0 2,0 0 3,0 0 4,0 0 20,0 0 26,0 0 3,0 0-18,0 0-27,0 0-11,0 0-8,0 0-40,0 0-7,0 0 7,0 0 23,0 0 18,0 0 5,0 0-3,0 0-23,0 0-53,-5 2-71,1 6-96</inkml:trace>
  <inkml:trace contextRef="#ctx0" brushRef="#br0" timeOffset="529966.3045">9887 16295 245</inkml:trace>
  <inkml:trace contextRef="#ctx0" brushRef="#br0" timeOffset="530281.1159">9887 16295 245,'-8'-25'307,"8"17"-249,0 4 32,0 0-18,0 4-43,0 0-18,0 0-4,0 0-5,0 0 5,0 0 2,0 30-9,-4 16 2,-19 21 80,-10 3-5,-7 10-7,-5 0-17,-2 2-24,2-1-10,6-5-15,3-6 3,5-7-7,6-10 2,0-2-1,6-7 2,7-12-3,4-2-13,2-12-15,6-4-30,0-6-34,6-8-59,21 0-55,7-22-356</inkml:trace>
  <inkml:trace contextRef="#ctx0" brushRef="#br0" timeOffset="531129.6236">10271 16557 101,'0'0'169,"0"0"-101,0 0-5,0 0-40,0 0-17,0 0 13,13-8 27,-11 6 15,2-2 21,2 4 2,-2-3-8,-3 3-22,-1-5-4,4 5-21,-4 0-25,2 0-4,0 0-4,-1-4-1,2 2-6,-1 0-2,1 0 13,-1 2 0,-2 0 0,0 0 4,3 0 11,-3 0 5,0 0 8,0 0-3,0 0-6,0 0-12,0 0-2,2 0 0,-2 0 2,0 0-1,0 0 2,0 0 2,0 0 3,0 0-1,0 0 2,0 0-1,0 0-4,0 0-9,0 0-2,-2 4-15,-25 21-6,-14 7 23,-7 6 4,-4 1-3,3 2 2,7-9 0,8-1-3,8-8-6,9-9 2,11-7-3,6-2 7,0-5 0,0 0 0,0 0 0,20 0 0,12 0 2,3 0 2,1 0-3,7 0-2,0 0 0,5 14-3,-6-2 2,-7 2 1,-8-1-13,-11-4-12,-5-4 0,-7-5 4,-4 0 11,0 0 8,0 0 1,0 0 0,0 5-5,0-5-1,0 0 8,0 0 10,-2 0 11,0 0 13,-2 0 4,-1 0-2,1 0-4,-3-14-8,0-4-7,1-8-9,1-6-7,3-8 2,2 0-3,0-8 0,0 2 0,0 15-3,7-1 3,-1 14 0,-4 0 0,1 10 0,-1-1 1,-2 9 1,0 0-2,0 0 0,0 0 2,0 0-1,0 0-1,0 0 0,0 9-4,0 17-10,0 10 14,-5 9 25,-3 13-2,1-4 1,-2 0-5,-1 4-7,5-6-10,0-2 1,-1-1-3,2-10-2,0-3-52,2-4-49,0-10-78,-2-13-143</inkml:trace>
  <inkml:trace contextRef="#ctx0" brushRef="#br0" timeOffset="537878.3253">11344 13029 289,'0'0'50,"0"0"-46,0 0 21,0 0 41,0 0-21,0 0-21,0 0 12,86-111 11,-81 101-18,-3-1 9,-2 2-6,0-5-13,0-1-2,0-2-9,-5 3-8,-8 0-3,-5 4 2,-4 3-6,-7 6 3,-7 1-1,-6 0 5,-6 20 2,0 10 14,-1 12 11,0 7 10,2 8-15,12 1-1,10 0-17,19-6-4,6-6-2,8-3 2,22-10-1,5-8-5,0-11 1,-3-11 0,-8-3 3,-1 0 1,-4-21-4,2-13-1,1-16-4,-1-12-2,-2-5-15,-1-1-2,-6 10 21,-1 15 8,-7 17 11,-4 15 19,0 11 18,0 0-28,0 0-19,0 14-1,0 9 27,-7 8 10,-1-1-9,8 3-16,0 0-5,0 1-6,5-2 0,14-3-1,5 0-18,1-3-70,6-5-48,6-10-88</inkml:trace>
  <inkml:trace contextRef="#ctx0" brushRef="#br0" timeOffset="538180.1344">11684 13106 344,'0'0'205,"0"0"-151,0 0 31,0 0 7,0 0-58,0 0-23,0-16-11,0 27 3,-2 14 15,-9 8 41,-3 13 7,1-4-36,0 2-19,1-2-11,6-4 0,-3 2-93,7-8-97,2-8-131</inkml:trace>
  <inkml:trace contextRef="#ctx0" brushRef="#br0" timeOffset="538569.2706">10817 13750 501,'0'0'127,"0"0"-105,0 0 75,0 0-58,0 0-38,134-20-1,-47 8 18,15-2-1,1 1 3,-3 2-11,-11-1-7,-12 3-2,-25 5-14,-15 3-9,-16 1-29,-11 0-39,-10 4-61,0 11-45</inkml:trace>
  <inkml:trace contextRef="#ctx0" brushRef="#br0" timeOffset="539213.9114">11355 14103 325,'0'0'82,"0"0"-63,0 0 25,0 0-21,0 0-16,-25-111-7,20 90 0,1-2 1,-5 7 1,3 6 4,-3 2 66,-4 8-21,-6 0-24,-7 2-13,-13 23 13,-5 9 9,-3 4 0,5 6 2,6 0-8,12-4-1,9-1 4,9 0-30,6-7 1,0-4-4,6-10 0,11-4 0,1-6 2,-3-6 2,3-2-3,5 0 1,1-12-2,5-13 0,4-6-18,-4-5-14,2-2-15,-6 1 12,-5 8 7,-7 12 28,-5 5 0,-8 11 36,0 1 4,2 0-10,-2 0-10,0 0-11,2 6-3,2 10 17,1 4-2,1 4-15,3 4-6,5 7-19,-1 4-97,1-3-66,-4-7-198</inkml:trace>
  <inkml:trace contextRef="#ctx0" brushRef="#br0" timeOffset="539671.6266">11553 14125 204,'0'0'432,"0"0"-356,0 0-13,0 0-9,0 0-54,0 0-3,40-10 3,-16 24 1,-1 6 6,-3 8 4,-9 7 9,-9 0 9,-2 5-12,-2 1-17,-23-2 15,-2-1 4,-2-2-1,0-6-12,8-6 2,5-7-8,9-9 1,3-4 10,4-4 13,0 0-4,0 0-8,0 0-1,22 0-11,14 0 11,12 0 3,4 0-11,-3-8-2,-9 0-1,-11 2-5,-16 4-1,-5-1 4,-8 3 2,0 0-1,0 0-9,0 0-5,0 0-5,0 0-38,0 0-71,0 0-76,0 3-185</inkml:trace>
  <inkml:trace contextRef="#ctx0" brushRef="#br0" timeOffset="541657.8968">12153 13520 185,'0'0'71,"0"0"-58,0 0 35,0 0 59,0 0-23,0 0-27,-2-32-9,2 27 4,0 3-1,0 2 4,0-2-13,0 2-5,0 0 1,0 0-1,0 0-12,0 0-14,10-3-11,21-2 0,9-1-2,5 0 0,-4 6 1,-1 0-10,-11 0-59,-5 6-25,-10 17-60,-14 2-105</inkml:trace>
  <inkml:trace contextRef="#ctx0" brushRef="#br0" timeOffset="541915.2725">12097 13864 607,'0'0'122,"0"0"-110,0 0-1,0 0 30,158-22-22,-96 17-18,-8 2-1,-14 3-7,-12 0-52,-5 0-61,-10 0-97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0" timeString="2020-12-01T06:34:08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17140 9847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1T06:28:11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4903 2029 135,'0'0'104,"0"0"-88,0 0 21,0 0-5,0 0 36,0 0-19,0 0-17,0 0 33,-47-87-3,40 84-46,-3-6-7,1 6-3,-5-3-1,1 3-3,-3 3 3,-9 0-4,-8 3 0,-11 23 2,-13 10-1,2 6 6,0 6 4,12 2 3,6 3 2,10-2-5,6 2-1,11-5-7,10-4 1,0-7 1,0-6 0,21-7-3,2-7 1,-1-8 1,0-5 6,3-4 0,4 0 12,7-22-6,4-18-8,4-12-5,1-11-4,-5-5-13,-8 4-9,-4 10-7,-10 15 18,-9 14 11,-5 15 11,-4 6 6,0 4 5,0 0-17,0 0-5,0 0-8,0 10-13,0 14 21,0 4 10,0 0 6,0 0-6,0 0-2,0-3-5,3-3 1,6-2-1,0-4-2,4 0-1,1-2-38,5-4-39,10-2-26,4-8-104</inkml:trace>
  <inkml:trace contextRef="#ctx0" brushRef="#br0" timeOffset="381.1609">5167 2392 199,'0'0'329,"0"0"-282,0 0-13,0 0 29,0 0-16,0 0-21,0-18-23,0 18-3,0 12-14,0 14 14,-10 8 31,-1 4 12,3 3-6,-4-2-13,5 2-16,3-3-3,2-1-5,-1-2-2,3-3-97,0-12-75,0-14-214</inkml:trace>
  <inkml:trace contextRef="#ctx0" brushRef="#br0" timeOffset="885.5054">3975 2975 212,'0'0'113,"0"0"-91,0 0 18,0 0 39,0 0-19,0 0-32,-86 14-20,86-11-8,0 1 0,5-1 1,30 4 25,32-6 33,40-1 23,51 0-41,40-15 4,30-7 14,-1 0-31,-22 5-18,-42 5-10,-49 7-1,-52 3-36,-35 2-17,-27 0-26,-13 0 8,-34 0 21,-13 0-58,-1 9-104</inkml:trace>
  <inkml:trace contextRef="#ctx0" brushRef="#br0" timeOffset="1567.4184">4556 3822 535,'0'0'41,"0"0"-38,0 0 24,0 0 17,0 0-22,0 0-16,19-58-3,-14 50 9,2-5-2,-3-3-7,3-2-2,-5-6-1,-2-2-1,0-4 1,0 0 2,0 0 0,-9 4-2,-7 3 1,-3 3-1,-4 8 0,-3 12 0,-6 0-1,-3 0 1,-8 32 7,-5 8 5,-4 12 9,2 3 5,9 2-14,12-10-2,13-2-6,9-10-1,7-6-3,0-5 3,2-7-3,19-8 0,5-7 11,8-2-2,3-4 2,8-22-6,-3-10-5,-2-14-17,1-4-22,-8 0-39,-6 9 57,-11 21 21,-7 12 18,-8 12 11,-1 0 4,0 0-13,3 12-11,2 12 18,-1 4 20,0 6 2,5 0-31,5 3-6,3 4-12,6-3-21,6 3-99,3-2-73,0-6-231</inkml:trace>
  <inkml:trace contextRef="#ctx0" brushRef="#br0" timeOffset="1964.1347">4934 3872 641,'0'0'127,"0"0"-123,0 0 45,0 0-11,0 0-38,0 0-3,105-29-1,-84 29-4,1 20-2,-11 6-3,-5 6 4,-6 9 2,-2 3 7,-24 5 6,-6-1 0,1-6-6,7-7 2,8-16 3,8-7-4,7-8 2,1-4 3,0 0 21,0 0 4,25 0-2,19 0 6,12-8-1,4-2-16,-4 0-13,-12 3-4,-8 2-1,-12 3-19,-10 0-18,-9 2-14,-3 0-45,-2 0-77,0 0-109</inkml:trace>
  <inkml:trace contextRef="#ctx0" brushRef="#br0" timeOffset="2962.5651">6469 2799 567,'0'0'107,"0"0"-106,0 0 30,0 0 46,0 0-55,0 0-22,62-3 0,9 3 6,14 0-1,-3 0-5,-2 0 0,-12 0-43,-8 0-66,-14 3-63,-23 11-103</inkml:trace>
  <inkml:trace contextRef="#ctx0" brushRef="#br0" timeOffset="3181.4218">6741 3146 299,'0'0'214,"0"0"-174,0 0 25,0 0 10,0 0-14,0 0-36,31 2-24,14-2 23,15 0 7,0 0-24,-7 0-7,-11-2-2,-11 0-29,-4-3-22,0 0-33,-2-4-53,-4-3-106</inkml:trace>
  <inkml:trace contextRef="#ctx0" brushRef="#br0" timeOffset="5639.4136">8882 1809 426,'0'0'43,"0"0"-12,0 0 45,0 0-21,0 0-24,0 0-23,0-61 9,0 53 6,0 1 13,0-2-11,0 4-2,0 3 9,0-3-23,0 5-9,-27 0-6,-13 10-7,-11 26 0,-9 19 11,2 9 2,6 1 0,15-2 16,14-8-3,14-9-4,9-4 3,12-9-4,32-6-2,16-8 4,7-8 5,3-11-15,-8 0-9,-4-8-79,-11-21-108,-14 1-315</inkml:trace>
  <inkml:trace contextRef="#ctx0" brushRef="#br0" timeOffset="6112.2732">9256 2104 3,'0'0'544,"0"0"-494,0 0-50,0 0 65,154-67-9,-104 39-35,-5-2-21,-8-8 9,-8 0 7,-14-1 5,-5 6-9,-10 0-12,0 8 8,-10 4-8,-14 5-9,-11 11 5,-1 5-7,-2 0 5,-5 20 6,6 18 1,3 10 17,9 6 10,10 2 11,13-4 7,2-5-10,2-8-10,30-5-1,3-8-12,5-5-2,7-10-5,-1-7-3,8-4-3,6 0-36,7-26-82,1-11-80,-4-6-323</inkml:trace>
  <inkml:trace contextRef="#ctx0" brushRef="#br0" timeOffset="6399.1191">10068 1414 657,'0'0'160,"0"0"-85,0 0 22,0 0-41,0 0-51,0 0-5,166-72-6,-104 61-3,-8 3-31,-6 2-49,-10-1-79,-11 0-91</inkml:trace>
  <inkml:trace contextRef="#ctx0" brushRef="#br0" timeOffset="6921.4214">10691 981 561,'0'0'118,"0"0"-22,0 0-19,0 0-61,0 0-16,0 0-38,4 51 38,-2 0 9,-2 2 14,0 2-3,0-1-4,0-3-8,0-5-3,0-5-4,0-7 5,0-10-6,0-7-2,0-10-21,0-7-10,0 0 29,9-5 4,11-29 33,9-15-33,7-13-3,-1-6-9,1 1-20,-1 9 4,-9 14 15,-3 14 12,-14 16 1,-7 8 3,1 5 16,-3 1-17,0 0-2,0 0-11,-17 17-9,-6 10 20,-4 4 0,0 0 12,10-4-8,3-2-3,7-1 6,7-2 7,0-1 6,0 2 9,12-2-3,10-4-6,7 1-8,3-5-9,5-3-3,6-6-44,3-4-128,-1 0-175</inkml:trace>
  <inkml:trace contextRef="#ctx0" brushRef="#br0" timeOffset="7155.4197">11265 1027 485,'0'0'196,"0"0"-112,0 0-2,0 0-29,0 0-45,0 0-7,114-26-2,-61 23 1,0-1-26,2 3-46,-11 1-50,-9 0-71,-14 0-74</inkml:trace>
  <inkml:trace contextRef="#ctx0" brushRef="#br0" timeOffset="7363.307">11470 1023 132,'0'0'502,"0"0"-349,0 0-67,0 0-24,0 0-62,0 0-23,-22 82 23,15-36 28,1 0 0,1 2-19,3-4-7,2 0-2,0 0-5,0 0-116,0-12-104,9-8-230</inkml:trace>
  <inkml:trace contextRef="#ctx0" brushRef="#br0" timeOffset="7709.8953">11981 1018 292,'0'0'109,"0"0"-58,0 0 18,0 0 9,0 0-42,0 0-34,20-8 0,-22 37 7,-18 8 50,-9 9 5,-5 3 10,-3 3-7,-4-2-19,3 0-16,0 4-12,1 0-13,3 0-4,8-1 1,3-7-2,12-6-2,5-5-27,6-6-71,0-9-99,23-18-139</inkml:trace>
  <inkml:trace contextRef="#ctx0" brushRef="#br0" timeOffset="8287.842">12288 1245 616,'0'0'165,"0"0"-104,0 0-38,0 0-23,0 0-25,0 0-3,-11 56 13,-31-18 15,-13 4 3,-8 0 3,4-2 1,11-4-6,10-5-1,11-9 0,9-5-14,11-10-14,7-5 5,0-2-1,17 0-1,18 0 25,5 0 1,5 0-1,1 0 2,-3 0-1,-5 2 2,-4 8-1,-8-2-1,-12 0-1,-3-4 0,-7-1 1,-2-3 0,-2 0 1,0 0 9,0 0 29,0-5-3,0-15-28,0-13-4,0-6-3,0-10-2,7 1 1,1 6 0,0 12 31,-7 13 8,2 8 17,-3 9 7,0 0-20,0 0-44,0 23-7,-9 18 7,-15 18 0,-5 5 57,2 0-24,4-2-12,5-2-14,9 2-4,3-2-3,2-4-25,2-3-86,2-15-95,0-16-128</inkml:trace>
  <inkml:trace contextRef="#ctx0" brushRef="#br0" timeOffset="9403.8447">8506 2823 181,'0'0'16,"0"0"-15,0 0 25,0 0 59,0 0-7,0 0-48,-37-20-18,37 20 5,0 0 11,0 0 12,0 0-2,0 0-3,0 0-7,0 0-7,0 0-21,5 0-6,33 0 6,33 0 44,43 0-11,53-10-4,54-6 29,47-4-8,44 1-12,29-4-15,11 0-22,-8 6 2,-31-3-1,-49 4-3,-48-2 2,-49 2-1,-42-1 1,-38 2 0,-29 2 4,-27 4 16,-15 2 9,-12 4-3,-4 1-5,0 2-12,0 0-10,0 0-8,2 0-69,10 3-63,5 11-48,3 1-70</inkml:trace>
  <inkml:trace contextRef="#ctx0" brushRef="#br0" timeOffset="12501.2788">9069 3921 313,'0'0'74,"0"0"-61,0 0 75,0 0 5,0 0-60,0 0-17,0 0 5,25-49 6,-18 33 6,-5 2 3,2-3-3,-4 8-11,0 0-3,0 4 4,0 1-3,0 4-15,-24 0-5,-14 0-15,-13 19 4,-3 12 8,5 7 3,9 4 10,11 2 2,14 0 4,10-3 4,5-3-7,0-2-5,27-4 8,8-4-9,8-6 4,1-9-11,3-4-3,3-9-51,7 0-53,3-14-94,0-16-368</inkml:trace>
  <inkml:trace contextRef="#ctx0" brushRef="#br0" timeOffset="12973.3192">9499 4045 467,'0'0'195,"0"0"-175,0 0 17,0 0 40,0 0-40,0 0-19,95-27-9,-41 1-8,-2-4-1,-6-4-9,-15 1 7,-10-2-2,-7 3-8,-10 2 5,-4 3 1,0 8 6,0 6 3,-18 8-3,-6 5-6,-4 0 6,-10 9 0,4 19 16,-4 11 10,2 2 17,10 4 5,9 0-17,11-6 3,6-3-11,0-6-8,27-3-5,13-8 1,9-2-1,3-8-10,-3-6-5,4-3-44,1 0-70,-1-18-86,2-12-202</inkml:trace>
  <inkml:trace contextRef="#ctx0" brushRef="#br0" timeOffset="13282.9003">10149 3493 536,'0'0'219,"0"0"-136,0 0 9,0 0-7,0 0-48,0 0-34,87-31 2,-22 14-5,5 2-7,-10 3-14,-12 3-33,-13 0-26,-8 5-21,-7 0-36,-4 1-101</inkml:trace>
  <inkml:trace contextRef="#ctx0" brushRef="#br0" timeOffset="13957.2889">10692 2962 624,'0'0'66,"0"0"-61,0 0 45,0 0-39,0 0-10,151-48-1,-108 48 0,-9 0-1,-11 0 1,-6 5-4,-8 10-6,-7 2 5,-2 6 2,0 0 2,-20 5 1,-8-1 6,0-5 1,4-6-4,10-6-3,6-6 1,5-4-1,3 0 6,0 0 9,0 0 2,7 0 9,15-6-12,6-2-14,9 2-4,-2 3 4,-7 3-3,-2 0 2,-1 11-7,-6 15 0,-3 6-3,-9 3 9,-7 2-2,0 1 4,-18 0 2,-22 1 7,-6-9 10,-6-6 16,7-10 7,9-6-5,9-7-19,6-1-6,7-1 0,9-25-12,5-5-100,14-1-128,23-1-235</inkml:trace>
  <inkml:trace contextRef="#ctx0" brushRef="#br0" timeOffset="14473.2722">11328 2949 443,'0'0'165,"0"0"-79,0 0 12,0 0-44,0 0-52,0 0 7,11 45-9,-11-5 69,0 6-17,0-2-12,0 0-11,0 0-12,-2-8-11,2 0-4,0-6-1,0-10-1,0-7-6,0-10-8,0-3 7,0 0 7,6-9 11,16-23 10,10-14-21,6-11-14,-8-3-7,-5 4-2,-4 8-12,-8 13 19,-5 16 13,-2 6 3,-2 12 1,-4-1 2,0 2-3,0 0-2,0 2-15,0 20-6,-14 5 23,-3 7 0,1 1 9,5-3 3,-1-4 2,5-2 0,6-4-6,-2-2 1,3-3 3,0-4-3,0-3-2,0-2-1,19-3-3,10-3-3,8-2-21,12 0-88,4-2-170</inkml:trace>
  <inkml:trace contextRef="#ctx0" brushRef="#br0" timeOffset="14702.1597">11781 3016 712,'0'0'140,"0"0"-61,0 0 7,0 0-58,0 0-28,148-68-2,-98 58 1,-5 2-21,-11 1-24,-8 5-63,-11 2-55,-7 0-57,-8 0-166</inkml:trace>
  <inkml:trace contextRef="#ctx0" brushRef="#br0" timeOffset="14901.0386">11976 2970 356,'0'0'301,"0"0"-163,0 0-24,0 0-34,0 0-59,0 0-21,-16 39 0,10-2 17,-1 4 17,3-1-16,2 1-12,2 1-6,0 2-17,0-2-103,0-5-142,9-14-252</inkml:trace>
  <inkml:trace contextRef="#ctx0" brushRef="#br0" timeOffset="15164.2669">12338 2909 344,'0'0'383,"0"0"-253,0 0-36,0 0-44,0 0-50,0 0-17,2 68 17,-2-11 36,-16 3-3,-9 0 1,1-6-8,-3 2-18,-3 1-4,4 3-4,2 4-22,4-7-94,13-13-126,7-21-178</inkml:trace>
  <inkml:trace contextRef="#ctx0" brushRef="#br0" timeOffset="15787.7187">12728 3113 448,'0'0'285,"0"0"-165,0 0-56,0 0-20,0 0-33,0 0-11,25-47-4,-25 47-7,0 14-14,-8 12 12,-23 6 13,-7 6 24,-4-4-16,2 0-6,5-3 2,11-4-3,7-6-1,9-10-7,2-4-6,6-7-8,0 0-4,2 0 22,23 0 3,9 0 7,6 0-3,7 0-1,0-4-3,-3 1 0,1 2-1,-14 1 2,-6 0-1,-10 0 0,-8 0 4,-5 0-3,0 0 1,-2-2-1,0-5 7,0-3 8,0-3-12,0-8-1,0-5-3,-4-4 1,-3-2 1,-2 2 19,3 6 17,-2 6 10,4 6 1,4 8-16,0 4-6,0 0-7,0 0-11,-2 0-9,-2 16-13,-3 18 2,-2 14 11,-4 8 29,0 5-4,-1 2-7,3 2-6,-3-3-10,1 0-2,-1-2-16,-4-2-85,5-8-106,-2-15-122,11-17-226</inkml:trace>
  <inkml:trace contextRef="#ctx0" brushRef="#br0" timeOffset="17197.0333">9395 3389 279,'0'0'155,"0"0"-134,0 0-16,0 0-2,0 0 34,-107 122 15,71-46 12,0 14-3,-8 13-9,-2 3-2,-1 8-21,-6 3-16,5-1-8,0 2-3,5-8-2,5-11-50,9-17 17,6-21-83,10-28-99</inkml:trace>
  <inkml:trace contextRef="#ctx0" brushRef="#br0" timeOffset="17964.0994">8947 1714 80,'0'0'227,"0"0"-225,0 0 2,0 0 13,0 0 31,0 0 2,0-66-5,0 57-36,0 2 1,2-5 11,2 2-10,-2 1-7,-2 6 6,0 3 29,0 0-10,0 0-18,0 0-10,0 0-1,-4 15-12,-15 28 12,-17 25 1,-13 24 19,-14 22 8,-13 9-6,-11 5 1,0-4-4,10-8-11,12-17-8,20-22-26,21-23-50,20-25-62,4-24-119</inkml:trace>
  <inkml:trace contextRef="#ctx0" brushRef="#br0" timeOffset="19149.4484">13461 2416 601,'0'0'141,"0"0"-137,0 0 6,0 0-8,129-4 8,-85 4-10,-1 0-4,-3 4-13,-7 15-72,-10 8-83,-17 5-128</inkml:trace>
  <inkml:trace contextRef="#ctx0" brushRef="#br0" timeOffset="19305.2881">13592 2823 189,'0'0'358,"0"0"-285,0 0-19,0 0 57,0 0-44,141-24-49,-81 16-18,-2 1-7,-7 7-55,-6 0-55,-7-5-128</inkml:trace>
  <inkml:trace contextRef="#ctx0" brushRef="#br0" timeOffset="20047.9712">14999 2528 675,'0'0'72,"0"0"-71,0 0 4,0 0 10,0 0 1,0 0 10,84-3-17,-34-14-3,1-7-6,-6-2-5,-8-4-4,-13-2 1,-9-1 1,-13 0-5,-2 3-10,-2 1 22,-23 10 3,-5 6 15,-2 9-8,-4 4 7,-4 3 0,-5 23 16,-3 15 9,5 10 2,10 2-1,14-2 5,19-3-23,0-1 0,35-5-7,22-5-5,12-11 0,3-6-7,-4-11-5,-7-6-1,-12-3-40,-4 0-32,4-17-83,-1-24-92,1-10-339</inkml:trace>
  <inkml:trace contextRef="#ctx0" brushRef="#br0" timeOffset="20373.2719">15617 1586 628,'0'0'193,"0"0"-133,0 0 52,0 0-41,0 0-36,0 0-28,118-51-7,-49 42-6,5-3-15,-5 2-27,-9 2-37,-9 1-53,-13 7-10,-16 0-69</inkml:trace>
  <inkml:trace contextRef="#ctx0" brushRef="#br0" timeOffset="20940.9215">16346 1191 352,'0'0'258,"0"0"-171,0 0-47,0 0-40,0 0 5,0 0 30,8 124 39,2-70-25,-2-2-10,-1 1-3,-3-6-24,1-4-5,-3-3-5,-2-8 3,2-9-5,1-8-3,-3-9-6,4-4-12,-1-2-12,5 0 33,7-16 10,8-28-10,10-14-2,4-4-12,-2 4-2,-4 9 10,-2 12 4,-7 10 2,-4 6 0,-7 9 13,-4 5 10,-7 5 9,0 2-8,0 0-15,0 0-9,0 0-4,0 4-11,-18 22 2,-11 9 13,-2 4 4,3 3-3,6-1 12,12-6 0,5-4 1,5-4-1,0-2-2,9-6-8,16-5 2,2-3 4,4-5-3,4-6 1,8 0-7,3 0-33,4 0-87,-2-10-93,-7-8-315</inkml:trace>
  <inkml:trace contextRef="#ctx0" brushRef="#br0" timeOffset="21204.7921">16956 1299 461,'0'0'174,"0"0"-116,0 0-36,0 0 35,151-32-26,-88 26-24,-5 2-7,-6 2 0,-14 2-50,-14 0-79,-15 0-169</inkml:trace>
  <inkml:trace contextRef="#ctx0" brushRef="#br0" timeOffset="21423.2594">17137 1284 441,'0'0'276,"0"0"-198,0 0-35,0 0-37,0 0 4,0 0 14,-16 121 49,14-73-21,-1 1-22,3-3-21,0-2-9,0 0-1,5-2-69,7-6-116,5-10-83</inkml:trace>
  <inkml:trace contextRef="#ctx0" brushRef="#br0" timeOffset="21735.118">17652 1247 359,'0'0'251,"0"0"-196,0 0-2,0 0-10,0 0-9,0 0-31,33-36-3,-29 51 0,-4 22 5,0 13 38,0 13 36,-24 2-20,-7 3 4,-4 1-27,7-1-21,-1 0-8,6 0-5,3-1-2,8-2-43,7-3-80,5-17-69,0-17-55,29-20-204</inkml:trace>
  <inkml:trace contextRef="#ctx0" brushRef="#br0" timeOffset="22351.0124">18080 1480 485,'0'0'166,"0"0"-100,0 0-8,0 0-11,0 0-29,0 0-18,73-75-1,-70 75-10,-3 7-4,-5 16-7,-33 9 22,-10 3 3,-8-2 13,4 1-12,12-9-1,11-1 0,9-8-3,9-4-1,11-6-4,0-2-21,0-4 0,29 0 26,7 0 9,1 0-4,8 6-4,-3 0 0,3 2 0,0-2 0,-8 0 0,-6 0-1,-6-2 3,-14 0-4,-4-4 1,-7 0 0,0 0 2,0 0 17,0 0 1,0 0-6,0 0-2,0-10-8,-7-11 3,1-11-3,-1-6 3,2-6-5,4 3 13,-2 2 3,3 10 2,0 8 21,-2 10-11,2 7-3,0 4-5,0 0-7,0 0-15,-3 9-9,1 23-12,-2 12 21,1 7 26,-3 2 2,2 0-2,-3-1-15,-5 6-3,4 2-5,-6 5-3,2-3-55,4-6-94,8-17-84,0-14-259</inkml:trace>
  <inkml:trace contextRef="#ctx0" brushRef="#br0" timeOffset="23973.1748">19376 1465 287,'0'0'379,"0"0"-309,0 0-19,0 0 35,0 0-18,0 0-43,0 0-21,180-27-4,-107 19 0,-5 1 9,-9 3-9,-17 1-1,-20 1-59,-12 2-65,-10 0-75,-10-2-161</inkml:trace>
  <inkml:trace contextRef="#ctx0" brushRef="#br0" timeOffset="24183.2394">19591 1269 437,'0'0'181,"0"0"-65,0 0 20,0 0-29,0 0-64,0 0-43,-18 32 2,5 21 31,-5 10 23,3 1-28,-1 3-15,9-2-9,3 2-4,4-1-33,0 1-103,0-16-166,19-17-261</inkml:trace>
  <inkml:trace contextRef="#ctx0" brushRef="#br0" timeOffset="24900.1324">20518 812 597,'0'0'93,"0"0"-35,0 0 23,0 0-36,141-88-11,-89 88-18,-4 0-10,-7 0 1,-9 25-7,-8 8-10,-14 4 3,-10 9 0,0-2 0,-31-1 7,-14-1-1,-8-6-4,2-6-7,6-5-2,11-11 8,15-7-2,9-3 3,8-4 5,2 0 9,0-1 9,0-18-18,10 2-19,11 0 15,3 5 1,8 5 3,2 4-3,-3 3 2,-2 0-3,-5 8 2,-3 10-6,-8 5-4,-5-1 8,-2 4 1,-6-2-5,0 4 3,-8-2 2,-15 0 3,-6-2 1,-3-4 6,-4-1 1,-4-7 0,0-7 2,-3-1-2,5-4-5,8 0-3,7 0-2,8 0-30,6-9-36,9-10-85,0-8-183</inkml:trace>
  <inkml:trace contextRef="#ctx0" brushRef="#br0" timeOffset="25606.0691">21267 810 302,'0'0'93,"0"0"-84,0 0 48,0 0 10,0 0-19,0 0-17,21 86-3,-21-58 1,-15 0-12,1 3-5,0 1-12,-3-1 3,2 1-3,3-4-8,3-5-8,4-7-5,1-6 8,4-6 4,0-4-3,0 0 12,24 0 0,12-13 8,5-16-6,5-10-2,-3-5-14,-6 0-12,-5 1 4,-13 2 17,-6 9 5,-6 9 6,-2 6 14,-1 5 4,-4 9-3,0 0 5,0 3 9,0 0-16,0 0-12,-13 3-7,-12 18 0,-6 4 1,0 0 10,4-1-3,8-3-5,3-1 0,2-3 1,5 1-3,3-3 3,3-4-1,3 0 1,0 1-4,0-3 7,0 6 1,13-2-5,20 1 7,6 2-10,3 0-1,8 3-39,-9-7-56,-7-5-85,-8-3-232</inkml:trace>
  <inkml:trace contextRef="#ctx0" brushRef="#br0" timeOffset="25890.8939">21811 844 111,'0'0'343,"0"0"-258,0 0-18,0 0-48,123-13-3,-74 12-9,-2 1-7,-4 0-38,-10 0-57,-6 0 10,-6 0-62</inkml:trace>
  <inkml:trace contextRef="#ctx0" brushRef="#br0" timeOffset="26122.7947">21950 826 527,'0'0'136,"0"0"-67,0 0-7,0 0-48,0 0-12,0 0 41,-27 76 11,20-46-29,2 5-17,3-1-8,-1 4-14,3 1-111,0-8-135</inkml:trace>
  <inkml:trace contextRef="#ctx0" brushRef="#br0" timeOffset="26461.2597">22445 808 442,'0'0'159,"0"0"-107,0 0 33,0 0-47,0 0-38,0 0-37,-5 69 37,-17-11 44,-8-3 4,-3 1 0,-4-1-10,-6-3-1,-3-2-17,-6 4-13,0-4-3,8-1-4,10-7-12,17-6-54,10-8-30,7-6-16,0-10-32,18-12-64</inkml:trace>
  <inkml:trace contextRef="#ctx0" brushRef="#br0" timeOffset="27120.1418">22736 1168 449,'0'0'92,"0"0"-36,0 0 6,0 0-15,0 0-34,0 0-13,68-41-27,-80 65 16,-19 8 11,-11 0 15,-12 2-7,-4-4 7,2-2-5,6-2-5,7 0-1,11-5-4,13-8-2,7-3-15,12-6-7,0-4-14,16 0 19,20 0 15,5 0 0,-2 0 3,-7 0 1,-9 0 3,3 5 2,0 4 2,-4 0-3,-4-1-3,-3-2 0,-1-2 2,-2-3 0,-4 1 10,1-2 0,0 0 1,-2 0 4,-1 0 12,1 0 1,-1-7 0,2-10-6,-4-3-1,2-4-18,-2-3-4,-1 1-2,-3 1 0,0 4 2,0 0-2,0 1 6,0 6 7,0 0 5,0 5 6,0 8-1,0-1 2,0 2 6,0 0-8,0 0-21,-4 6-2,-7 23-18,-5 6 18,-6 11 35,2 0-13,-1 3-9,4-1-8,-1 1-5,-2 2-3,-2 0-53,-5-5-108,5-5-97,9-7-342</inkml:trace>
  <inkml:trace contextRef="#ctx0" brushRef="#br0" timeOffset="28499.6032">15548 1059 44,'0'0'182,"0"0"-132,0 0-26,0 0 27,0 0 2,0 0-1,0 0 0,0-18-13,-2 18-3,2 0 2,-2 0-1,2 0-6,-8 5-25,-7 36 2,-8 18-4,-8 21 50,-2 9-10,-3 8-19,7 2 1,3 6 2,7-4-15,15-8-8,4-8-5,35-15 0,40-18-9,25-23-38,26-20-70,5-9-157</inkml:trace>
  <inkml:trace contextRef="#ctx0" brushRef="#br0" timeOffset="29669.5499">23593 528 343,'0'0'65,"0"0"-41,0 0 55,0 0 3,0 0-38,0 0-14,0-15-4,0 15-1,0 0 3,0 0-9,0 0 5,0 0-2,13 4-17,14 27-3,12 15 26,9 19 25,3 20 1,0 17-13,-6 10-9,-8 8-4,-17-4-13,-20-9-11,-4-10 1,-43-14-5,-17-12-6,-8-7-7,3 0-48,11-6-95,23-7-89</inkml:trace>
  <inkml:trace contextRef="#ctx0" brushRef="#br0" timeOffset="31380.9876">7121 5837 445,'0'0'100,"0"0"-92,0 0 20,0 0 29,0 0-33,0 0-24,125 12-5,-65-7-6,5 2-10,-9 3-41,-7 0-69,-11-2-140</inkml:trace>
  <inkml:trace contextRef="#ctx0" brushRef="#br0" timeOffset="31590.8591">7190 6312 368,'0'0'243,"0"0"-241,0 0 5,0 0 7,0 0 32,0 0 13,168 24-15,-93-18-38,1 1-6,-7-2-9,-2-1-67,-2 1-36,-5-5-98</inkml:trace>
  <inkml:trace contextRef="#ctx0" brushRef="#br0" timeOffset="32745.3363">9719 6110 174,'0'0'145,"0"0"-134,0 0 5,0 0 48,0 0 14,0 0 4,21 8-8,13-15-3,11-12-10,5-7-26,4-8-2,-2-5-16,-3-1-16,-9-4 1,-11 0-2,-14 7-11,-10 0-23,-5 13 2,0 10 29,-25 8-13,-6 6-3,-9 3 12,-5 24 7,3 12 8,4 4 4,11 5 22,8-2 9,12 0 0,7-4 6,0-4-24,22 1-15,16-5-3,9-4 4,6-6-11,1-6-1,-1-8-32,7-8-51,2-2-71,8-16-90</inkml:trace>
  <inkml:trace contextRef="#ctx0" brushRef="#br0" timeOffset="33765.4039">11069 4778 376,'0'0'111,"0"0"-38,0 0-12,0 0 7,0 0 16,0 0-14,25-56-48,-25 56-22,0 21 0,0 14 1,0 15 51,0 6-10,0 7-21,0-2-12,0-3-2,4-9-7,3-11 5,0-9-5,2-10-12,-1-9-9,-1-4 4,4-6-4,5 0 21,8-18 0,7-24 2,7-20-2,9-16-8,0-7-28,-2 8-18,-10 18 38,-10 21 16,-15 18 1,-7 14 8,-3 6 9,0 0 10,0 0-11,0 0-17,0 0-4,-15 20-15,-14 10 19,-7 7 6,0 2 3,9 2-2,3 1 2,6-4-1,3-2 0,3-2 5,3-8-11,6-9 3,3-2-3,0-5 0,0-2 5,14 0-1,12 0 12,13-2 2,6 0-9,4 0-11,2 2-27,0 0-88,-5-1-88,2-5-226</inkml:trace>
  <inkml:trace contextRef="#ctx0" brushRef="#br0" timeOffset="33983.2802">11706 4816 685,'0'0'117,"0"0"-50,0 0 20,0 0-35,0 0-52,130-41-11,-65 41 0,-3 0-29,-4 0-64,-9 0-54,-14 0-59,-10 0-163</inkml:trace>
  <inkml:trace contextRef="#ctx0" brushRef="#br0" timeOffset="34193.1522">12001 4782 360,'0'0'175,"0"0"-59,0 0 10,0 0-24,0 0-54,0 0-48,-14 5-17,10 24 17,-3 13 52,1 9-9,-1 1-18,7 4-18,0-2-7,0 4-4,0-2-59,11-3-113,6-13-113</inkml:trace>
  <inkml:trace contextRef="#ctx0" brushRef="#br0" timeOffset="34470.33">12531 4674 423,'0'0'181,"0"0"-104,0 0 14,0 0-20,0 0-68,0 0 1,-33 128 85,2-51-4,-1 6-34,1-2-14,0 1-26,2-1-7,0-3-4,0 4-25,6 0-92,18-12-88,5-17-123</inkml:trace>
  <inkml:trace contextRef="#ctx0" brushRef="#br0" timeOffset="34995.6435">12797 5143 292,'0'0'169,"0"0"-109,0 0 21,0 0 11,0 0-44,0 0-29,8-4-11,-8 4-8,0 2 4,0 10-2,0 2-1,-6-2 2,-3-2-1,-1-5 1,6-1 1,0-4 0,2 0 6,0 0 49,0-14 42,2-13-58,0-3-7,0-2-22,8 4-5,17 7-3,8 9-2,3 5-4,0 7-5,-10 0 1,-3 24-5,-7 12-5,-10 8 3,-6 10 7,0 4-3,-16 3 4,-15-5-6,-7-2 4,1-4 3,1-8-3,11-14 3,11-14 2,10-8 1,4-6 2,0 0 15,16 0 10,26-13-6,21-10-22,11-1-37,-2 9-47,-5 3-61,-6 1-73,-16 5-238</inkml:trace>
  <inkml:trace contextRef="#ctx0" brushRef="#br0" timeOffset="36457.1242">4301 8360 174,'0'0'204,"0"0"-181,0 0 21,0 0 57,0 0-37,0 0-33,0-14 8,0 5 0,9 0-10,-2-4-4,0 1-4,-4-3-9,-3-3-5,0-3-7,0 0-2,0-2 0,0 7-6,-10 4 1,-12 8-7,-12 4 5,-9 2-12,-8 31 10,-4 15 5,-1 7 6,7 2 8,8-7 14,17-8 9,8-5-12,13-10-13,3-3-3,0-3 4,0-6-2,17-1 4,6-6-9,6-1 0,2-7-8,2 0-9,9-7-4,1-21-14,2-7-26,4-11 26,-10-3-18,-6 5-21,-14 14 63,-13 12 11,-6 11 71,0 7 11,0 0-36,0 0-19,-8 11 0,-9 12 20,-3 8-1,7-1-14,6 2-8,7 0-24,3 5-8,33-2-76,11-5-81,4-8-116</inkml:trace>
  <inkml:trace contextRef="#ctx0" brushRef="#br0" timeOffset="36825.5724">4667 8511 559,'0'0'158,"0"0"-136,0 0 51,0 0 1,0 0-43,0 0-31,4-9-16,12 18 7,5 12 9,-6 5-2,-5 2-4,-4 4 1,-6 7 0,0 0 0,-14 4 5,-11-5 0,0-1-1,4-11-4,7-9 2,10-9 2,4-6 1,0-2 1,4 0 12,29 0 4,12-4-6,9-6-5,1 2-6,-1 3-15,-5 5-55,-13-3-71,-7 1-210</inkml:trace>
  <inkml:trace contextRef="#ctx0" brushRef="#br0" timeOffset="37341.1775">3365 9174 384,'0'0'196,"0"0"-158,0 0-11,0 0 73,0 0-18,161 0-73,-7 0-3,35 0 4,23 0 20,-6 0-18,-22-2-8,-32-1-4,-44 3-2,-38 0-22,-32 0-9,-23 0-34,-10 0-75,-5 0-48,-3 8-8</inkml:trace>
  <inkml:trace contextRef="#ctx0" brushRef="#br0" timeOffset="37927.6688">4446 9677 131,'0'0'195,"0"0"-195,0 0 0,0 0 23,0 0 26,15-120-33,-15 104 7,0-5 5,0 7 0,-2-2-15,-11 5-12,-6 4 10,-1 4-10,-7 3-1,-2 0 0,-7 14 15,-5 16 14,-6 8 1,1 4 15,8 1-4,7-2-2,8-7-19,11-3-4,7-10-3,5-3-13,0-3-2,5-8-6,14-3-5,1-4-2,1 0 8,3-4 2,1-15 4,5-8-18,-1-4 1,3-6-8,-3 7 22,-8 2 4,1 12 11,-12 4 7,-3 6 1,-6 6 30,-1 0-3,0 0-14,0 0-18,0 8-14,0 11 4,3 13-3,5 3 3,1 3-4,12 5-72,7-4-110,4-4-243</inkml:trace>
  <inkml:trace contextRef="#ctx0" brushRef="#br0" timeOffset="38361.1205">4660 9775 409,'0'0'239,"0"0"-197,0 0 4,0 0 28,0 0-59,0 0-14,108-81 7,-85 81 8,-2 0-10,-8 17-5,-1 5 5,-6 2 1,-6 6-4,0 8-3,-13 1-1,-16-1-9,-3-4-2,4-6-18,5-7-1,7-12-6,10-4 7,4-5 14,2 0 16,2 0 16,25-11-12,6-3-1,5 4 6,2 6 14,-5 4 17,-5 0-1,-7 8-19,-13 16-14,-5 4-2,-5 4 3,0 5-2,-32-4 2,-14 4 3,-17-6-9,-10 1-1,-8-7-47,4-11-42,10-14-48,17 0-229</inkml:trace>
  <inkml:trace contextRef="#ctx0" brushRef="#br0" timeOffset="39377.4372">6350 8793 526,'0'0'170,"0"0"-149,0 0 66,0 0 5,0 0-26,0 0-60,58 6-5,-16-6-2,10 0-11,-6 3-38,-3 4-37,-5 9-42,-11 4-53,-19 7-160</inkml:trace>
  <inkml:trace contextRef="#ctx0" brushRef="#br0" timeOffset="39547.3292">6330 9210 446,'0'0'149,"0"0"-110,0 0 50,0 0-14,0 0-71,0 0-4,152 0 0,-98 0-4,1 8-44,-6-2-81,-2-2-120</inkml:trace>
  <inkml:trace contextRef="#ctx0" brushRef="#br0" timeOffset="40875.5285">4224 11550 320,'0'0'80,"0"0"-67,0 0 9,0 0 35,35-120-49,-20 88-3,-2-1 22,-1 3 0,-8-1 1,-4 2-11,0 3 23,0 3-14,-8 6-14,-13 5 0,-6 6-7,-4 6-5,-13 0-2,-16 23 2,-13 23 17,-14 17-9,4 18 9,14-3 7,24-5 1,23-4 4,17-17-22,5-6-6,16-7 3,24-13-2,5-11-2,4-6-10,-2-9-14,-6 0-19,3-18-16,-8-17 8,1-11 6,-6-10 6,-6-6 32,-10 4 7,-8 16 3,-4 20 51,-3 14 33,0 8-15,0 0-40,0 16-32,0 21 7,0 8 18,0 3 5,2-2-21,15-2-9,14-7-7,14-9-77,11-14-125</inkml:trace>
  <inkml:trace contextRef="#ctx0" brushRef="#br0" timeOffset="41819.6192">4426 11819 248,'0'0'181,"0"0"-130,0 0 39,0 0 5,0 0-46,0 0-22,1-7-15,12-3-12,4 1 2,4-1 6,3 3-4,1 6 6,-1 1-6,0 0-4,1 16-3,-4 10 0,-9 3-3,-9-3-3,-3 7-9,-9 1-1,-24-2-7,-8-4 14,-1-4-4,4-8 3,5-8 2,6-4 5,7-4 2,7 0 4,6-8 7,7-6 1,0-2 4,5 2 3,16 3-15,4-1 1,4 12 1,0 0 12,-3 0 1,-1 0-6,-5 21-5,-2 7 11,-7 4-3,-9 4 0,-2 4 0,-17 0 3,-23 1 3,-7-3 3,-1-10-12,6-6 1,3-8-3,1-8 5,-3-6-12,1 0-10,5-17-97,8-21-106</inkml:trace>
  <inkml:trace contextRef="#ctx0" brushRef="#br0" timeOffset="42201.7115">3387 12530 388,'0'0'97,"0"0"-80,0 0 5,0 0 90,0 0-36,0 0-42,-75 20-23,101-18 29,28 3-13,35-3 4,29-2 0,25 0-6,13 0-6,0 0-11,-13-12-8,-21 3-40,-26 4-97,-27 2-194</inkml:trace>
  <inkml:trace contextRef="#ctx0" brushRef="#br0" timeOffset="42705.1045">4072 13154 483,'0'0'85,"0"0"-85,0 0 6,0 0-3,0 0-3,17-111-39,-10 92-10,-7-1 10,0 0 13,0 7 0,0-2 26,-15 5 0,-8 3 15,-6 7 13,-8 0-7,-5 7 33,-6 23 19,-1 14-9,1 8-10,5 2 12,9-4-30,19-9-6,13-9-22,2-10-2,13-2-2,18-11-4,10-4-14,1-5-24,4-5-9,-1-27-25,-3-7 17,-8-10 31,-5-7 11,-9 7 13,-4 8 9,-7 15 34,-5 15 45,-2 10-4,-1 1-43,2 0-20,0 0-11,6 4-10,2 16-4,9 12 1,4 5-92,6 0-142,0-4-211</inkml:trace>
  <inkml:trace contextRef="#ctx0" brushRef="#br0" timeOffset="43327.9992">4459 13078 670,'0'0'124,"0"0"-120,0 0 43,0 0 17,0 0-64,0 0-13,9-3 7,-9 26-1,0 9 7,-26 12 14,-12 11 2,-7-5-2,1-3-12,1-4 0,10-8-1,6-9-1,12-11 0,7-7-14,8-8-7,0 0-6,0 0 14,18-3 8,16-10 1,9-3 4,0 4 0,-4 4 0,-1 6 2,-4 2-2,-4 0 1,0 0-1,-10 0 0,0 5 0,-12-2 0,-6-1-1,-2-2-5,0 0-2,0 0 8,0 0 6,0 0 12,0-10 0,-6-10-16,0-6-1,-3-4 1,-1-5 7,4 1 15,-1 5-2,3 2-1,0 8 11,4 8 10,0 7-11,0 4-4,0 0 3,0 0-9,0 4-21,-3 21 0,0 8 0,1 13 24,-2 3 12,2-3-9,-2-2-19,4-5-8,0 0 0,0-1-28,0 1-54,0-4-77,0-12-79,12-18-167</inkml:trace>
  <inkml:trace contextRef="#ctx0" brushRef="#br0" timeOffset="43642.8187">5349 12325 693,'0'0'160,"0"0"-145,0 0 64,0 0 1,0 0-67,0 0-13,80-37-7,-39 37 4,1 8-34,-9 10-79,-6 5-55,-11-2-107</inkml:trace>
  <inkml:trace contextRef="#ctx0" brushRef="#br0" timeOffset="43815.7226">5351 12680 559,'0'0'255,"0"0"-234,0 0 72,0 0 21,0 0-78,0 0-36,134-9-3,-53-5-37,3-6-99,-6 0-109,-11-1-322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1T06:30:11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7811 9029 34,'0'0'319,"0"0"-275,0 0-22,0 0 37,0 0 3,0 0-53,0 0 2,-3 7-2,3-7 25,0 0 27,0 0-26,0 0-17,11 0 12,9 0 3,7 0-4,4-7-12,7-7-9,0-2-5,-5-4 2,-2 0-5,-6-2 2,-9-2-2,-5 2 0,-8-2-5,-3 2 0,0 2-19,-1 4 7,-19 4 8,-4 9 2,-7 3-1,-10 0 2,-1 17 0,-5 12 5,0 12-5,7 3 6,8-2 2,13-2 6,15-6-7,4-4-2,10-4 2,30-5 15,12-8 10,10-11-3,3-2-3,-3 0-7,-8 0-7,-12-14-6,-4-1-11,-6-6-80,-7-2-125</inkml:trace>
  <inkml:trace contextRef="#ctx0" brushRef="#br0" timeOffset="785.9349">8534 7985 379,'0'0'76,"0"0"-16,0 0 25,0 0-18,0 0-31,0 0-31,7-46-5,-2 52-27,-1 21 17,-1 9 10,3 11 4,-6 5-4,0 2 7,0 2 1,0-6-3,0-6-1,0-6-4,0-13 3,0-9 2,3-8-3,-1-6-2,-2-2 5,9 0 10,8-17 16,7-19 1,12-15-24,1-14-8,0-5-8,-3 6-16,-5 10 10,-5 14 12,-9 16 0,-3 7 4,-8 12-2,-1 2 10,-3 3 0,0 0-5,0 0-5,0 0-10,0 0-1,0 0-1,0 0 2,0 11 3,-12 9 5,-6 8 2,0 4 0,1 4 1,-1 2 2,5-1 2,-2-4 0,7-1-2,4-8 4,0-6-4,4-4-3,0-5 2,0 1 2,16-5 11,8 1 12,5-2 6,2-1-20,-2-3-3,-5 0-10,-2 1-29,-2 2-31,-1 1-50,-2-3-131</inkml:trace>
  <inkml:trace contextRef="#ctx0" brushRef="#br0" timeOffset="1043.6779">8990 8031 111,'0'0'291,"0"0"-230,0 0 4,0 0 14,0 0-36,0 0-29,66-31-14,-12 21 10,2-1-3,4 3-6,-3-1-1,-7 5-51,-8 3-104,-11-2-182</inkml:trace>
  <inkml:trace contextRef="#ctx0" brushRef="#br0" timeOffset="1306.0386">9295 7967 466,'0'0'99,"0"0"-90,0 0 20,0 0-29,0 0-15,0 0 15,-16 94 61,12-48 2,-1 3-31,2-2-23,2 2-5,-3-1 0,-2 1 0,4 2-4,-2 2-65,0-4-53,-1-8-81,5-12-92</inkml:trace>
  <inkml:trace contextRef="#ctx0" brushRef="#br0" timeOffset="1633.9552">9548 7945 164,'0'0'111,"0"0"-31,0 0-12,0 0 1,0 0-6,0 0-15,17-27-20,-17 27-28,0 14-6,0 21 6,0 15 59,0 11-9,-14 6-5,1 3-12,-1-2-12,3-2-18,5 1-1,2-3-2,4-1-43,0-5-73,5-10-62,18-15-157</inkml:trace>
  <inkml:trace contextRef="#ctx0" brushRef="#br0" timeOffset="2174.0442">9912 8303 210,'0'0'84,"0"0"-82,0 0 0,0 0 0,0 0 24,0 0-8,-18 57 6,1-41-7,1-2-6,3-6 2,2-2-1,-1-6 14,3 0 20,1 0 22,-2-4 14,4-14 7,3-4-28,3-1-36,0 4 1,0 1-10,14 4-1,6 3-8,0 6 0,5 5 4,-1 0-8,-2 0-3,-3 5-12,-4 18 7,-4 2-1,-4 3 3,-7 3-3,0 1-14,0 0 5,-17 2 15,1-6 1,-3-4 0,9-6-1,0-6 1,8-4-1,-1-4 1,3 0 1,0-4-1,0 0 2,0 0 2,0 0-5,10 2-6,21 2 6,11 1 0,12-4-1,4-1-120,-3 0-130</inkml:trace>
  <inkml:trace contextRef="#ctx0" brushRef="#br0" timeOffset="5842.9546">7299 12383 210,'0'0'16,"0"0"-16,0 0 35,0 0 47,0 0-40,0 0-33,-12 0 10,12 0 23,0 0 2,0 0-18,0 0-7,11 0 3,28 0 18,34 0-3,41-12-3,36-3 1,26 1-15,21-2 6,7 6 2,-7-1-9,-28 4-12,-37 2-3,-48 5-3,-39-3-1,-25 3 2,-11 0-2,-9-2-1,0 2-28,0 0-51,0-4-110,-25-7-276</inkml:trace>
  <inkml:trace contextRef="#ctx0" brushRef="#br0" timeOffset="6434.4096">7498 11857 453,'0'0'133,"0"0"-125,0 0 42,0 0 3,0 0-38,118-110-15,-67 80 2,3-3 0,0-4 0,-10-2 1,-9-3-1,-14 6-1,-15 3-1,-6 7-17,0 6 11,-4 5 6,-22 9-5,-8 6 3,-10 0-8,-10 26 10,2 10 0,6 10 17,10 0 8,9 5-3,14-4 6,11 1-4,2-3-11,2-6 0,25 0-2,6-11-6,5-5 6,7-9 5,-1-11-2,1-3-1,-3 0-7,-7-8-6,-3-8-14,-5 2-34,-1-6-37,3-6-111,0-2-227</inkml:trace>
  <inkml:trace contextRef="#ctx0" brushRef="#br0" timeOffset="7266.5262">8205 10936 358,'0'0'74,"0"0"-57,0 0 21,0 0 55,0 0-39,0 0-15,4-65-12,-2 65-23,1 0 0,-1 9 5,2 15-9,-2 8 0,0 8 12,-2 2 1,0 4 2,0 0-8,0-1-7,0-3 5,0-6-5,0-6 0,0-8 0,0-7-1,2-10-14,4-3-4,5-2 2,11-11 17,14-28 1,10-15-1,3-7-16,-4 2-31,-7 6-27,-11 12 53,-8 10 21,-5 9 2,-5 7 9,-4 8 6,1 5 8,-3 2 5,-3 0-12,0 0-18,0 0-5,0 0-11,0 6 1,-9 11 11,-7 5 4,-7 4 1,1 4 5,4 0 13,5-2 4,2-2-10,5-1-3,0-5-1,6-3 4,0-1-5,0-6-6,0-1 0,0-3 0,0-3 0,6 3 1,15-4-2,20 1-1,23-2 0,12 3-58,-2-2-56,-14-2-109</inkml:trace>
  <inkml:trace contextRef="#ctx0" brushRef="#br0" timeOffset="7502.0168">8838 10964 487,'0'0'58,"0"0"-41,0 0 44,0 0-52,0 0-9,113-28-4,-57 28-3,2 0-38,-7 0-26,-11 0-60,-15 0-129</inkml:trace>
  <inkml:trace contextRef="#ctx0" brushRef="#br0" timeOffset="7710.3436">8994 10928 5,'0'0'486,"0"0"-391,0 0-28,0 0-20,0 0-46,0 0-1,-14 69 31,9-34-16,4 4-7,-2 0-5,1 6-3,2 0-65,0-10-113,0-5-242</inkml:trace>
  <inkml:trace contextRef="#ctx0" brushRef="#br0" timeOffset="8632.4385">9462 11043 238,'0'0'82,"0"0"-31,0 0 25,0 0-9,0 0-8,0 0-43,33-107-5,-29 101 5,0 2 6,-4 4 11,0 0-12,0 0-9,0 0-12,0 10-10,0 18-12,-8 16 22,-9 15 29,-6 10 18,-1 10 1,-3 10-26,-4 5 4,-3 0-6,-1-4-9,-2-10-8,7-7 1,9-7-3,7-7-1,6-6-40,8-9-58,0-16-70,31-24-272</inkml:trace>
  <inkml:trace contextRef="#ctx0" brushRef="#br0" timeOffset="9126.1811">9800 11500 81,'0'0'388,"0"0"-330,0 0-47,0 0 19,0 0-19,0 0-11,-4-3 0,-11 3 17,-1 0 31,0 0-3,3-5 21,2-13 3,5-6-19,6-4 1,0-2-18,0 3 4,15 8-18,12 3-9,4 5-10,4 10-2,6 1-5,-3 7 4,-7 26-3,-12 9-4,-13 9 7,-6 6-7,-13 1 4,-22 0 3,-2-3 3,-3-9 1,8-10 1,12-12-2,9-12 0,8-8-4,3-3 1,0-1 1,23 0 2,22 0 15,20-9-11,12-5-4,1 0-59,-7 0-74,-6 2-52,-16 2-252</inkml:trace>
  <inkml:trace contextRef="#ctx0" brushRef="#br0" timeOffset="13214.9154">11017 6861 238,'0'0'5,"0"0"-5,0 0 0,0 0 33,0 0 3,0 0-23,0 0-5,0-27 29,0 27 15,0-2-9,0 2 1,0-3-6,0 3-11,0 0-8,0 0-10,0 0-7,0 0-2,0 0-8,0 0-8,0 3-4,4 12 18,-1 10 2,2 1 0,-1 6 0,3 2 2,-1 4 3,0 5-1,-4 4 4,2 6 0,-2-1 3,3 1-3,-1 0-1,-2 1-4,2 0-2,4 0 1,-4-2-1,1-2 1,-1 1 0,-4 1 3,4 0 4,-4 1-2,0 2-1,0 0-4,0-5 4,5-2-4,-3 1 8,3 6-4,-3-1 7,2 4-9,-1-5-1,-1-2 1,-1-3 0,-1-4-1,7 1 3,-4 1-1,1 0 2,2 0-6,-3 3 8,2 2-7,-3 2-1,0 3 4,0-3 6,0 2 0,1-6-2,1 2-2,-2 0-4,0-3 7,6 2-1,-6 2-5,0 1 1,-2 0 2,0 1 3,0 3-3,0 1 0,0-4-3,0-1 2,0 0 1,0-2-7,4 5 2,3-3 1,-1 3-3,2-1 5,-4-4-2,0-2-1,-2-3-2,1-2 4,-3 0-4,2 1 0,-2 3 1,0 0 0,0 3-1,0 4 2,1-6-1,-1 0-1,3-3 0,-1 0 0,-2-4 0,0 5 3,0 1-1,0 3 0,0 6 2,0 7 3,0 0 0,0 7-2,0 8 4,0-2 4,0 10-6,-5 4 5,-3 6 2,2 1-5,-1-6-9,0-12 3,3-9-1,-1-11 0,5-12-2,0-10 0,0-9 0,0-8 0,0-7-3,0-8-50,13-6-55,8-12-43,5-38-154</inkml:trace>
  <inkml:trace contextRef="#ctx0" brushRef="#br0" timeOffset="14384.1594">12863 7261 117,'0'0'51,"0"0"-16,0 0 30,0 0 0,0 0-1,0 0-3,-17-84-30,10 71-13,2-1-7,-1 3-1,2-1-6,-3 0-1,-3 0-3,2-1 0,1 1 0,-1 0-1,-4 3-1,0 0 2,1 1-3,1 6 0,-8 1 2,-3 1-3,-7 0 2,-5 5-3,-3 17 2,-8 9 1,8 10 2,-4 5 15,3 5 8,10 1-9,10-6-5,9-3-9,8-10 2,0-7-1,2-4 2,11-10-2,3-4 1,-3-8-1,3 0 6,1 0 10,8-11-5,6-18-3,7-9-9,7-10-19,8-6-26,-2 4-41,-8 8 12,-12 17 74,-19 15 16,-7 10-9,0 0-7,-2 3 0,-1 21 0,-2 8 35,0 4 14,0 0 3,-2-4-24,2-3 12,0-8-19,0-3-12,0-2-5,11-2 3,1-2-4,5 2 2,0-2-5,1 0 0,5-1-46,4-6-31,2-5-71</inkml:trace>
  <inkml:trace contextRef="#ctx0" brushRef="#br0" timeOffset="14693.4694">13247 7423 233,'0'0'131,"0"0"-92,0 0 4,0 0-10,0 0-29,0 0 18,-51 80 60,31-45-30,2-1-26,7-2-17,2 4-3,2 2-5,3-1-1,-1 4-66,3-11-94,2-12-152</inkml:trace>
  <inkml:trace contextRef="#ctx0" brushRef="#br0" timeOffset="15172.2589">12099 8087 233,'0'0'225,"0"0"-159,0 0-18,0 0 45,0 0-35,0 0-58,13 0-4,36 0 4,32-9 7,28 0 12,29-3-6,16-4-2,2 0-4,-14 2-7,-19 2-5,-27 2-28,-25 4-31,-17 2 35,-14 4-7,-11 0-32,-9 0-32,-7 0-72,-8 0-90</inkml:trace>
  <inkml:trace contextRef="#ctx0" brushRef="#br0" timeOffset="15794.3007">12807 8622 175,'0'0'120,"0"0"-68,0 0-35,0 0 48,0 0-51,0 0 5,10-62-19,-10 42-1,0 0 1,0-3-1,0-6-4,-10 2 0,2 4 1,-3 0 4,-1 10-11,-4 3 11,-5 7 13,-11 3-5,-7 12 1,-13 19 13,-2 13 7,2 2 17,6 0-21,13-4-5,15-1-9,11-8-7,7-1-3,0-4 5,9-5-5,15-9-1,6-5 7,3-9-6,4 0-1,0-12-16,5-17-36,3-14-15,-3-5-48,-2-1-44,-13 5-60,-7 15 219,-12 12 119,-5 17 84,-3 0-113,0 0-33,0 0-17,0 19 2,0 9 54,0 4-49,0 3-29,0 2-13,14 6-5,8-7-48,9-9-124,-1-8-185</inkml:trace>
  <inkml:trace contextRef="#ctx0" brushRef="#br0" timeOffset="16192.0545">13085 8618 467,'0'0'71,"0"0"-46,0 0 32,0 0-50,0 0-7,0 0-12,97 36-2,-87 8 7,-6 2 3,-4-1-6,-4-1-3,-21-3 8,-7 3 5,-5-5 1,3-4 4,5-10 21,11-4-6,9-13-4,7-4 3,2-4 21,0 0 3,7 0-3,26 0-11,17 0-3,10-11-14,0 1-12,-6 3 0,-14 2-21,-11 1-1,-12 2 3,-10 2 2,-2 0-12,-5 0-30,0 0-57,0-1-78</inkml:trace>
  <inkml:trace contextRef="#ctx0" brushRef="#br0" timeOffset="17108.2351">14232 7804 398,'0'0'71,"0"0"-70,0 0 4,0 0 33,0 0-16,0 0-18,-16 0-4,16 0 20,0 0 32,3 0-5,10 0-23,11 0-11,10-4-7,7 2-1,-5 2-5,3 0-22,-6 0-46,1 4-52,-10 14-53,-11 4-76</inkml:trace>
  <inkml:trace contextRef="#ctx0" brushRef="#br0" timeOffset="17294.1192">14215 8151 458,'0'0'123,"0"0"-95,0 0 11,0 0-8,122-24-22,-66 16-5,-3 8-4,-2 0-22,-5 0-42,-7 0-41,-1 0-58</inkml:trace>
  <inkml:trace contextRef="#ctx0" brushRef="#br0" timeOffset="17631.9414">15290 7923 561,'0'0'83,"237"-49"-65,-83 28 38,2-2 9,-6 5-27,-21 8-30,-18 4-8,-28 3-38,-25 3-20,-22 0 2,-23 0-27,-11 0-74,-2 5-126</inkml:trace>
  <inkml:trace contextRef="#ctx0" brushRef="#br0" timeOffset="18291.6237">15615 7178 236,'0'0'50,"0"0"-25,0 0 9,0 0 35,0 0-15,0-108-6,0 95-11,0-2-11,-9 5 5,-3 0-14,-1 6-14,-7 2-2,-11 2-1,-14 0-4,-9 12 2,-3 19 2,1 6 4,6 6 12,8-1-1,13-4-8,12-4 1,10-5-8,7-3 4,0-1-3,7-5 0,13-4-2,0-6-2,3-6-16,2-4 0,8 0-5,0-4-32,5-22-2,-3-11-24,1-2-7,-8 2-42,-8 14 121,-6 10 10,-12 12 125,-2 1-51,0 0-6,0 0 0,0 0-20,0 1-48,0 17 10,0 9 22,3 5 24,10 0-36,2 2-8,8-4-6,7 0-6,6-2-42,3-6-75,1-9-118</inkml:trace>
  <inkml:trace contextRef="#ctx0" brushRef="#br0" timeOffset="18644.0694">15916 7335 524,'0'0'83,"0"0"-66,0 0-9,0 0 9,0 0-17,0 0-1,89-30-2,-74 48-4,-2 10-3,-6 2 2,-7 6 3,0 2 1,-4-3 4,-21-1 0,-4-5 2,-2-3-2,4-8 1,9-5 2,4-8 1,9-2-1,5-3 22,0 0 22,0 0-2,12 0-14,20 0-22,10-8-9,9 0-5,1 2-3,-4 4-67,-5 0-86,-10 0-211</inkml:trace>
  <inkml:trace contextRef="#ctx0" brushRef="#br0" timeOffset="19260.2453">15719 8325 12,'0'0'75,"0"0"11,0 0-24,0 0 10,-28-114-7,14 102-17,-4 4-13,-2 8-9,-2 0-5,-9 14 4,-7 21 1,-7 8 11,-2 6 11,7 1-21,6-6-13,15-6-6,6-3-5,10-10-3,3-4 0,0-8-2,2-2-21,18-11 9,9 0 4,9-3-1,2-25-15,7-11-10,-3-10-11,1-6-55,-6 4-57,-11 13 110,-10 18 49,-9 13 135,-9 7-57,0 7-61,0 18 33,0 11 39,0 0-33,0 5-13,0-3-25,9-1-11,11 0-7,13-11-90,5-8-150</inkml:trace>
  <inkml:trace contextRef="#ctx0" brushRef="#br0" timeOffset="19745.8324">15976 8511 542,'0'0'54,"0"0"-44,0 0 35,0 0-3,0 0-42,0 0 0,62-41-1,-51 57-5,1 9 0,-6 0 4,-4 3-1,-2 2 2,0 3-2,-16 1 3,-11 0 1,1-5-1,4-6-7,6-7-5,7-9-2,3-2 2,6-5 12,0 0 2,0 0 20,0-14-20,6-4 0,17 1 7,1 6-8,0 3 1,1 8 11,-5 0-13,-2 1-1,-5 22 0,-2 4-3,-6 8 4,-5 5 0,0 1 5,-11-2 4,-14-3 5,-6-4-1,-2-3 2,-1-7 1,7-6-8,4-7-4,9-6-4,-2-3-3,1-7-87,3-22-260</inkml:trace>
  <inkml:trace contextRef="#ctx0" brushRef="#br0" timeOffset="20655.7242">16876 7624 343,'0'0'176,"0"0"-151,0 0-18,0 0 62,0 0-5,0 0-38,-10 0-26,29 0-10,10 0 10,7 0 10,4 0 6,3 0-9,-1 0-6,-3 0-1,0 7-26,-13 2-38,-8 5-58,-14 0-68</inkml:trace>
  <inkml:trace contextRef="#ctx0" brushRef="#br0" timeOffset="20850.6189">16983 7914 281,'0'0'375,"0"0"-327,0 0-45,0 0 47,0 0-22,0 0-18,143 0-10,-72 0-14,-1 0-35,-1 0-21,-9 0-50,-14 0-67</inkml:trace>
  <inkml:trace contextRef="#ctx0" brushRef="#br0" timeOffset="21226.3044">17920 7735 195,'0'0'609,"0"0"-577,124-32-16,-24 11-16,25 3 29,16 2-13,2 1-15,-8 6 2,-19 3-3,-29 2-5,-29 4-21,-26 0-34,-19 0-18,-11 0-33,-2 0-82,-5 1-63</inkml:trace>
  <inkml:trace contextRef="#ctx0" brushRef="#br0" timeOffset="21914.4165">18236 6828 201,'0'0'53,"0"0"-6,0 0-24,0 0 11,0 0-14,0 0-4,-58-88-9,49 76 5,5 1 7,2 3 2,2 2 15,-5 2-7,3 0-12,-3 3-3,-2-4 3,-4 5-4,-13 0-13,-10 14 0,-8 21 6,-7 5 4,2 6 20,7-2-7,13-6-9,14-3-6,9-2-6,4-3-1,0-2 0,4-3 7,16-10-6,0-3 3,5-6-1,-1-6 0,5 0 1,3-6-5,1-24-10,2-8 0,-1-13-12,-7 0-22,-7 2-24,-9 9 55,-9 18 6,0 8 7,-2 11 34,0 3 8,0 0-33,0 3-9,0 20 0,-6 5 30,-1 4 7,2 0-23,5 0 0,0-3-10,10 2-2,19-2-2,4 0-68,2-5-43,-3-7-149</inkml:trace>
  <inkml:trace contextRef="#ctx0" brushRef="#br0" timeOffset="22401.6069">18435 6976 521,'0'0'48,"0"0"-17,0 0 18,0 0-36,0 0-11,0 0-2,0 0-2,124-56 2,-97 68 3,-7 12-3,-7 4-1,-6 8-4,-7 4 1,0 3 4,-11-4-4,-14-3 4,1-3-5,-1-9-16,6-9-2,5-2-9,5-11 8,7-2 22,2 0 2,0-15 4,0-6-4,13 1 0,9 6 0,3 4 0,4 7-8,-2 3 6,0 0 2,-4 3 1,-4 16-1,-4 6 0,-8 3-3,-7 4 2,0 2-2,-14 0 6,-19-2 10,-13-4 18,-6-4-4,-1-10 3,6-4-8,9-10-6,9 0-4,5 0-5,3-12-7,13-8-76,6 2-208</inkml:trace>
  <inkml:trace contextRef="#ctx0" brushRef="#br0" timeOffset="23023.8694">18435 8179 249,'0'0'39,"0"0"-35,0 0-1,0-126 1,0 102-2,0 8 40,-5 2 7,-9 5-6,-6 4 2,-8 5-11,-9 0-6,-2 0 5,-9 18-7,0 11 8,-4 10 0,6 3-1,7 4 2,16-2-25,13-4-9,10-4 0,0-5 3,20-9-2,12-8 0,5-9 2,8-5-4,-7 0 0,0-19-14,-3-13 3,-5-11-10,6-13-14,-5 4-15,-3 6-39,-8 14 55,-6 19 34,-9 10 42,-3 3 16,-2 0-12,0 0-14,0 0-20,0 20 3,0 4 29,0 6-16,0 6-20,0 2-8,2 4-13,11-5-110,7-8-177</inkml:trace>
  <inkml:trace contextRef="#ctx0" brushRef="#br0" timeOffset="23691.8835">18836 8235 583,'0'0'102,"0"0"-48,0 0-13,0 0-19,0 0-22,0 0-15,0 3-11,-5 22 7,-24 8 19,-6 4 3,-6 4-3,-2 1 5,6-5-5,2 0 5,4-5-2,4-8-3,9-10 0,11-4-1,5-8 0,2-2-3,9 0 4,24 0 3,12-8 3,5-1-4,4 0-2,-4 6 5,-2 3-4,-5 0 2,-5 0-3,-10 0-4,-10 3-1,-6 3 3,-8 0-3,-2 0-1,-2 0 3,2-2 3,0-2-3,-2-2 3,3 0 1,-3 0 6,0 0 21,0-14 18,0-14-35,0-9-11,0-10 0,0-5 0,0 0-4,0 6 4,-5 9 1,3 14 8,0 6 8,2 11 3,-2 3 13,2 3 11,0 0-31,0 1-13,-4 29-24,-1 13 24,-4 15 6,-2 0 29,-2 6-12,-3-4-6,5 1-12,-3-1 2,3-1-6,5-2-1,4-7-51,2-5-50,0-8-41,0-13-24,0-10-214</inkml:trace>
  <inkml:trace contextRef="#ctx0" brushRef="#br0" timeOffset="24902.8703">19444 7445 286,'0'0'208,"0"0"-161,0 0-35,0 0 48,0 0-23,0 0-37,0 0-2,9 0-8,11 0 10,11 0 4,0 0-4,3 4-21,-1 2-71,-4-4-80</inkml:trace>
  <inkml:trace contextRef="#ctx0" brushRef="#br0" timeOffset="25079.8891">19560 7746 582,'0'0'106,"0"0"-101,0 0-5,0 0-1,0 0-16,0 0-42,150-8-65,-106 5-131</inkml:trace>
  <inkml:trace contextRef="#ctx0" brushRef="#br0" timeOffset="25245.8091">20063 7683 569,'0'0'76,"0"0"-76,0 0-11,0 0-78,0 0-306</inkml:trace>
  <inkml:trace contextRef="#ctx0" brushRef="#br0" timeOffset="25415.7369">20349 7632 520,'0'0'118,"0"0"-97,0 0-21,0 0-9,0 0-100,0 0-32,150-17-164</inkml:trace>
  <inkml:trace contextRef="#ctx0" brushRef="#br0" timeOffset="25575.6479">20670 7632 499,'0'0'80,"0"0"-43,0 0 7,0 0-44,124-21 0,-74 20-58,-2-3-95,0 2-177</inkml:trace>
  <inkml:trace contextRef="#ctx0" brushRef="#br0" timeOffset="25724.1771">21201 7632 475,'0'0'156,"0"0"-129,0 0-26,0 0-1,0 0-84,0 0-61,91 0-85</inkml:trace>
  <inkml:trace contextRef="#ctx0" brushRef="#br0" timeOffset="26145.2494">21787 7521 585,'0'0'164,"0"0"-125,0 0 2,0 0 37,0 0-55,0 0-23,182 4 0,-63-4-2,12 0 2,5-8-11,-13-2-9,-25 5-47,-29 0 0,-22 3-4,-18 2-12,-9-3-52,-9-4-110</inkml:trace>
  <inkml:trace contextRef="#ctx0" brushRef="#br0" timeOffset="26834.7639">21972 6655 38,'0'0'282,"0"0"-268,0 0 8,-11-102 51,4 83 3,-1 5-14,0 5-18,0 1-21,-6 2-18,-8 6 1,-7 0-6,-14 0 6,-7 30-1,-7 14 13,2 9-10,10 0 6,9-1-2,12-6-11,17-4-1,7-3 0,2-7 3,21-6-3,-1-4 0,3-10-12,-3-7-1,1-5 4,7 0 8,-3-7 1,2-19-4,2-8-6,-2-12-22,0-12-31,-3 1-42,-7 9-14,-8 16 119,-8 16 75,-3 11-2,0 5 2,0 0-19,0 0-14,0 0-30,0 5-11,-12 15 3,3 2 9,3 6 1,3 2-5,3 5-9,0-1 0,0 4 7,7 1-7,16 0-74,-1 0-61,2-13-75</inkml:trace>
  <inkml:trace contextRef="#ctx0" brushRef="#br0" timeOffset="27305.7094">22112 6844 360,'0'0'95,"0"0"-65,0 0 1,0 0 18,0 0-49,0 0-27,0 24 27,7 6 7,-5 4 6,0 1-9,-2 2 0,0-1 0,0-4-2,0-4-4,0-6-3,0-5-11,0-10 3,0 0 4,0-7 9,0 0 1,10-7 20,9-21-4,10-12-17,5-6-4,1 0-7,-1 1-9,-8 11 15,-5 13 5,-10 9 20,-8 8 27,-3 4-15,0 0-8,0 0-20,0 0-4,0 16 0,0 5 25,0 4 13,0 5-12,0-2-14,0 2-3,10 2-9,9-2-13,0-2-50,4-6-41,-1-8-84,-2-7-207</inkml:trace>
  <inkml:trace contextRef="#ctx0" brushRef="#br0" timeOffset="27495.5925">22524 7032 98,'0'0'463,"0"0"-385,0 0 5,0 0 0,0 0-40,0 0-43,74-30-8,-24 28-20,3 1-23,-6 1-31,-6-3-73,-11 1-201</inkml:trace>
  <inkml:trace contextRef="#ctx0" brushRef="#br0" timeOffset="27750.465">22939 6834 459,'0'0'157,"0"0"-89,0 0-3,0 0-33,0 0-32,0 0-32,0 36 32,0-4 28,-6 2-7,-1 2-16,5 3 2,2 4-7,-2 6-6,-1 1-75,-1-4-88,1-10-155</inkml:trace>
  <inkml:trace contextRef="#ctx0" brushRef="#br0" timeOffset="28710.2471">22047 8320 126,'0'0'62,"0"0"-44,0 0 9,3-113 10,-3 85-14,0 2-16,0 2 7,0 5-3,0 2 15,-3 5 29,-6 4-13,-1 4-4,-6 4-22,-8 0-7,-10 16-9,-9 14 15,-2 6 15,-1 8-1,6 3 0,9-1-6,4-1 5,14-9-18,8-1-8,5-7-2,0-7 0,10 0 0,11-7-8,9-8-5,6-1 5,-1-5-8,-2 0-16,-1-11-19,-5-13 8,-1-7-11,-2-7-32,-1-6 14,-5 3 7,-7 10 65,-7 17 90,-4 6 38,0 8-3,0 0-53,0 0-34,0 6-36,0 17 0,-13 2 29,2 8 8,4-1-22,7 4-17,0 5 0,9-4-21,25-3-73,3-8-121</inkml:trace>
  <inkml:trace contextRef="#ctx0" brushRef="#br0" timeOffset="29392.3228">22302 8436 387,'0'0'133,"0"0"-76,0 0-39,0 0-18,0 0-23,0 0 23,0 104 13,0-66-1,-2 1-7,-5-6 0,-2-1-2,0-4 0,1-5-2,5-9-1,1-5 0,0-9 3,2 0 2,0 0 15,0-3 34,4-24 14,20-9-68,6-5-2,-1 0 1,0 9-8,-8 11 9,-7 11 8,-7 5 17,-5 5-2,-2 0 2,0 0-25,0 0-6,2 15-2,0 6 8,2 4 23,1-2-10,2 3 0,-2 0-8,1 5-4,3-3-1,3 2-63,-2-4-51,9-8-85,0-8-223</inkml:trace>
  <inkml:trace contextRef="#ctx0" brushRef="#br0" timeOffset="31416.6067">23189 7452 235,'0'0'124,"0"0"-96,0 0-5,0 0 35,0 0-21,0 0-13,0 0 7,0-3 13,0 3 3,0 0-5,0 0-11,0 0-3,0 0-7,0 0 2,0 0 0,0 0-4,0 0-1,0 0 1,0 0-1,0 0-9,2 0-9,3 0-4,2 0-4,10 0-5,8-2 4,6 2-12,6 0-15,4 0-37,-3 0-23,-5 0-52,-10 2-120</inkml:trace>
  <inkml:trace contextRef="#ctx0" brushRef="#br0" timeOffset="31643.4669">23138 7691 298,'0'0'208,"0"0"-190,0 0 28,0 0 53,0 0-45,0 0-24,40 5-6,4-5 4,10 0-5,8 0-11,0 0-1,1 0-11,-12 0-31,-9 0-41,-9 0-68,-10 0-160</inkml:trace>
  <inkml:trace contextRef="#ctx0" brushRef="#br0" timeOffset="33014.119">23763 7596 323,'0'0'186,"0"0"-183,0 0-2,0 0 56,0 0-20,0 0-17,75 0-9,-42-17 6,3-2 5,-3-3 5,-2-5-13,-4-3-8,-4 1 10,-8-3-16,-6-5-4,-6 7-16,-3 2 1,0 6 9,-10 8-3,-17 7 5,-4 6 0,-2 1 0,-3 1 4,3 25 4,2 11 16,6 4 9,6 8 18,9-3-26,8 1 8,2-3 17,0-6-22,8-3-14,15-6 8,4-5-5,2-7-4,2-6 6,9-2-7,7-9-4,9 0-26,15-6-53,7-20-84,-7-11-160</inkml:trace>
  <inkml:trace contextRef="#ctx0" brushRef="#br0" timeOffset="33927.6578">24163 6382 336,'0'0'73,"0"0"-12,0 0 3,0 0-6,0 0-11,0 0-24,0-12-23,0 19-19,0 16 10,0 12 9,0 6 39,0 10-11,0 0-11,-5 2 2,-1 0-14,-1-8 1,1-7-4,-1-9 2,4-10-4,3-6 0,0-7-2,0-4-2,0-2 2,0 0 2,3-8 23,21-29 28,10-14-51,4-18-14,-2-5-7,-3 6-15,-8 10-3,-6 15 36,-5 15 3,-5 10 2,-5 8 3,-2 6 17,-2 4-3,0 0-12,0 0-7,0 0-8,0 0-2,0 0-3,0 4 4,-11 13 9,-7 7 0,-1 4 5,-2 2 0,1 4 5,7-5 2,-1 0-3,10-3-5,-1-6 0,3-2 0,2-4-3,0-5-1,0 3 3,0-4-2,2-5 0,15 6 1,12-4 0,10 2 0,11-2 2,0-2-4,0 3-41,-14 1-54,-6-1-124,-11-3-217</inkml:trace>
  <inkml:trace contextRef="#ctx0" brushRef="#br0" timeOffset="34202.598">24464 6439 271,'0'0'282,"0"0"-204,0 0 0,0 0-55,0 0-23,0 0-2,128-60-5,-80 51-22,-1 4 2,-7 0-3,-7 5-53,-12 0-30,-13 0-49</inkml:trace>
  <inkml:trace contextRef="#ctx0" brushRef="#br0" timeOffset="34446.3192">24588 6368 446,'0'0'117,"0"0"5,0 0-16,0 0-57,0 0-47,0 0-2,0-8-22,0 27 22,0 5 5,0 3 10,-2 8-5,-2 3-3,2 8-2,2 4-5,0 1-28,0 4-64,0-11-60,12-11-95</inkml:trace>
  <inkml:trace contextRef="#ctx0" brushRef="#br0" timeOffset="34791.6375">25017 6368 226,'0'0'209,"0"0"-119,0 0-6,0 0-22,0 0-62,0 0 9,-11 71-9,-9-22 49,2 6 0,0 3-21,5 3-8,2-2-4,-1 2-12,1-1 2,0 2-6,0-2-47,4-4-95,7-16-113</inkml:trace>
  <inkml:trace contextRef="#ctx0" brushRef="#br0" timeOffset="35204.3006">25079 6849 97,'0'0'398,"0"0"-381,0 0-2,0 0 23,0 0-30,0 0 1,24-47-9,-16 47-3,1 0-1,-1 0 4,-1 8 6,0 16-5,-5 5 0,-2 8 4,0 1 0,-14 2 1,-9 0 5,-2-1-4,-4-6 4,6-3 2,3-8-1,7-7 1,7-6 7,6-4 6,0-3 12,0-2 22,0 0-5,7 0 2,23 0-16,12 0-35,10-2-2,1 2-4,-2 0-10,1 0-34,-7 0-75,-5 0-80,-11 0-247</inkml:trace>
  <inkml:trace contextRef="#ctx0" brushRef="#br0" timeOffset="58641.3157">14576 10886 364,'0'0'138,"0"0"-114,0 0-22,0 0 24,0 0 1,0 0-23,0 0-4,0 0 25,0 0 18,0 0-11,0 0-8,0 0 3,0 0-7,0-6-20,-2-9-3,-19 1-5,-1 5-4,-9 3 3,-9 6 2,-10 0 0,-8 6 5,0 17-3,3 12 2,6 5-2,14 6 5,8 3 2,8-3 3,15-5-5,4-4 1,0-9-1,30-6 0,16-8 1,5-11 6,7-3 11,2-7 0,0-23 8,-4-11-12,-5-10-3,-12-14-11,-6-7-1,-11-2-10,-6 2-10,-9 10-13,-7 11 22,0 14-11,0 9 11,0 7 9,-10 10 2,3 1 2,-2 3-3,6 2 2,-5 1-1,4-1 1,2 3 0,2 2 1,0 0-1,0 0 1,0 0-1,0 0 2,-2 0-2,0 0 3,0 0 0,2 0 1,0 0-4,0 0-3,-7 0-2,0 25 5,-4 10 3,-2 11 37,-1 7-4,-2 3-6,3 4 14,4 0-9,3 1-23,4-1-8,2-4 0,0-3 1,2-2-5,15-3-57,1-2-34,3-9-28,1-12-129</inkml:trace>
  <inkml:trace contextRef="#ctx0" brushRef="#br0" timeOffset="58965.5941">14915 10972 513,'0'0'118,"0"0"-75,0 0 44,0 0-43,0 0-33,151-47-9,-97 43 0,1 1-4,-1 3-10,-5 0-46,-3 8-62,-12 6-112</inkml:trace>
  <inkml:trace contextRef="#ctx0" brushRef="#br0" timeOffset="59169.4696">15054 11233 560,'0'0'164,"0"0"-135,0 0-18,0 0 60,0 0-52,0 0-2,135 18-4,-69-14-9,8 1-4,0-5-25,6 0-53,-4 0-93,-4-3-240</inkml:trace>
  <inkml:trace contextRef="#ctx0" brushRef="#br0" timeOffset="59781.5756">16308 10840 594,'0'0'156,"0"0"-146,0 0-1,0 0 34,0 0-38,162-38-4,-110 14 2,-9-5-3,-4-2 4,-8-5-2,-6-1-2,-12 0 0,-8 0-2,-5 12-4,0 4-1,-9 11 6,-18 8-4,-11 2-5,-6 0 10,-6 22 1,2 14 14,0 8 15,11 9 11,10-3 1,18-1-19,9-6-10,5-5 5,28-4-7,12-7 2,-1-4-2,0-7-10,-5-4 2,-1-1-3,-2-11-24,8 0-20,7-4-47,5-28-76,-3-15-287</inkml:trace>
  <inkml:trace contextRef="#ctx0" brushRef="#br0" timeOffset="60390.2989">17035 9886 413,'0'0'82,"0"0"-10,0 0 10,0 0-12,0 0-27,0 0-43,21-18-10,-21 54 10,0 11 32,0 10 6,-10 4-13,-3 1-3,-1-4-18,5-3 0,3-8-2,3-10 1,3-8-3,0-14-9,0-8-7,3-7 1,9 0 15,18-7 9,5-30 11,12-17-20,0-15-25,-5-7-16,-4 4-45,-11 12 46,-8 14 38,-7 18 2,-7 14 9,-3 8 26,-2 6-12,0 0-23,0 0-7,-9 12 7,-14 12 4,-7 4 17,5 2-8,-1 0-8,7 0 0,1-2 5,5 2 1,3-3-3,6-3 8,2-1 4,2 2-6,0-3 0,0-2-1,5-2-7,11-5-1,8 2-1,14-8-4,14 0-3,5-5-67,6-2-62,-8-2-177</inkml:trace>
  <inkml:trace contextRef="#ctx0" brushRef="#br0" timeOffset="60639.1602">17605 9914 658,'0'0'119,"0"0"-98,0 0 43,0 0-34,0 0-30,0 0-4,155-53-1,-93 46-9,-4 0-26,-3 4-3,-10 3-66,-16 0-73,-14 0-126</inkml:trace>
  <inkml:trace contextRef="#ctx0" brushRef="#br0" timeOffset="60842.044">17835 9807 476,'0'0'159,"0"0"-69,0 0-4,0 0-31,0 0-55,0 0 2,-38 88 7,26-35 23,1 1-20,5 0-11,2 5-1,-2 2-47,6-6-118,0-13-162</inkml:trace>
  <inkml:trace contextRef="#ctx0" brushRef="#br0" timeOffset="61327.7735">18331 9777 426,'0'0'105,"0"0"-57,0 0-30,0 0-16,-4 127 98,-22-59-4,-4 0-11,-3 2 13,-5 5-55,1-2-25,-5 8-10,5 1-2,8-4-6,10-2-49,11-8-82,8-10-33,0-17-67,27-19-247</inkml:trace>
  <inkml:trace contextRef="#ctx0" brushRef="#br0" timeOffset="61836.4693">18401 10333 485,'0'0'150,"0"0"-79,0 0-20,0 0 0,0 0-51,0 0-4,0-8-20,0 11-6,0 8 26,0-1 0,-2-2 2,-10 0 2,-1-4 0,1-1 5,6-3 3,0 0 19,1-3 13,2-15 5,3-7-16,0 0-6,5-1-20,16 5-1,3 7-2,2 9-6,3 5 5,0 0-3,3 16 1,-8 14-2,-5 8-1,-11 10-7,-8 3 7,0 4 6,-27 1-6,-6-3 6,-5-7 1,5-8 1,4-10 2,9-8-4,6-10 1,7-6-1,7-2 2,0-2 6,0 0 22,0 0 12,21 0-23,18-2-17,15-4-4,6-1-7,-2 6-52,0-1-45,-9 0-78,-8 0-224</inkml:trace>
  <inkml:trace contextRef="#ctx0" brushRef="#br0" timeOffset="62461.9437">19966 10548 561,'0'0'176,"0"0"-110,0 0 21,0 0 17,0 0-61,0 0-43,0 0-6,76 2-8,-12-2-8,1 0-20,-9 0-42,-12 0-36,-16 5-54,-7 4-87</inkml:trace>
  <inkml:trace contextRef="#ctx0" brushRef="#br0" timeOffset="62639.8335">19855 10939 664,'0'0'98,"0"0"-95,0 0 36,137-13-6,-60 5-33,2 2-12,0 0-83,-7 2-107,-7-4-203</inkml:trace>
  <inkml:trace contextRef="#ctx0" brushRef="#br0" timeOffset="63845.4799">21112 10453 401,'0'0'33,"0"0"-26,0 0 43,0 0 13,0 0-31,0 0-29,-83-23-3,37 60 47,-10 13 12,1 4-10,14 1 1,10-5-11,10-2-24,14-4-7,7-7-5,0 0-2,7-8 2,20-8-3,9-4-15,11-12 2,8-5 11,7 0-6,4-17 2,0-17-1,-3-7-9,-10-5-9,-11 2-5,-14 8 15,-8 9 15,-14 15 7,-4 9 17,-2 1 12,0 2-12,-2 0-17,-20 2-7,-7 16 0,0 8 1,6 2 2,8 2-2,7-2 0,8-5 2,0-2-3,4-5 0,13-6-2,5-4-4,5-6 1,3 0 3,3 0-20,-9-14-12,-9-10 9,-10-2-19,-5 0 1,0 3 35,-7 2 8,-13 5 1,-2 4 6,0 3 9,1 2 7,8 2 13,7 2-3,6 1 7,0-2-8,0-2-22,19-4-10,14-2-21,6 1 5,6 1 9,0 5-4,-6 2 5,-1 3 6,-12 0-3,-3 4 3,-5 17 2,-6 7 1,-4 6 13,-6 3-5,-2 4-2,0-3-5,0-1-1,0-10-1,0-6-2,0-8-7,0-8-1,0-5 0,0 0 8,0 0 10,0-8 14,14-23-7,17-15-16,9-8-2,3 2-9,-3 10-6,-13 18 16,-14 12 16,-5 12 14,2 0-23,-1 14 6,4 13-9,1 8 24,1 1-8,-1-3-16,1-2 3,5-7-4,-2-8 4,2-8-5,0-8 8,5 0 0,4-7 2,8-19 2,3-17-12,3-13-1,3-12 3,0-14-4,-4-6-1,-7 4-14,-8 15-4,-11 17 5,-10 18 7,-6 14-2,0 6 6,0 6-4,-8 4 1,-4 4 2,-1 0-8,-7 9 2,-7 23-4,0 12 14,-2 7 1,7 3 27,4 0-9,7-2 9,4-4-10,7-3-10,0-8-6,12-6 0,17-9-2,8-6-32,8-8-57,6-8-52,-1-2-137</inkml:trace>
  <inkml:trace contextRef="#ctx0" brushRef="#br0" timeOffset="64012.572">22293 10493 681,'0'0'194,"0"0"-108,0 0-57,0 0-29,140-52-44,-66 50-67,-7 2-76,-16 0-204</inkml:trace>
  <inkml:trace contextRef="#ctx0" brushRef="#br0" timeOffset="64191.4578">22810 10648 835,'0'0'160,"0"0"-104,0 0-28,0 0-28,0 0-60,0 0-171,15 12-213</inkml:trace>
  <inkml:trace contextRef="#ctx0" brushRef="#br0" timeOffset="78603.482">11898 13774 19,'0'0'79,"0"0"-27,0 0-5,0 0 4,0 0-1,0 0 5,0 0-1,0-7-9,0 7 4,0 0-18,0 0 0,0 0 2,0 0-12,0 0-10,0 0-9,0 0-1,0 0-1,0 0 0,0 0 1,0 0 6,0 0 4,0 0-2,0 0 4,0 0-1,0 0-3,0 0-3,0 0 2,0 0 1,0 0 1,0 0-3,0 0-1,0 0 0,0 0 1,0 0 2,0-1 11,0-9 4,16-6 2,4-10-14,12-8-12,-3-8 0,2-3-4,-2-5-1,-3 0-7,-2-2 0,-3-2-7,-1 1-8,-5 6-15,1 2 26,-5 11 5,-4 6-3,-4 7 13,-3 9-5,0-2 4,0 3 3,0 3-2,0 0 1,0 3 0,0 0-1,0 5 0,-1 0-3,-8 0 4,-2 0-7,-9 10 1,-5 10 3,0 6-3,2 4 4,0-2 2,5-1 6,3-3-1,3-6 1,3 1 2,3 2 2,-4 6-2,0 4-1,-4 10 10,-1 3 0,0 7 1,3 0-13,4-6 7,7 0-5,1-8 0,0-2-3,7-7 1,7-3-3,3-2 1,3-7 1,3-4-2,-4-5 6,4-7-8,1 0 0,-1 0-5,1 0-21,3-9-37,-3-14-37,-1-8-126</inkml:trace>
  <inkml:trace contextRef="#ctx0" brushRef="#br0" timeOffset="79151.421">12338 13365 466,'0'0'142,"0"0"-118,0 0-14,0 0 22,0 0-32,0 0 7,33 76 24,-24-36-16,0 4 5,-2 0-11,-7-4-3,0-2-1,0-5-3,0-9-2,0-7-7,0-8-9,0-7 2,0-2 7,0 0 7,0-2 9,0-23 26,0-12-31,0-9-4,0-3-10,8 3-4,15 8 13,2 4-3,1 9 4,6 6 0,-3 7 3,-3 8 11,-4 4 9,-2 0-14,-2 23-2,-4 6 13,-8 5 10,-4 0-1,-2 2-6,0-2 10,0-4-11,-2-2-13,-4-1-4,-3-8-3,6 0-2,3-6-41,0-1-60,0-10-36,18-2-59,5-9-261</inkml:trace>
  <inkml:trace contextRef="#ctx0" brushRef="#br0" timeOffset="81183.97">13268 12976 295,'0'0'88,"0"0"-71,0 0-16,0 0 32,0 0 22,0 0-31,0-10-23,0 10 0,0 0 4,0 5 10,-8 18-4,-10 23 17,-12 22 80,-11 18-32,-1 7-14,0 1-16,5 1-15,12-5-6,13-6-6,12-8-14,6-12-3,35-8-2,10-12-11,7-10-49,-2-10-32,-3-10-69,-6-14-105</inkml:trace>
  <inkml:trace contextRef="#ctx0" brushRef="#br0" timeOffset="81469.0849">13488 13471 539,'0'0'141,"0"0"-111,0 0 10,0 0-7,202-26-12,-86 22-8,7 0-11,-7 2 17,-20 2-15,-22 0-4,-28 0-8,-15 0-23,-10 0-12,-11 0-30,2 0-27,-5-2-52,-5-8-197</inkml:trace>
  <inkml:trace contextRef="#ctx0" brushRef="#br0" timeOffset="82076.2114">14101 12726 245,'0'0'21,"0"0"-12,0 0 16,0 0 25,0-111-5,-2 92-25,-3 6 8,-1 5 20,-2 2-11,-2 3-5,-11 3-7,-13 0-13,-14 25 4,-12 15 28,-7 9 7,6 4-9,13-2-13,19-5-20,11-2-1,13-6-8,5-4 2,0-9-2,23-11-5,4-5-11,4-9 16,0 0-2,-2-10 2,0-20-26,2-12 1,-2-12-22,0-8-36,-3 1-9,-3 13 19,-9 18 73,-6 18 49,-3 9 33,-5 3-27,1 9-19,2 23-7,-3 11 62,0 3-20,0 0-19,0 1-27,2 1-18,12-2-7,7-1-2,7-9-83,4-10-58,3-12-131</inkml:trace>
  <inkml:trace contextRef="#ctx0" brushRef="#br0" timeOffset="82317.4007">14350 12881 546,'0'0'138,"0"0"-84,0 0 51,0 0-55,0 0-32,0 0-18,0 2-21,-4 33 21,-5 11 19,-5 6 25,4 7-33,-1-6-1,5-1-10,6-2-35,0-5-120,0-9-131</inkml:trace>
  <inkml:trace contextRef="#ctx0" brushRef="#br0" timeOffset="82975.6336">14051 13770 392,'0'0'54,"0"0"-26,0 0 20,0 0 3,0 0-28,0 0-22,8-112 3,-8 101 3,0 2 1,-12 2 0,-3 3 17,-8 4-2,-8 0-8,-6 2-1,-10 23 18,2 7 10,0 8 8,5 0 6,7-4-31,10 2-7,9-4-5,10-4-3,4-4-7,0-6 1,23-8-4,12-7-7,6-5-13,1 0-21,-2-14 0,-2-17 5,-2-13-16,-1-6-3,-6 4 28,-8 11 27,-10 16 13,-7 12 74,-2 7-6,-2 0-30,0 0-23,0 11-24,0 13 6,0 8 14,0 5-14,0 2-10,4 1-90,17-10-99,6-7-247</inkml:trace>
  <inkml:trace contextRef="#ctx0" brushRef="#br0" timeOffset="83381.4289">14279 13890 566,'0'0'176,"0"0"-124,0 0 16,0 0-6,0 0-37,0 0-16,107-39-9,-93 60 0,-6 5 0,-8 5 3,0-3 0,0 2 2,-22-2-3,-8 0 6,0-9-2,-2 2 1,3-3-4,8-11 0,9 4 2,3-10-3,9-1 0,0 0 6,0 0 14,0 0-1,7 0-8,26 0 1,14-1-3,10-10-4,3-1-3,-10 3 1,-10 1-3,-14 2-1,-13 6-1,-12-2-4,-1 2-26,0 0-19,0 0-32,0 0-37,0 0-49,-6 0-111</inkml:trace>
  <inkml:trace contextRef="#ctx0" brushRef="#br0" timeOffset="83763.1239">14930 12925 478,'0'0'192,"0"0"-101,0 0-25,0 0-18,0 0-25,107 111 19,-78-39-14,-6 9-10,-15 5-3,-8 2 2,0-1 7,-29 0-11,-14-7-9,-3-6 1,-1-6 4,5-9-9,10-9-12,12-9-88,12-14-69,8-17-96</inkml:trace>
  <inkml:trace contextRef="#ctx0" brushRef="#br0" timeOffset="84745.9204">15686 13198 148,'0'0'115,"0"0"-110,0 0 3,0 0 4,0 0 37,0 0-18,0 0 25,0 0 22,0-2 6,0 0-8,0 2 1,2 0-6,0 0-12,-1 0-8,12-5-13,11-2-19,10 1-19,12 1-2,4 5 2,-4 0-4,-5 0-4,-6 11-43,-6 7-49,-12 7-31,-15 1-58,-2-5-139</inkml:trace>
  <inkml:trace contextRef="#ctx0" brushRef="#br0" timeOffset="84912.8283">15777 13450 496,'0'0'125,"0"0"-108,0 0 40,0 0 9,0 0-48,0 0-4,101 0-14,-47 0-32,9-5-73,-3-10-166</inkml:trace>
  <inkml:trace contextRef="#ctx0" brushRef="#br0" timeOffset="85795.6467">16462 13323 502,'0'0'214,"0"0"-168,0 0-44,0 0 27,0 0 5,0 0-33,133-120-1,-100 81-15,1-9 11,-1-13 4,-6-4-1,-5-3-5,-3-4-8,-8-1-6,-7 5-7,-4 8-3,0 12 8,0 13 17,0 16 5,-7 10 13,1 6-2,-1 3 2,-2 0-9,-6 0-4,-6 15 0,-7 24 5,3 13 14,-2 12-4,5 8 15,4 6 0,7 1-3,7 3-9,4-8 3,0-5-20,4-11 2,18-17-3,5-6-10,2-12-3,0-8-8,0-12 7,2-3 9,2 0-2,0-18-7,4-15-15,-8-16-10,0-9-2,-5-5-16,-4-7-4,-2 11 4,-5 9 34,0 12 23,-4 14 6,-2 10 26,-5 6 12,1 8 12,-1 0-13,2 0-43,0 28 6,4 12 20,-4 13 18,-4 5-17,0 2-13,0-7-6,0-6-5,0-7 1,0-11-4,0-7 1,0-9-1,0-8-6,0-5-4,0 0 10,0 0 3,6-22 14,13-17-17,8-24-13,8-5 1,1 2-22,-1 11 4,-6 24 30,-10 14 9,-9 12 13,-9 5 10,3 0-13,0 2-12,0 23 16,2 6 31,-4 3-14,-2 2-7,0-2-14,0-4-7,0-4-10,0-2-2,6-4-19,7 3-88,5-8-45,7-3-79</inkml:trace>
  <inkml:trace contextRef="#ctx0" brushRef="#br0" timeOffset="86321.1147">18117 12497 344,'0'0'46,"0"0"-41,0 0 56,0 0 30,0 0-32,0 0-16,-16-53 1,16 53-4,-15 18-32,-14 28 6,-15 27 32,-14 17 36,0 12-15,6 11-26,10 3-11,18-2-17,22-8-7,2-14-6,42-14-3,25-11-52,11-18-45,9-16-38,-5-20-26,-14-13-82</inkml:trace>
  <inkml:trace contextRef="#ctx0" brushRef="#br0" timeOffset="86593.435">18279 13020 501,'0'0'169,"0"0"-90,0 0-4,0 0-9,0 0-50,143-14-16,-66 14 0,-2-2-1,-1 2-10,-15-4-20,-11-2-20,-7 0-14,-8-2-18,-6-4-86,-5-2-147</inkml:trace>
  <inkml:trace contextRef="#ctx0" brushRef="#br0" timeOffset="87175.3791">18782 12293 188,'0'0'78,"0"0"-26,0 0-17,0 0 46,0 0-33,0 0-1,-15-79 6,3 74-22,-3 5 5,-6 0 4,-3 3-4,-10 20-13,-5 12 10,-7 5 5,7 1-19,8-2-4,10-3-8,10-4-6,11-7-2,0-4 0,0-7-18,13-3-8,10-7 6,2-4 21,-3 0 3,1 0-3,0-15 0,2-13-16,6-12-34,0-4-22,1 2-10,-8 8 25,-8 16 57,-9 11 27,-7 7 37,0 0-31,0 3-13,0 21 6,0 7 58,0 1-17,0-1-14,0 1-27,0 2-17,0 0-3,0 4-6,19 1-69,8-5-78,0-8-110</inkml:trace>
  <inkml:trace contextRef="#ctx0" brushRef="#br0" timeOffset="87513.7564">19018 12511 519,'0'0'145,"0"0"-98,0 0-6,0 0 16,0 0-57,0 0-4,79 39-3,-66-6 3,-8-1 2,-5 2 2,0-3 0,-1-6 0,-16-4-3,-1-4 3,-5-5 3,6-2-2,2-8 3,6 3 0,8-5 3,1 0 9,0 0 0,0 0-3,0 0-6,0 0 2,25 0-9,15 0-21,11 0-49,4-2-21,3-7-67,-9 6-153</inkml:trace>
  <inkml:trace contextRef="#ctx0" brushRef="#br0" timeOffset="87866.7247">18447 13174 534,'0'0'168,"0"0"-122,0 0-10,0 0 26,135-27-28,-49 20-28,10 5-6,4 2-8,-4 0-54,-13 0-66,-14 0-134</inkml:trace>
  <inkml:trace contextRef="#ctx0" brushRef="#br0" timeOffset="88397.2129">18842 13522 474,'0'0'113,"0"0"-92,0 0 14,0 0-5,0 0-28,0 0-2,38-72-6,-29 47-7,-4-8-5,-5-1-5,0 2 12,0 4 9,0 9 2,-14 5 9,-6 7 9,-4 7 4,-10 0-7,-9 8 1,-3 21 29,-4 7 1,4 5 0,3 5-3,8-7 3,10 0-17,17-6-23,5-7-1,3-1-4,7-9-1,20-8-18,8-7-14,6-1-2,-1-4 5,2-24 7,-1-11 2,-6-6-6,-4 3-3,-6 8 11,-10 16 18,-6 12 59,-6 6 3,-3 0-22,0 0-2,0 0-26,0 8-8,0 18 2,4 6-6,7 6-3,0 0-124,7-3-100,-1-5-319</inkml:trace>
  <inkml:trace contextRef="#ctx0" brushRef="#br0" timeOffset="88833.2898">19056 13537 191,'0'0'476,"0"0"-335,0 0-84,0 0 14,0 0-46,0 0-25,72-48-10,-66 70-1,-1 4 4,-5 6 7,0-1 2,-2 2 1,-20 2 1,-2-7-3,-2 2 2,2-9-2,3-2-2,9-9-14,4-4-13,4-4-4,4-2 5,0 0 27,0 0-7,22-12 0,7-2-2,3 3 9,1 8 22,0 3 6,-6 0 7,-2 0-5,-8 22-13,-5 0-14,-6 4 4,-6 2 7,0-2-6,-18 1 12,-15-6-7,-7-1-3,-7-3-3,5-8-7,4-3-28,7-6-46,6 0-66,9-4-101,12-24-298</inkml:trace>
  <inkml:trace contextRef="#ctx0" brushRef="#br0" timeOffset="89194.3727">19963 12639 552,'0'0'172,"0"0"-109,0 0-46,0 0 75,86 126-29,-80-56-45,-6 17-1,-2 11-8,-27 8 10,-7-2 12,-6-8-12,-7-11-5,-7-8-3,-4-10-6,4-5-4,0-7-1,14-11-20,12-10-55,14-12-93,11-20-113</inkml:trace>
  <inkml:trace contextRef="#ctx0" brushRef="#br0" timeOffset="89764.4383">20403 12964 624,'0'0'134,"0"0"-68,0 0 50,0 0-41,0 0-75,0 0-8,125-34-30,-88 34-68,-3 0-45,-7 9-94</inkml:trace>
  <inkml:trace contextRef="#ctx0" brushRef="#br0" timeOffset="89913.7058">20393 13226 434,'0'0'260,"0"0"-213,0 0-2,0 0-33,0 0-12,152-23-162,-85 6-151</inkml:trace>
  <inkml:trace contextRef="#ctx0" brushRef="#br0" timeOffset="90079.6279">20958 13101 580,'0'0'79,"0"0"-79,0 0-39,0 0-90,0 0-359</inkml:trace>
  <inkml:trace contextRef="#ctx0" brushRef="#br0" timeOffset="90244.5234">21333 13068 577,'0'0'97,"0"0"-97,0 0-10,0 0-64,0 0-119</inkml:trace>
  <inkml:trace contextRef="#ctx0" brushRef="#br0" timeOffset="90416.4157">21558 13140 521,'0'0'125,"0"0"-98,0 0-27,0 0-10,0 0-126,122-18-225</inkml:trace>
  <inkml:trace contextRef="#ctx0" brushRef="#br0" timeOffset="93543.3687">21354 12941 247,'0'0'93,"0"0"-74,0 0 48,0 0 82,0 0-64,0 0-51,0 0-12,-8-11 24,8 11 17,0-7 4,0-3 8,17-10-13,10-8-58,9-7-3,-1-11-2,1-7-1,-2-10-16,-3-9-10,-4-3-17,-6-2 1,-2 11-2,-15 6 12,-4 21 23,0 10 10,0 14-1,0 6 2,-15 7 2,-3 2-2,-18 0-11,-11 26 6,-6 14 5,-3 16 14,11 7 6,12 7 20,16-1-19,11-2 3,6-2-7,16-6-11,18-7-4,8-10-2,1-13-3,1-12-19,1-10 9,-2-7 2,3 0-9,-2-21-5,-2-14 4,1-14-13,-3-13-8,-5-2-20,-8 5-29,-4 13 50,-15 21 41,-3 11 2,-5 9 53,0 5-10,0 0-20,0 0-18,0 19 0,0 11 1,-2 6 34,-7 2-19,5 1-12,-2-4-6,5 1 4,1-8-8,0-6 1,0-10-2,0-4-6,0-6-13,0-2 1,0 0 18,0 0-2,13-24 2,10-10-33,1-7 10,1-3 13,-3 7-17,-6 15 27,-8 9 19,-3 10 12,-3 3 6,-2 0 3,2 0-22,-1 6-10,8 14 24,-5 6 38,0 4-37,-4 2-20,2 0-8,1 2-5,1-3-25,5-10-126,4-9-152</inkml:trace>
  <inkml:trace contextRef="#ctx0" brushRef="#br0" timeOffset="93835.9362">22598 12330 583,'0'0'54,"0"0"-48,0 0 21,0 0-1,-111 104 46,62-34-14,4 7-5,10 1 4,10-2-1,12-4-39,13-1-9,0-5-8,17-4-4,22-6-49,3-14-62,7-13-29,2-17-55,7-12-160</inkml:trace>
  <inkml:trace contextRef="#ctx0" brushRef="#br0" timeOffset="94345.6775">23087 12479 332,'0'0'53,"0"0"-18,0 0 56,0 0-5,0 0-28,0 0-17,-25-89-11,18 82-8,1 2-12,-4 1 5,-5 4-5,-12 0-7,-10 4-2,-11 18 18,0 4 21,5 3-22,5-1 7,7-3-1,6 4-8,7-5 1,7-4-14,9-5-1,2-2-2,0-5-8,12-4-11,9-3 1,9-1 17,7 0-1,0-17-13,3-17-10,2-8-24,-6-2-19,0 5-13,-15 14 60,-7 8 20,-10 13 1,-4 4 52,0 2-20,0 28-28,-4 10 83,-10 6 2,1-2-43,7 1-22,4-3-21,2-4-3,0 1-21,3-6-109,15-8-67,0-10-236</inkml:trace>
  <inkml:trace contextRef="#ctx0" brushRef="#br0" timeOffset="94961.7234">23171 12775 370,'0'0'137,"0"0"-95,0 0 18,0 0-16,0 0-28,129-75 2,-100 75-5,-8 0-4,-6 0-6,-9 17-3,0 5 0,-6 0 4,-3 4 1,-21-4 1,-13 2 1,2-6-7,4-2 6,4-5-6,10-3-7,8-6-18,4-2 3,3 0 10,2 0 12,0 0 13,2 0-13,18-5-9,2 3 9,0 2 6,1 0-1,-3 7 18,-7 13-13,-1 6 1,-11-1-4,-1 4 3,0-3 3,-15-2-3,-21-2 3,-8-7-4,-5 0-3,-1-11-6,6-4-51,7 0-41,10-19-117</inkml:trace>
  <inkml:trace contextRef="#ctx0" brushRef="#br0" timeOffset="96133.9213">22698 13225 387,'0'0'207,"0"0"-122,0 0 15,0 0-28,0 0-52,166-49-17,-77 44-2,7 0 5,0 5-6,-3 0-29,-12 0-29,-21 5-66,-22 8-81,-28 6-247</inkml:trace>
  <inkml:trace contextRef="#ctx0" brushRef="#br0" timeOffset="96639.7961">22989 13497 16,'0'0'537,"0"0"-502,0 0-24,0 0 15,0 0-24,0 0-2,66-44 2,-53 32-1,-3-2 0,-7 0 0,-3-2 1,0 0 0,0 2-2,0 2 0,-5 3 5,-14 6 3,-5 3-1,-10 0 2,-8 10 18,-5 18 10,-7 9 11,2 0-6,2 4 12,15-6-22,10-2-21,12-8-9,11-7-1,2-3-1,0-8-21,19-5-11,10-2 19,7 0 6,5-17-6,1-12-7,2-7 9,-1-2-4,-8 8 8,-10 8 7,-10 13 42,-7 6 34,-8 3-6,2 0-32,0 3-28,0 14-2,2 9 12,3 4-9,-1 6-11,6 2-57,-1-6-129,3-7-114</inkml:trace>
  <inkml:trace contextRef="#ctx0" brushRef="#br0" timeOffset="97174.0861">23412 13485 559,'0'0'203,"0"0"-62,0 0-12,0 0-71,0 0-58,0 0-16,-31 18-2,-23 13 18,-6-1 8,6 2-8,12-4 2,9-2-2,11-6-2,3-4-12,11-6-5,6-8 0,2-2-3,0 0 9,3 0 5,25 0 8,7 0 5,3 0 0,2 3-3,3 10 7,0-1 2,-8 0-4,-8-3-5,-14-4-2,-9-3-3,-4-2-20,0 0-1,0 0 20,0 0 2,0-7 1,0-12-7,0-5 4,-2-8 4,2-2 1,0 0-1,0 3 3,0 13 4,2 9 26,-2 9 9,0 0-22,0 0-10,0 8-7,-6 16-1,-10 10 32,-4 4 7,0 1-6,3 4-11,5-3-14,5 0-10,7-4-17,0-4-86,0-8-75,11-14-114,11-10-324</inkml:trace>
  <inkml:trace contextRef="#ctx0" brushRef="#br0" timeOffset="97457.3955">24170 12526 658,'0'0'143,"0"0"-122,0 0 14,0 0-1,0 0 8,35 167 22,-19-81-18,-7 13-15,-9 8-2,0 4-3,-31 3-1,-20-8-10,-18-9-1,-16-7-10,-5-6 2,6-3-6,6-11-60,16-10-102,13-21-160</inkml:trace>
  <inkml:trace contextRef="#ctx0" brushRef="#br0" timeOffset="98867.7614">10572 13633 231,'0'0'113,"0"0"-53,0 0 8,0 0 32,0 0-22,0 0-33,-58-21-11,58 21 15,0 0 6,0 0-5,0 0 0,0 0-3,9 0-33,22 0-10,23 0 2,15 0-6,7 0-25,-3 0-70,-13 7-47,-20 5-81,-15 0-217</inkml:trace>
  <inkml:trace contextRef="#ctx0" brushRef="#br0" timeOffset="99079.2827">10506 14008 49,'0'0'518,"0"0"-407,0 0-100,0 0 63,0 0 18,0 0-59,108 0-31,-34-2-2,0-2-15,-4-4-20,-5 3-45,-19 0-36,-14 1-87,-25-1-190</inkml:trace>
  <inkml:trace contextRef="#ctx0" brushRef="#br0" timeOffset="101189.5088">7650 13351 315,'0'0'120,"0"0"-68,0 0 44,0 0-2,0 0-44,0 0-13,0 0-13,0 0-7,7-12-17,-7 30-10,0 12 10,0 13 18,-3 3-1,-13 12-10,-4-3 8,5 2-11,-1-5-3,1-6 1,8-8 3,0-8-5,5-10-1,2-10-2,0-4-10,0-6-1,2 0 5,18 0 9,12-23 23,12-11-11,1-11-11,6-15-1,-2-7-7,-2 5-28,-7 13-2,-16 17 37,-13 18 5,-9 9-3,-2 5 13,0 0-1,0 0-13,0 0-1,0 2-14,-10 20 6,-15 5 8,-9 6 2,1-1 0,0-1 0,4-6-2,6-3 0,6-3 2,7-5-2,4-2 4,3-3-2,2-2 12,1-1-5,0-3 0,0 4 8,6-2 8,12 4 7,-1-1-5,2 1-10,-1-1-13,-4 4 1,3-3-5,-2-1 1,1 1 0,4 0-1,0 2-21,5-6-41,6 2-28,7-4-48,-1-3-132</inkml:trace>
  <inkml:trace contextRef="#ctx0" brushRef="#br0" timeOffset="101439.3708">8278 13377 727,'0'0'104,"0"0"-84,0 0 118,0 0-61,0 0-77,0 0-2,147-28-2,-80 25 3,-2 3-27,-12 0-60,-10 0-54,-12 0-41,-16 0-85</inkml:trace>
  <inkml:trace contextRef="#ctx0" brushRef="#br0" timeOffset="101641.2737">8552 13369 157,'0'0'516,"0"0"-471,0 0-23,0 0 39,0 0-53,0 0 2,-35 119 55,26-66-23,-1 3-19,0 2-15,-1 3-8,-1 2-29,-1-5-115,-1-12-121</inkml:trace>
  <inkml:trace contextRef="#ctx0" brushRef="#br0" timeOffset="101935.1634">7815 14037 268,'0'0'280,"0"0"-211,0 0 8,0 0 65,0 0-51,0 0-65,33 0-21,45 0 26,35-12-3,22-5-18,2 3-10,-7 4-2,-23 5-54,-21 2-115,-26 3-107</inkml:trace>
  <inkml:trace contextRef="#ctx0" brushRef="#br0" timeOffset="102517.7414">8230 14362 535,'0'0'120,"0"0"-113,0 0 45,0 0-5,0 0-47,0 0-3,31-25 0,-25 25 0,-1 8-5,-4 6-2,-1 4 8,0 0 0,-4 2 2,-14-5 1,0-4 1,5-6 3,0-3-3,7-2 3,0 0 34,3-9 24,3-15-10,0-3-28,17-2-14,10 7 4,6 1-9,3 10 4,2 5 5,-3 6-5,-4 0-1,-4 2-9,-11 18-8,-9 9 0,-7 7-2,0 10 9,-34 5 1,-8 6 1,-9 4 4,-3 0-2,6-5-2,5-12 0,7-9 0,11-13 0,10-8 1,6-6 7,9-6 2,0-2-3,0 0 9,2 0 2,26 0-7,20 0 16,12 0 1,7-4-17,-1-10-8,-6 5 3,-10 0-7,-12 2-28,-15 2-55,-14-2-74,-9-1-144</inkml:trace>
  <inkml:trace contextRef="#ctx0" brushRef="#br0" timeOffset="117591.408">6523 14159 235,'0'0'66,"0"0"-52,0 0-2,0 0 23,0 0 9,0 0-16,0 0-12,0 0-1,-10-8-6,10 8-7,0 0 0,0 0-1,0 0 6,0 0 9,0 0 11,0 0 4,0 0-9,0 0-7,0 0-6,0 0-6,0 0-2,0 0-1,0 0 0,0 0 0,0 0 0,0 0 3,0 0 2,0 0 7,0 0 6,0 0-3,0 0-8,0 0-5,0 0-1,0 0-1,0 0-1,0 0-1,0 0-3,0 0-3,0 0-4,0 0 1,0 0-9,-2 0-14,-5 0-22,-5 0-51,2 3-140</inkml:trace>
  <inkml:trace contextRef="#ctx0" brushRef="#br0" timeOffset="124219.8055">5507 16200 372,'0'0'148,"0"0"-121,0 0-26,0 0 34,0 0 46,0 0-38,0 0-21,-47-4 17,53-1 12,22-12-23,20-1-19,22-5-5,4 2-2,-3 5-2,-11 12-23,-10 4-39,-11 0-46,-7 2-47,-14 20-88</inkml:trace>
  <inkml:trace contextRef="#ctx0" brushRef="#br0" timeOffset="124712.9119">5491 16535 401,'0'0'215,"0"0"-156,0 0-57,0 0 28,0 0 12,0 0-31,133-18-11,-81 9-3,-7 9 1,-7 0 0,-5 0 1,-6 0-5,-6 0 0,-2-5-8,-5-3 5,-1-2-7,-3-13 15,-6-3 0,-4-13-4,0-15 3,0-5 2,-14-2 2,-10 3 3,-5 3 7,-2 11 13,2 4 22,2 12-8,9 6-7,7 9 13,7 9 1,4 4-4,0 0-20,0 0-22,0 0-13,0 0-2,4 0 0,11 21 12,10 11 3,6 8 15,0 14-6,0 8 1,-2 10-4,-5 8-4,0-3-1,-9-1 0,-7-14 5,-8-4-6,0-10 0,-4-2-7,-20-2-27,0-8-40,3-9-56,8-19-110</inkml:trace>
  <inkml:trace contextRef="#ctx0" brushRef="#br0" timeOffset="125387.0804">7418 16136 61,'0'0'254,"0"0"-186,0 0-32,0 0-8,0 0 16,0 0-7,1-30-19,-1 30-1,0-4 13,0 0 8,0 0 4,3 2 6,-3-3 2,0 2-7,0 3-23,0-4-11,0 2-5,0 2 4,0 0 1,0 0 6,0 0 2,0 0-6,0 0-3,-20 16-8,-13 14 3,-9 11 10,-8 5 2,0 5-10,-2 3-2,5-1 2,3-3-3,8-10-1,14-10-1,8-11-5,9-10-22,5-1-30,0-8-19,8 0-33,23-17 8,1-14-54,3-15-186</inkml:trace>
  <inkml:trace contextRef="#ctx0" brushRef="#br0" timeOffset="125733.4099">7092 15874 155,'0'0'216,"0"0"-144,0 0-68,0 0 45,0 0 1,0 0-33,56-99 19,-38 99 6,2 0 4,4 4-21,8 28 9,3 12 12,1 14 15,-10 2-7,-1 5-12,-9-1-21,-3-1-4,-2-2-8,-1 8-4,-2-3 0,-1-8-5,-1-10-42,2-7-57,-2-9-40,4-11-74,7-16-193</inkml:trace>
  <inkml:trace contextRef="#ctx0" brushRef="#br0" timeOffset="129379.3626">8091 15883 200,'0'0'57,"0"0"-20,0 0 40,0 0-1,0 0 4,0 0-30,0 0 2,0-18 3,0 18 1,0 0-10,0 0-15,0 0 0,1 0 0,11-6-5,8-2-14,16 0 2,11 1-9,7 0-5,-4 7-5,-5 0-57,-8 0-71,-7 0-65,-12 7-167</inkml:trace>
  <inkml:trace contextRef="#ctx0" brushRef="#br0" timeOffset="129559.5276">8198 16113 593,'0'0'134,"0"0"-120,0 0 22,0 0 17,0 0-17,116-3-30,-57-9-6,6 6-37,-5-2-52,-1-1-128,-10-4-295</inkml:trace>
  <inkml:trace contextRef="#ctx0" brushRef="#br0" timeOffset="129798.4864">8932 15990 714,'0'0'203,"0"0"-200,0 0 28,0 0 11,164-31-34,-66 22-4,7-1-3,-2-3 0,-12 1-1,-17 3 0,-19 0-26,-19 7-27,-12-2-22,-6 4-45,-10-4-73,0-4-137</inkml:trace>
  <inkml:trace contextRef="#ctx0" brushRef="#br0" timeOffset="130397.5591">9333 15159 112,'0'0'536,"0"0"-494,0 0-25,0 0 70,0 0-48,0 0-36,-7 71 27,5-17 32,-8 4-17,6-5-16,-2-4-10,6-5-8,0-3-9,0-9 1,0-9-3,0-9-4,0-9-17,0-3 5,0-2 7,3 0 9,9-9 4,8-25 6,8-16-10,9-8-11,-2-6 8,0 4-7,-6 9-1,-6 8 8,-1 11 3,-5 14 3,-11 5 2,-1 13 5,-5 0-10,0 0-4,0 4-7,-5 23-6,-19 9 17,-3 8 8,-2-3-2,4-4-1,8-4-2,3-6-2,6-8 1,7-10 2,1 3-1,0-6 3,5 2 5,17 4 5,11 0-6,8 0-1,14-4-1,1 1-8,2-4-31,-6-1-72,-11-4-103,-5 0-191</inkml:trace>
  <inkml:trace contextRef="#ctx0" brushRef="#br0" timeOffset="130616.4236">9928 15218 732,'0'0'116,"0"0"-11,0 0 7,0 0-94,0 0-18,118-46-7,-63 37 2,-1 9-14,-16 0-42,-9 0-57,-11 0-29,-11 5-77,-7 9-111</inkml:trace>
  <inkml:trace contextRef="#ctx0" brushRef="#br0" timeOffset="130803.3092">10033 15208 498,'0'0'169,"0"0"-82,0 0 38,0 0-61,0 0-60,0 0 0,-9 62 23,5-16 9,-7-2-20,3 2-13,2 6-3,1-3-94,2-8-100,3-9-161</inkml:trace>
  <inkml:trace contextRef="#ctx0" brushRef="#br0" timeOffset="131343.3643">9538 16186 607,'0'0'166,"0"0"-125,0 0-35,0 0 28,0 0 3,133-99-25,-93 99-10,-3 0-2,-14 23-6,-5 9-4,-11 12 5,-7 7 5,0 2 2,-22 5 2,-14-2 3,1-5-6,-3-11 1,5-8 0,6-10 2,11-10 8,7-7 10,7-5 1,2 0 30,0 0-9,6 0-20,23 0-13,14-9-3,9-5-5,7 0-3,-3 2-17,0 3-59,-7-8-97,-9-1-65</inkml:trace>
  <inkml:trace contextRef="#ctx0" brushRef="#br0" timeOffset="131771.1633">8951 15311 346,'0'0'117,"0"0"-56,0 0-19,0 0 30,0 0-40,0 0-17,-76 84 21,54 1 53,2 18 14,0 14-18,4 4-11,12-1-15,4 1-25,12-4-17,34-8-11,23-10-6,20-19-33,12-18-32,5-12-33,0-24-89,-11-16-51,-4-10-193</inkml:trace>
  <inkml:trace contextRef="#ctx0" brushRef="#br0" timeOffset="132145.3407">10869 15320 568,'0'0'80,"0"0"-55,0 0-2,0 0 56,0 0-56,0 0-16,-3 121 42,3-40 30,0 17-11,-4 9-12,-18 7-16,-5-1-12,-4-5-14,-2 2-6,4-16-8,4-7-31,12-17-56,13-20-85,0-32-115</inkml:trace>
  <inkml:trace contextRef="#ctx0" brushRef="#br0" timeOffset="132484.1367">11350 15615 729,'0'0'249,"0"0"-198,0 0-13,0 0 48,0 0-65,135-40-21,-72 35 0,-5 5-4,-9 0-39,-8 0-28,-8 13-53,-12 5-69,-15 0-83</inkml:trace>
  <inkml:trace contextRef="#ctx0" brushRef="#br0" timeOffset="132673.0138">11490 15874 70,'0'0'630,"0"0"-471,0 0-80,0 0 55,0 0-52,0 0-63,40 3-14,34-11-5,2-6-23,-6 2-42,-14 2-46,-15 2-57,-14 2-60,-16-2-94</inkml:trace>
  <inkml:trace contextRef="#ctx0" brushRef="#br0" timeOffset="135062.6674">12788 15797 111,'0'0'149,"0"0"-49,0 0-28,0 0 30,0 0 0,0 0-28,4 0-13,-4 0-11,0 0 0,3 0 3,-1 0-11,4-4-12,8-10-6,9-7-14,14-6-10,3-9 1,4-8 0,6-11-1,-1-3-5,-3-7-10,-8-6-4,-15 3-22,-14 4-2,-9 12 22,0 6-1,0 11 9,-18 17 5,-2 4 5,0 2 0,3 10 3,3 2 0,-4 0 3,-5 16 3,-8 22 8,-5 21 12,-2 13-2,10 9 4,7-6-6,10 0 7,11-7-15,0-6-9,14-8-1,17-14-4,4-4-4,4-19-11,-6-2 6,-4-10-4,0-5-2,0 0 3,7-11-4,6-15-11,2-14-13,-1-10-5,-8-12-10,-4-5-15,-6 3-20,-8 2 13,-3 14 45,-7 11 21,-2 16 11,-5 10 36,0 11 46,0 0-37,0 6-25,0 25-11,0 10 54,0 12 12,-3-2-17,3 0-8,0-6-17,0-3-13,0-8-13,0-2-4,0-14-3,0-4-6,0-6-16,0-8-13,0 0 4,0 0 24,16-31 6,4-15-15,6-12-20,7 0 9,-2 2-11,-2 15 7,-7 9 31,-2 18 18,-12 5 6,-1 6 11,-5 3 4,2 0-17,2 23-14,0 12 49,-2 4-9,-4 1-4,0 1-4,0-1-14,2-4-17,3-8-9,4 2-19,2-8-87,6-12-97,8-10-203</inkml:trace>
  <inkml:trace contextRef="#ctx0" brushRef="#br0" timeOffset="135550.9993">14304 14953 419,'0'0'62,"0"0"-45,0 0 61,0 0 19,0 0-28,0 0-49,-23 0-10,-2 67 28,-16 28 84,-11 11-30,1 7-25,11 1-10,15-10-33,23-5-16,2-13-8,40-12-20,18-16-38,9-14-20,2-17-41,-2-13-33,0-14-27,-5-9-39</inkml:trace>
  <inkml:trace contextRef="#ctx0" brushRef="#br0" timeOffset="135815.0466">14716 15370 489,'0'0'366,"0"0"-250,0 0-75,0 0 33,0 0-28,0 0-35,203-24-8,-99 8-2,4-2 1,-10-3-2,-11 6-10,-23-3-18,-21 5 2,-17 8-8,-14-3-26,-8 4-25,-4 2-43,0-3-108</inkml:trace>
  <inkml:trace contextRef="#ctx0" brushRef="#br0" timeOffset="136374.8163">15184 14780 16,'0'0'288,"0"0"-179,0-101-48,0 72 18,0 3-14,0 6-49,0 8-7,0 0 13,-4 7-3,-8-6-3,-1 5 5,-5 2 0,-7 4-2,-6 0 5,-11 12 9,-9 22 19,0 16-3,6 3-1,7 1-32,14-4 2,11-6-12,10-12-5,3-4-1,9-9-12,20-4-20,9-10-5,-3-5-13,3 0 16,-2-23-4,-2-12 8,-1-11 2,-2-12 15,-4 2 9,-7 10 4,-9 16 3,-4 19 67,-5 8 11,-2 3-29,0 12-31,2 20-21,-2 12 49,0 2-15,2-1-17,5-1-17,5-5-1,1-4-86,3-5-102,3-8-93</inkml:trace>
  <inkml:trace contextRef="#ctx0" brushRef="#br0" timeOffset="136595.6887">15483 14837 379,'0'0'296,"0"0"-185,0 0-5,0 0-7,0 0-64,0 0-35,0-4 0,0 36 0,-7 4 12,-2 8 14,5 2-24,4-3-2,0 6-80,0-3-135,0-5-117</inkml:trace>
  <inkml:trace contextRef="#ctx0" brushRef="#br0" timeOffset="137185.3244">15173 15775 336,'0'0'114,"0"0"-49,0 0-34,35-102 10,-27 80-10,-4 4-22,-4 5-6,0 4 8,0-4 13,0 8-5,0-8 7,0 8 19,-10-4-9,0 5-3,-3 3-7,-6 1-4,-7 0 3,-7 9 8,-1 19-1,-4 7 4,5 5-7,4-4-4,6 0-8,13-6-11,10-1-6,0-4 0,0-3-1,17-8-3,3-4-10,0-2-12,0-8 1,3 0-2,3 0-9,8-24-8,3-6-9,4-9 11,-3-2-4,-6 4 25,-8 12 21,-11 15 26,-11 6 46,-2 4 2,0 0-36,0 18-27,0 8 16,0 6-6,-5 12-21,-3-1-22,0 2-117,8-3-92,0-8-319</inkml:trace>
  <inkml:trace contextRef="#ctx0" brushRef="#br0" timeOffset="137506.8829">15378 15799 781,'0'0'144,"0"0"-89,0 0 29,0 0-57,0 0-22,0 0-5,96 30-3,-96 0 3,0 8 3,-25 2 0,-6-1 0,-7-3-1,3-4-1,0-10-1,12-4 1,10-10 5,5-4-6,8-4 3,0 0 7,0 0 0,16 0 11,18 0-6,10-9-8,10-3-7,3 3 0,3-3-16,-5 2-43,-11 2-48,-13 1-91,-15-5-184</inkml:trace>
  <inkml:trace contextRef="#ctx0" brushRef="#br0" timeOffset="137815.5826">16184 14877 738,'0'0'95,"0"0"-67,0 0 78,0 0-61,0 0-40,0 0 25,126 166 9,-119-80-3,-7 11 3,-7 2-22,-22-2 0,-16-7-10,-7-6-1,-8-7-6,1-9-51,3-12-79,13-17-139,9-24-294</inkml:trace>
  <inkml:trace contextRef="#ctx0" brushRef="#br0" timeOffset="138632.9025">17658 15213 243,'0'0'107,"0"0"-61,0 0 37,0 0 23,0 0-21,0 0-23,-39-13-10,39 13-16,0 0 4,0 0 6,0 0-5,0 0-4,2-5-6,25 1-22,10 3-4,10-2-2,4 3-3,1 0-4,-1 0-61,-2 7-60,-3 7-36,-14-1-118</inkml:trace>
  <inkml:trace contextRef="#ctx0" brushRef="#br0" timeOffset="138822.4563">17556 15512 599,'0'0'158,"0"0"-112,0 0 40,0 0 7,0 0-67,0 0-5,169 0-21,-94 0-1,9-8-65,-6-2-128,0 0-204</inkml:trace>
  <inkml:trace contextRef="#ctx0" brushRef="#br0" timeOffset="139631.6474">18399 15545 615,'0'0'166,"0"0"-113,0 0 20,0 0-13,0 0-60,102-115 2,-62 71-1,1-12-1,0-12-6,2-12 2,0-15-4,-1-7-8,-11-8-23,-11 15 12,-11 19 14,-9 26 13,0 29 0,0 10 6,0 11 8,0 0-3,-2 4-11,-21 28 1,-10 22 21,-5 17 9,-3 11 12,7 3 2,7-4-3,9 1 5,11-5-31,7-5-7,0-9-3,15-14-1,12-5-5,6-14-5,6-10-15,1-12-10,4-8 0,3 0 14,-2-30-4,0-12-2,-6-14-17,-3-8 1,-5-15 5,-6 10-12,-7 2-3,-7 15 17,-3 17 10,0 12 18,-6 14 3,0 9 0,0 0 0,-2 0 2,3 0 0,-3 23-2,0 15 37,0 12 28,0 4-7,-3 4-15,-3-5-18,1-3-14,5-6-11,0-14 6,0-2-6,0-16-13,0-2-16,0-10-5,0 0 12,0 0 22,0-17 1,3-18-1,8-15-16,9-12 9,4-1-5,-1 14-9,7 3 18,-3 15 0,-3 9 3,2 5 4,-7 12 11,-4 5 24,-3 0-10,-3 12-17,2 20 15,-4 10 20,-7 6-3,0 1-16,0 1-12,-4-2-6,-3-12-10,5 1-17,2-11-76,0-5-107,0-10-153</inkml:trace>
  <inkml:trace contextRef="#ctx0" brushRef="#br0" timeOffset="140021.9293">20179 14516 615,'0'0'99,"0"0"-71,0 0 36,-102 160 52,38-48-29,-3 11-3,-1 0-21,14-3-25,19-4-13,18-8-22,17-18-3,15-6-34,32-21-36,14-13-50,2-15-38,0-23-10,-2-12-82,-4-3-172</inkml:trace>
  <inkml:trace contextRef="#ctx0" brushRef="#br0" timeOffset="140268.7852">20325 15101 690,'0'0'173,"0"0"-106,0 0 25,0 0-23,0 0-47,0 0-4,172 4-9,-72-4-9,9-8 0,-4-10-26,-10 0 1,-16 0 8,-21 0-3,-23 4-18,-18 2-43,-17-2-60,0 0-188</inkml:trace>
  <inkml:trace contextRef="#ctx0" brushRef="#br0" timeOffset="140831.5842">20811 14390 244,'0'0'79,"0"0"-14,0 0 21,0 0-6,0 0-30,12-109-3,-12 89-14,0 2-5,0 1 20,-10 3-7,-3 2-22,-8 1-6,1 7-11,-9 4-2,-11 0 1,-9 32 10,-6 16 32,0 12 3,9 6 0,11 2-3,16-5-14,15-5-10,4-5-13,7-6-4,19-13-2,4-14-8,3-10-18,-1-10-6,-3 0 0,-1-24 6,1-20-11,-2-10 17,-4-13-6,3 6 6,-6 6 0,-9 20 20,-4 19 25,-7 11 41,0 5-12,0 0-18,0 12-22,0 16 2,-9 11 37,3 7-25,3 8-19,3 6-9,0 2-35,14 3-79,10-16-88,-1-10-113</inkml:trace>
  <inkml:trace contextRef="#ctx0" brushRef="#br0" timeOffset="141136.6956">20960 14587 509,'0'0'168,"0"0"-54,0 0-35,0 0-10,0 0-40,0 0-19,96 14-10,-94 30 0,-2 2 7,0 7 1,-23-4-8,-6-8 3,1-3-2,1-6 0,5-9 3,5-11-4,11-6 1,4-1-1,2-5 10,0 0 20,23 0-1,16-13-29,11 3-2,6 6-30,-4-1-64,-3 5-114,-10 0-134</inkml:trace>
  <inkml:trace contextRef="#ctx0" brushRef="#br0" timeOffset="141655.8873">20775 15508 390,'0'0'84,"0"0"-49,0 0 4,0 0-5,0 0-34,69-102-6,-63 88 5,-6 0 1,0-4 1,0 4 4,0 5 7,-13 0 16,-3 6 14,-1 3-3,-8 0-1,-3 3 7,-6 20 10,-2 9 16,1 9-14,1 1-9,8-1-16,8-1-13,7-7-7,9-2-8,2-9-4,0-13-13,17 0-22,8-9-13,6 0 13,2-14-4,5-18-5,5-12 14,-1-5 0,3 3 14,-12 9 16,-13 16 27,-11 15 70,-9 6-4,0 0-57,0 13-29,0 13 10,0 13 7,0 5-24,0 2-23,0-5-113,17-7-149</inkml:trace>
  <inkml:trace contextRef="#ctx0" brushRef="#br0" timeOffset="142091.4054">21053 15547 659,'0'0'134,"0"0"-67,0 0 5,0 0-30,123-81-15,-98 81-13,-5 0 0,-5 14 0,-8 8-9,-7 6-3,0 7 1,-2 1 3,-23 0-3,-6-4-3,-3-1 0,-1-4-10,6-10-14,8-8-15,8-4-11,13-5-32,0 0 42,0 0 39,17-9-31,5-3 32,6 6 13,-3 6 17,0 0 14,-3 0 13,-2 4-13,-8 14-6,-3-1-15,-9 6-8,0 5-3,-10 2-1,-23-4-2,-8 3-2,-3-12-7,1 0-8,1-7-29,5-6-68,3-4-76,9-9-125</inkml:trace>
  <inkml:trace contextRef="#ctx0" brushRef="#br0" timeOffset="142391.0909">21564 14718 717,'0'0'109,"0"0"-76,0 0 35,121-42-35,-84 64-25,-1 24-1,-9 17 16,-11 9 18,-14 8-10,-2 4 8,-18 5-10,-18-3-7,-7-2 0,-1-3-9,-3-14-13,5-5-3,4-12-68,5-9-41,8-17-112,9-18-147</inkml:trace>
  <inkml:trace contextRef="#ctx0" brushRef="#br0" timeOffset="144686.0154">21996 14997 520,'0'0'107,"0"0"-81,0 0 46,0 0-1,0 0-30,0 0-10,148-52-1,-106 52-16,-2 0-14,-4 5-24,-7 12-77,-13 4-70,-5-1-128</inkml:trace>
  <inkml:trace contextRef="#ctx0" brushRef="#br0" timeOffset="144842.9199">22139 15262 54,'0'0'604,"0"0"-522,0 0-20,0 0 55,0 0-55,0 0-62,65 0 0,-11 0-20,8 0-88,2 0-87,0 0-275</inkml:trace>
  <inkml:trace contextRef="#ctx0" brushRef="#br0" timeOffset="145023.8068">22754 15190 327,'0'0'516,"0"0"-470,0 0-46,0 0-18,134-22-66,-60 17-121,-6 5-348</inkml:trace>
  <inkml:trace contextRef="#ctx0" brushRef="#br0" timeOffset="145166.7206">23494 15125 706,'0'0'80,"0"0"-80,0 0-80,0 0-166</inkml:trace>
  <inkml:trace contextRef="#ctx0" brushRef="#br0" timeOffset="145322.6407">23929 15124 814,'0'0'93,"0"0"-83,0 0-10,0 0-121,127-29-122</inkml:trace>
  <inkml:trace contextRef="#ctx0" brushRef="#br0" timeOffset="145483.5426">24277 15136 358,'0'0'427,"0"0"-319,0 0-40,0 0-68,0 0-2,0 0-92,56-31-104,-65 31-418</inkml:trace>
  <inkml:trace contextRef="#ctx0" brushRef="#br0" timeOffset="152531.4118">6856 15588 75,'0'0'0,"0"0"17,0 0-17,0 0 72,0 0 1,0 0-39,0 0-10,-11-36 0,7 32 13,4 3-9,0 1 1,0-2 4,0 0 7,0-3-5,0 5-11,-4 0 1,3-4 1,1 4-18,-2 0 5,0 0 0,-1 0-4,3-4 1,0 4 1,0 0 4,0 0 0,0 0-4,0 0-6,0 0-5,0 4-9,0 23 4,0 8 5,0 6 14,3 2 1,2 4-5,5-4 1,-1 8 11,2 2-9,2-4-3,-2 8 8,5-3-1,-3 4 1,1 6 6,-1 6-6,1 2 0,-3-5-7,1-5-3,-4-8-3,3-6 6,-2-2 1,0 3-5,-2 0 9,-1-1-7,-2 3 6,6-1-2,-3-6-8,-4-4 1,4-5 5,-2-3-5,0-6 2,-3-3-5,2-5-3,1 4 1,-3-4 2,0 0-1,0 3-2,-2-7 0,2-5 1,1 0-1,-3-6 1,0 4-2,0 1 1,0-4-5,0 2-4,0-2-2,0-1-3,0 2-4,0-5 7,0 0 1,0 0-2,0 0-9,0 0-28,0 0-17,0 0 17,-5 0-5,-9 0-24,-1-18-85,-2-13-242</inkml:trace>
  <inkml:trace contextRef="#ctx0" brushRef="#br0" timeOffset="154615.4043">7084 17161 103,'0'0'426,"0"0"-426,0 0-70,0 0 50,0 0 20,0 0 9,0 0-9,-48 0-64,64 0 64,7 0 17,0 0 23,5-5-23,1 0-1,2-4 4,1 4-3,8-4 18,0 5-4,6 0-23,5 4-4,5-5 1,7-4 8,1 6 2,3-7 5,5 1-11,-1-1 5,7-2 6,0 7 4,-4-4-4,-5-1-15,-5 3 0,-1 2 6,-1-5 12,2 2 5,3-1-1,0-3 0,3-2-5,-4-1-3,-2 3-8,-1-2-8,-5 6 4,-2 2-5,0-2-1,6 0 3,7-2-1,9 1-1,8-5 6,0 1 4,-4-1-2,-1 2 0,-10 2-4,3 1-4,-3 0 2,-2-3-2,4 1-1,1-1-1,-1 3 1,1 0 0,2 0 2,-2 0-3,-4 1 2,-2 6-1,1-1-1,-5-1 2,4-1-2,-4 0 1,3-4-1,-1 5 1,4-1 1,3 1 1,8-8-2,2 1-1,1-1 0,-2 2 0,-3 0 1,-8 7-1,-7-6 1,-2 6 1,-5-2-1,1-1 2,2-2 9,6-2 3,6-7-7,4 8 2,2-5-3,-5 6 0,-6-2-3,-5 2-3,-1-1-1,-8 0 5,1 5-5,2-6 3,4-2-3,11 1 2,14-6 0,7 1 1,2 2 5,-4 3-3,-10-3 9,-6 7-11,-1-7 4,-1 1 0,4 0 7,0 0-3,1-1-7,2 0-3,-4 0 0,4 7 2,-6-4-3,-3 3 4,0-2-2,0 2 0,11-1 6,9 0 1,8-3-2,0 2 2,1 2-1,-6 3 0,-9 0-7,-5 1 0,-10-1-2,-3 2 1,-6 1 0,1-2 1,4 1 6,6-6-2,7 3-2,7-2 3,-1-1-3,1 0-1,-2 1-1,-1 2 0,-4 2 1,-2-6-2,0 6 3,-5-4-2,1 4 0,-8-1 0,-1 0 0,-5 1-1,-3 0 0,0 0 1,2 0 0,-3 2-1,5-2-2,-3 0 1,0 0 1,-1 4 3,5-4-2,1 4 1,3-2-1,2 2 2,-2-5 0,-2 5 2,-2-3-1,-3 3-1,-3 0-3,2 0 0,5 0 3,-1 0-1,-2 0-1,0 0-1,4 0 0,7 0 2,1 0-2,-6 0 0,-3 0 0,-11 0 0,4 0 0,-3 0 0,1 0 1,3 0 0,5 0-1,6-4 0,9-2-2,10 3 2,6 2-5,9-3-1,-4-1-3,-9 5 7,-13 0 2,-17 0 0,-9 0-1,-2 0 1,3 0 1,5 0-1,4 0 1,4-3 0,5-3-1,7 2 0,10-5 2,7 6-1,10 1 0,-3-1 8,-4 1-2,-1 2-4,-1 0-1,-7 0-2,-3 0-2,-6 0 1,0 0 1,6 0 0,7 0 1,11 0-2,9 0 2,8 0-2,-8 0 3,-11 0-2,-18 0 1,-12 0-1,-16 0 2,0 0 0,-1 0-1,5 0 0,5 0-1,7 0 1,8 0 1,10 0-1,6 2 0,0-2-1,-3 3 0,-7-3-2,-6 0 2,-4 0 0,-8 0 0,1 0 0,1 0-2,3 0 2,3 0-1,3 0 1,5 0-1,8 0 1,5 0-3,1 0 3,-7-5-1,-9 2 0,-10-8-2,-8 4 3,-6-7 2,0-2 0,0 5-1,-4-3 1,-7 2-1,7 3 6,-6-3-3,1 1-4,-1 3-2,-8 2-3,-9 2-37,-11-8-70,-16-7-127,-12-13-302</inkml:trace>
  <inkml:trace contextRef="#ctx0" brushRef="#br0" timeOffset="158184.6521">6880 15395 37,'0'0'193,"0"0"-123,0 0-63,0 0 13,0 0 27,0 0-25,121-79-21,-99 68-1,1 0 1,1 1 5,-2 2 29,-1 2-4,-4-1-3,1 6-5,7-3-5,4-4-1,4 3 4,5 0 15,4-2-14,-1 0-14,-4-1 0,1-1-1,-3 0 1,8-4 0,6 1 0,7-4 7,8-6-6,6 0-1,1 2 4,-2 3 7,-11 5-8,-9 1-5,-9 3-5,-2-2 3,-2-2 0,6-2 0,8 0 0,1-4 6,13-2 1,1 0-3,4-1-3,2 4 4,-4 3-3,-7 4-3,-6 2-1,-5-4-1,-3 1-1,-1-1 2,2 3 0,-2-1-2,-5 2 0,-1-1 0,2 6-1,1-2 0,10 3 1,2-6-1,4 3 0,1 0 1,6-4 0,2 0 0,2-3 1,-3 4 2,-5 2-3,-3 2 0,-11 0 0,-7 0 6,2 2-2,-1-2-2,5-1 0,10-2 2,6 2 1,3-6-2,7 3 5,2 0 0,3 2 10,-4 2-8,-8 2-1,-5 2-6,-6 0-1,-1 0 0,0 0 1,3 0-2,5-2 1,8-3-1,0 2 8,4-3 3,-2 3-1,1-6-2,1-1-8,6 0 0,1 2 3,4-1 0,1 2-3,-2 2-1,-8 0-1,-3 5 1,-5 0 1,-4 0-1,5-4 1,2-1-2,5-4 1,6-3-1,1 1 1,0-2 1,-3 1 3,-8 3-5,-7 4 1,-1-2 0,-5 6-1,2-5 1,0 1 0,-6 0 0,0-3-1,-6 0 1,1-3 0,3 2 0,5-1 0,9-2 0,0-1 0,3 4 0,-4 0 0,-2 1-2,-3 3 2,-3-2 1,3 1 1,1-2-2,-1 2 5,3-3-4,-3 2 3,0 2-2,-5-2-2,-5 3 4,0-4-3,2-5 9,0 8 12,1-7-13,2 3 7,0 2-10,6-1-4,6 4-2,3-6 1,1 4-1,2 0 0,-1 1-1,3 0 1,2 1 0,-2 1 1,-3-4 0,-3 5 1,-7-2 1,-2 2-2,-2 0 2,0-2-2,5 2-1,5-2 1,6 2-1,6-1 0,-1 1 1,-8 2 1,-5 0 1,-3 0-1,-1 0 3,3 0 3,2 0-5,3 0-2,2 0-1,0 0 0,-3-1-1,-4-1 1,-5 0 3,-2 0 2,-5-3-4,-1 5 0,7-3-1,-1 3 0,0 0 0,-4-2 1,2 0-1,-2-3 0,1 4 0,7-7 2,4 2 0,2-1 9,-1 2-11,-2-2 4,-4 6-1,-6-3 2,-8-3-1,-5 4 1,-7-3-2,5-1 1,7 0-2,14-4-1,10 4 3,11-1 3,1 4-4,-3-5-2,-6 4 1,-10 1-2,-8 0 7,-5-1-3,3 4-2,2-1-1,4 0 0,4-1 0,3 1 2,5-2-4,-3 4 3,2-3-2,-1 1 1,-4 2-1,1 0 1,-4 0 1,5 0 3,4 0-4,-1 0 2,3 0-2,-1 0-1,3 0 0,0 0 0,-4 0 1,-1 0-1,-11 0 3,-2 0-3,-7 0-4,0 0 4,3 0 2,2 0-1,1 0-1,15 0 2,5 0 1,15 0-3,2 0 1,0 0 0,-12 0 1,-6 0-4,-12 5 0,1 1 1,-4 1 1,5-1 3,0 2-1,4-4-2,6 0 1,2 2 0,11-4 0,3 1-1,-3 1 0,-7-1 3,-13-1-3,-8 2-3,-9-3 3,0 6 0,-3-1-3,2-1 1,1 4 0,3-2-2,4 0-2,1-3-4,11 2 4,0 1 6,7 2-1,-2-1-1,-5 0 1,-6-2-11,-9 2-1,-8-4-6,-5 1 8,-3 0 8,-7 1-1,1-2 2,2 0-3,4 0 4,4 0 1,6 1-4,1 0 1,-2 2 3,-6-2-2,-10 1 4,-6-4-3,2 2 2,-3 0 3,10 2 2,6 0-4,0 0 1,6 1-3,-1 0 0,-13-2 0,-8 0 0,-12-1 2,-7-2 0,-5 1 2,1-3 4,-3 0-3,0 3 3,0-3 3,7 4-11,2 2 3,6 1-1,2 0 1,-3 1 4,-2 2-1,-4 6-6,1 16 0,-4 11 0,-3 15 6,-2 16 3,0 7-6,0 16 6,-10-6 0,2-1 0,-4-8-5,4-6-3,-4-4 6,0-1 4,0-4-6,2-9-3,3-3 1,0-11-2,4-12 1,3-6-1,0-4 0,0-9 2,0-4 0,0-2-3,0-5 2,0-2-1,0 1 0,0 3-1,0 1-1,0-1 1,0 5 0,5 1 1,0 6-1,2-1 0,-3-1 0,0 3 0,0 0-1,-2-3 1,1-1-13,-3-4-43,0-1-47,-7-2-40,-26-3-40,-7-3-39,-11 0-160</inkml:trace>
  <inkml:trace contextRef="#ctx0" brushRef="#br0" timeOffset="170793.6049">8753 17580 38,'0'0'123,"0"0"-60,0 0 22,0 0 14,0 0-15,0 0-34,0 0-11,0 0-11,-2-36-7,2 28-8,0 1 2,0 0-6,0 2 5,0 5 5,0 0-1,0 0-2,0-4 6,0 4 1,0 0-4,0 0-8,0 0-7,0 0-4,0 13-10,-10 22 10,-2 14 17,-9 6 15,2 3-19,-4-5 3,1 1-8,-1-1-7,-1-7 0,1-10-1,6-14-21,4-4-13,3-15 0,3-3-20,3 0-13,4-17 0,0-27-229</inkml:trace>
  <inkml:trace contextRef="#ctx0" brushRef="#br0" timeOffset="171333.0776">8679 17554 53,'0'0'455,"0"0"-376,0 0-60,0 0 20,0 0-20,0 0-8,70 40 4,-41 4 25,-2 0-6,-1 6-9,-4-1-14,7-1-5,-4-7-1,2-5-5,0-9-6,-6-5-11,-3-15 2,-7-7 7,3 0 8,1-26 16,1-18-5,3-6-8,0-11 3,-3 3-6,-5 5-4,-7 11 4,-4 16 12,0 4 9,0 8 2,0 9 3,0 2 4,0 3-21,0 0-9,0 0 0,0 0-2,0 0-6,-6 0-1,-6 0 6,-1 0 3,0 8 0,3-8 0,6 0 1,4 0 0,0 0 10,0 4 9,0-4 3,0 0 4,23 0-5,13-12-1,19-2-12,14-4-7,0 0-2,-2 5-7,-12 12-74,-14 1-102,-16 0-179</inkml:trace>
  <inkml:trace contextRef="#ctx0" brushRef="#br0" timeOffset="172157.0913">9627 17665 417,'0'0'55,"0"0"-15,0 0 21,0 0-52,0 0-6,0 0-2,7-46 0,-7 33 4,0 1-5,0 2 4,-6 1 4,-11 9 11,-5 0 6,-5 0 9,-8 9 7,-1 19 13,0 12 5,3 4-5,4 4-22,11-4-21,10-2-5,8-7-6,0-12-6,3-5-22,9-5-12,8-9 12,-2-4 3,1 0 11,6-26 1,2-10 4,6-9-11,3-2 9,-5 1 10,-7 14 1,-11 15 42,-7 13 18,-4 4-8,4 0-19,0 4-22,4 13 10,3 15 18,1-6-14,4 1-6,-2-5-11,1-4 2,1-5-4,-5-12-6,1-1 8,-3 0-1,5-18 10,3-18-5,6-14-12,6-11 0,3-20-1,-2-8-17,2 0-20,-8 12 7,-5 18 18,-12 24 13,-9 19 1,0 2 0,0 9-2,-4 0 1,-9 1-4,-1-1-3,1 2-1,-1 3 0,5 0 6,1 0-2,0 0-2,1 3-2,1 20 3,-2 9 5,-4 12 22,3 7 0,4 4 14,2 3-8,1-4-10,2 1 1,0-7-10,0-2-5,19-7-4,4 0-31,-1-11-43,5-2-84,-2-20-76,1-6-263</inkml:trace>
  <inkml:trace contextRef="#ctx0" brushRef="#br0" timeOffset="172719.5522">9933 17494 463,'0'0'251,"0"0"-192,0 0 2,0 0-43,0 0-18,0 0-34,160-45-16,-111 41-29,-3-4 21,2-2 23,-6-2 28,-10-2 7,-4 4 3,-10 2 14,-11 4 12,-3 4 0,-4 0-4,0 0-17,0 0-7,0 0 2,0 0 4,0 0-3,-4 0-3,-12 22 21,-4 9 26,-2 4 16,1 1 4,8 1-29,5-5-9,2-2-11,6-4-4,0-4-15,0-7 4,8-3-4,7-3-8,1-4-5,-2-5-7,5 0 5,-1-9 9,4-13-4,3-10-35,2-9-9,0-2-5,-2-2-32,0 10 61,-7 16 30,-9 7 7,-7 11 34,-2 1 26,0 0-44,0 9-11,0 17 50,0 6 10,0 5-22,0-7-26,0-4-19,0-6-5,15-4-96,9-6-100,1-10-175</inkml:trace>
  <inkml:trace contextRef="#ctx0" brushRef="#br0" timeOffset="173056.9643">10741 17362 693,'0'0'166,"0"0"-67,0 0-10,0 0-84,0 0-2,0 0-3,0 0 5,102 92-5,-90-60-1,-5 4-1,-7 0 2,0-7-12,0 0-14,-9-7-2,-4-8-9,-1-10 15,1-4 18,2 0 4,4-4 21,0-20 1,2-10 4,5-8 6,0 2-10,14-1-1,11 7 2,4 3-11,11 4-12,0 10-17,-4 6-51,-7 11-85,-14 0-87,-5 11-226</inkml:trace>
  <inkml:trace contextRef="#ctx0" brushRef="#br0" timeOffset="173732.3975">11276 17437 498,'0'0'123,"0"0"-50,0 0 11,0 0-25,0 0-27,0 0-24,63-75-8,-63 75-4,0-5-6,0 5-2,-18 0-6,-11 5 5,-5 16 13,-1 5 24,4 2 5,3 2 14,8 2-8,12-5-18,3-9-13,5-4-4,0-6 0,0-4-15,0-2-11,13-2 2,7 0 13,3-6-15,4-12-14,0-4-4,-3 4-23,-5 9 52,0 5 15,-6 4 14,3 0 15,2 13 7,2 5 5,0 0 14,2-4-14,3-2-19,3-10-10,6-2-3,-1 0 2,4-2-5,0-24 1,1-5-3,2-15-2,-1-6 1,-2-12-1,-1-10-2,-6-8 0,-4 6-5,-12 9-19,-8 27 7,-6 15 10,-3 14-19,-16 8-19,-5 3 10,4 0-4,3 0 4,6 0 20,-1 9 10,6 3 5,0 10 2,2 0 16,-2 14 36,6 5 2,0 5 9,0 2-9,0 1-12,0 4-17,0-2-19,2-4-8,8-2-36,-4-13-197,-2-19-324</inkml:trace>
  <inkml:trace contextRef="#ctx0" brushRef="#br0" timeOffset="175435.0655">12834 17034 210,'0'0'130,"0"0"-41,0 0-13,0 0-7,0 0-13,74-105-20,-52 91-18,-2 5 7,-9 3 42,-5 1-4,-6 5-9,0 0-36,0 29-14,-10 27 9,-15 12 53,-3 12-13,-1 1-34,14-5-13,12-6 0,3-10-6,13-2-27,21-14-28,6-13-32,4-18-4,1-13 29,3 0 21,-2-32 8,-9-7 24,-1-14 9,-11-1 4,-3-4 7,-9 10 15,-3 12 13,-6 14 6,-4 8-3,0 9-18,0 5-14,0 0-4,0 0-6,-2 23 0,-10 7 47,3 10-7,9-4-25,0-3-4,0-4-2,17-5-6,4-7-3,4-4-3,3-13-17,4 0-20,-3 0-2,-2-18-1,-7-12 2,-9-10 13,-7 4 0,-4-4 28,0 8 0,0 6 18,-15 3 4,-9 9-8,-5 5 8,0 5 7,3 4 9,12 0 7,6 0-2,8 0-21,0 0-22,2 0-7,25 0 7,14 0 4,10 0 4,9 0 1,7 0-7,7 0-2,3 0-12,-5-8-12,-3-6-9,-11 0-11,-14-3-2,-10 0 6,-16-2 20,-10 5 8,-6 1-6,-2 4 13,0-1 3,0 6 2,-12 4-8,-11 0 3,-8 0 0,-7 4 5,-2 15 7,0 3 22,8 5 7,11 5-7,5 3 6,11-3-17,5-10-15,0 0 1,5-13-2,11 0-2,1-6-8,-1-3 8,-2 0-4,1 0-2,-2-12-1,0-11-14,-3 0-14,-2 2 9,-1 7-1,-7 2 11,2 8 11,-2-1 5,0 3 5,0 2-5,0 0 1,0-3 1,0 3-2,0 0 9,0 0-3,0 0 8,0 0-1,0 0-13,0 0-4,0 0-25,0 0-45,0 0-42,0 0 24,0 0 20,3 0 18,4 0 1,-4 0 33,2 0 6,-5 0-133</inkml:trace>
  <inkml:trace contextRef="#ctx0" brushRef="#br0" timeOffset="177496.6598">13951 17147 106,'0'0'51,"0"0"6,0 0 23,0 0-6,0 0-16,0 0-10,3-23-17,-3 19-23,-5 3-2,-9-3 3,-1 4 5,-11 0-5,-2 0-4,-4 5 6,0 12 14,4 0 19,14 6 16,2-3-25,10 6-28,2-8 1,0 4 2,16-10-8,7-6-2,6-2 0,-1-4 5,-1 0 8,-2 0-5,-1-10-8,-7-12-1,-1-4-14,-3-4 5,-3 2-14,-4 6-8,-3 8 26,-1 9 6,-2 5 20,0 0-13,0 9-3,0 19 1,0 19 43,-7 11 0,-4 1-5,2 13-13,0 0-20,3 3-4,-6-4-6,1 1-21,-4-5-39,-1-17 1,-2-5 0,1-24 10,-10-7 4,0-14 13,-2-1 14,2-38 14,4-14 4,13-10 15,5 5 13,5 0 28,8 8-4,28-3-9,12 7-18,10-1-22,10 1-2,4-3-1,-3 9-1,-15-1-14,-12 9 0,-11 6 5,-10 5 3,-8 7 7,-5 0-1,0 1 1,-4 0-2,2 0 2,1 4 2,-1-1-2,2 1 2,-2 1-1,-4 3 0,1 0 1,-3 5 2,0 0-3,0 0 1,0 5-2,-13 17 0,-12 10 16,-2 8 11,2 0 1,5 0-12,7-4-3,8-10-7,5-3-6,0-6-2,0-11-22,5-2 0,6-4 8,3 0 15,-1 0 1,1-18-5,-4-14-26,3-3 2,-1-4-15,-1 6 5,1 12 39,-8 7 1,0 10 42,-2 4-3,5 0 0,1 0-19,4 18-8,1 8 17,-3 2 13,1-3-14,-1 1-18,2-1-8,3-4-3,-1-12-11,-1-1-38,-4-8 8,0 0 16,0 0 17,4-22 7,7-12-21,5-2 21,1-5-13,4 2-18,-3 11 25,-6 14 7,0 6 20,-6 8 9,7 0 5,-1 0-9,-4 13-10,0 10 7,-9-1-17,-6 0-3,-2-1-4,0 2 2,-4-9-16,-9-5 13,-1-4 3,3-5 2,5 0 17,1 0 23,2-14 2,3-12-18,3-6-26,21 2-11,5-3-4,6 11-3,4 0-38,1 8-17,-2 2-3,-5 6 1,-8 2-38,-7 4 11,-7 0 48,-3 0 12,-2 0 32,-6 0 8,0 0 2,0 0 19,0 0 35,0 0 26,0 0-10,0 9 0,0 13 41,0 10-1,-3 4-13,-8 0-28,2 0-34,3-2-24,6-2-11,0-6-52,6-8-140,17-14-138</inkml:trace>
  <inkml:trace contextRef="#ctx0" brushRef="#br0" timeOffset="177657.5832">15115 16745 689,'0'0'217,"0"0"-152,0 0-58,0 0-7,0 0-226,0 0-142</inkml:trace>
  <inkml:trace contextRef="#ctx0" brushRef="#br0" timeOffset="177856.4707">15289 16802 803,'0'0'75,"0"0"-56,0 0 51,-11 113 22,5-55-50,0 0-18,6-5-18,0 0-6,0 1-67,0-10-89,-6-9-93,-4-12-203</inkml:trace>
  <inkml:trace contextRef="#ctx0" brushRef="#br0" timeOffset="178367.5779">15168 17098 599,'0'0'180,"0"0"-114,0 0-10,161-104-46,-89 78-10,-2-1-5,-10 4-46,-10-3-9,-21 8-6,-18-4 33,-11 0-8,0 0-42,-2-7 27,-11 3-6,-2-1 24,5 5 5,4 5 33,0 7 20,4 6 56,0 4-9,2 0 36,0 0-10,0 0-54,0 22-26,-4 11 70,-7 15 1,-3 6-23,-3-1-14,-1 5-7,5 0-31,5-5-4,2-2-5,3-12-20,3-4-30,0-15-1,0-8 0,0-9 11,0-3 3,0 0 35,17-7 2,5-25 19,14-8-14,1-4-1,1 3-4,-8 5-2,-4 18 2,-15 11 20,-8 7 19,0 0-13,0 12-26,-1 15 34,-2 9 9,0 5-22,0-2-11,0 2-10,0-5-36,0-6-121,7-16-165</inkml:trace>
  <inkml:trace contextRef="#ctx0" brushRef="#br0" timeOffset="178958.403">15864 16941 681,'0'0'162,"0"0"-43,0 0-33,0 0-74,0 0-12,0 0-5,64-9 3,-45 31-6,-6 6 2,-4 6 1,-5-2 4,-4-1 1,0-4-4,0 0-8,-9-6-22,-6-2-2,1-9-5,3-7-3,5-3 4,6 0 32,0-13 6,0-23 2,13-8-21,11-1 15,4 5 4,0 12 2,-1 12 25,-4 6 11,-4 10 12,6 0-9,-6 0-16,4 14-8,-5 8 1,-5 4 2,-3-2-7,-6-2-7,-4 5-1,0-10-3,0-4-6,0-4-11,-8-9-3,2 5 4,4-5-6,2 0 18,0-5-4,0-25 6,14-10-43,10-6 3,8 2 17,3 8-1,-4 14 26,-2 12 22,-5 10 8,-5 0 23,1 0-11,-5 20-7,-6 6-8,-2 4 5,-5-2-10,0 2-14,-2-2-8,0-6-49,0-10-147,0-10-190</inkml:trace>
  <inkml:trace contextRef="#ctx0" brushRef="#br0" timeOffset="181794.6079">17291 16816 282,'0'0'92,"0"0"-60,0 0 70,0 0 7,0 0-31,0 0-36,80-102 9,-71 87-5,-5 7-9,-4 3-3,0 5 1,0 0-9,0 0-22,-29 23-4,-13 17 0,-7 13 12,9 1-3,15-10-6,21-3-3,4-6 0,11-7-1,24-6-15,10-14-4,7-8 4,3 0-9,-4-3-16,-8-24 13,-9-4 19,-17-10 5,-11-3-8,-6-2-13,0 2 23,-13 13 2,-10 8 10,-5 5-3,-5 10 0,-1 4 7,-1-5-3,5 9 17,10-1 5,12 1 0,8 0 11,0 0-8,0-5-15,31-3-17,23-1 0,23-8 2,14-3-4,6-1-1,3 2-1,-6-3-6,-9 0-7,-17 4-5,-20 2-8,-22 6-8,-10 1 8,-14 0 15,-2 5-15,0-6 0,0 2-9,-11-2 12,-6 5 4,3 2 9,0-1 8,1-2 2,1 4 5,8 2 19,4 0 17,0 0 9,0 0-14,-2 8-16,-7 24-10,-4 10 39,-1 15 5,-6 2-3,0 5-18,-2-1-4,6 2-18,5-2-8,2-5 0,5-8-3,-3-1-24,2-8-34,5-2-31,0-11-60,0-10-24,0-18-84</inkml:trace>
  <inkml:trace contextRef="#ctx0" brushRef="#br0" timeOffset="182013.4613">17884 16860 556,'0'0'263,"0"0"-145,0 0-52,0 0-13,0 0-42,173-44 0,-105 32-11,-13 2-8,-19 2-21,-12 1-18,-12 7-10,-8 0-6,-4 0-17,0 0-99,-9 0-163</inkml:trace>
  <inkml:trace contextRef="#ctx0" brushRef="#br0" timeOffset="183444.9509">19155 16540 138,'0'0'113,"0"0"-38,0 0 0,0 0 19,0 0-14,0 0-19,13-104-16,-11 101-9,0 1 18,-2 2-12,0 0-17,0 14-25,0 18 1,0 16 71,0 6-5,-7 0-39,-4-1-20,0 5-7,2-4-1,3 0-86,1-14-107,2-8-136</inkml:trace>
  <inkml:trace contextRef="#ctx0" brushRef="#br0" timeOffset="184209.4283">19087 16695 707,'0'0'64,"0"0"-57,147-58-7,-55 40 1,-2 0-1,-6 3-27,-17 4-30,-18-3-11,-16 7 11,-13-7 1,-13 1 18,-7 3 5,0-8 29,-12 4 4,-3-4 6,-3 6 5,7 2 22,3 6 9,2-1 2,4 2 4,0 3-1,2 0-10,0 0 2,0 14-8,-6 16-8,-5 6 71,-5 5-11,-1-2-28,0 5-16,5-4-6,0 1-21,7-6-6,5-4-6,0-7-7,0-7-33,0-8-4,0-1-4,0-8-4,0 0 11,3-5 41,15-24-10,11-12 10,0-3-12,3 12 12,-4 14 0,-6 10 6,-4 8 12,-7 0 7,-2 21-9,-4 11 19,-3 3 3,-2 6-11,0-5-14,5-10-6,5-4-7,1-8-19,3-6-13,4-8-3,3 0 25,5-5 5,6-16-6,0-16-1,-1-2 5,0-10-2,-2-1-24,-6 7 5,-7 6 12,-12 7 13,-4 20 3,0 2 11,0 8 10,-4 0-12,-23 4 1,-4 19 22,-1 8 8,6 5 16,7 3-18,15-3-6,4-4-2,2-2-21,34-7-8,11-11-1,13-1-43,7-11-65,-3-4-109,-6-24-212</inkml:trace>
  <inkml:trace contextRef="#ctx0" brushRef="#br0" timeOffset="184727.2316">20811 16508 579,'0'0'109,"0"0"-42,0 0 5,0 0-60,0 0-12,0 0-4,84 116-3,-73-70 4,-9-2 3,-2 0-23,0-8 1,-6-8 5,-12-8 7,-2-10 10,4-6 10,5-4 32,5 0 39,2 0 23,4-19-22,0-16-49,10-9-12,25-5-20,13-1-1,7 10-18,5 7-37,-3 13-48,-2 8-54,-8 12-29,-9 0-65,-11 0-103</inkml:trace>
  <inkml:trace contextRef="#ctx0" brushRef="#br0" timeOffset="185409.1508">21465 16601 143,'0'0'69,"0"0"4,0 0 25,0 0-25,0 0-16,0 0-9,-30-40-17,-4 50 12,-10 17 12,0 8 16,1 2-8,9 2-12,11-3-10,13-5-31,8-9-9,2-9-1,0-4-10,17-7-19,8-2 7,-1 0-4,1-11-20,0-10-15,-4-11-1,4-5-1,2 3-21,-3 10 2,-1 6 82,-12 10 28,-2 8 50,-2 0-15,0 10 1,1 16 28,1 5 0,0 1-20,4-1-34,6-8-15,-2-5-8,2-10-8,5-4-4,5-4 10,4-9-13,5-23-1,0-7-7,-1-10 4,4-13 3,-3-10 2,-3-8-2,-10-9 0,-7 13-11,-14 16 5,-4 16 4,0 15-6,-9 15-7,-2-1 6,2 15 5,0 0-3,-2 0-7,-2 24 3,-5 25 12,1 12 23,3 3 16,1 3 7,5-5-2,6-10 0,2-2-20,0-5-18,14-10-6,11-7-28,6-1-87,0-20-122,0-7-266</inkml:trace>
  <inkml:trace contextRef="#ctx0" brushRef="#br0" timeOffset="185730.9669">21855 16517 674,'0'0'76,"0"0"-43,0 0-16,155-26-17,-100 24-3,3 2-31,-4-4-25,-2 0 29,-14-4 23,-8 2 7,-15 1 2,-7 5 14,-8 0 24,0 0-2,0 0-18,0 0-10,-2 23-2,-12 9 59,-2 0 5,5 2-11,0-2-20,5-10-25,4 0-14,2 1-2,0-6-42,0 2-80,0-9-74,0-7-123</inkml:trace>
  <inkml:trace contextRef="#ctx0" brushRef="#br0" timeOffset="185881.8717">22382 16258 586,'0'0'239,"0"0"-149,0 0-72,0 0-18,0 0-138,0 0-273</inkml:trace>
  <inkml:trace contextRef="#ctx0" brushRef="#br0" timeOffset="186242.7654">22667 16449 687,'0'0'165,"0"0"-36,0 0-76,0 0-47,0 0-6,0 0-2,-154 105 2,119-58 5,15-3-5,13-7-2,7-5-2,0-10-3,25-9-15,6-4 8,7-9 5,-1 0-8,2-9-2,-4-22-5,-6-14 16,-5-9 7,-10-11 2,-8 0 32,-6 5 4,0 9 18,0 16-21,-6 8-13,-12 13-21,-6 14-10,-14 0-74,-11 23-110,3 8-157</inkml:trace>
  <inkml:trace contextRef="#ctx0" brushRef="#br0" timeOffset="186976.2569">23528 16320 402,'0'0'86,"0"0"-13,0 0 39,0 0-46,0 0-47,0 0 17,-65 68 24,41-25-16,7-1-23,12-12-8,5-2-13,0-5-1,29-11 1,2-3-3,4-5-8,-1-4-3,-3 0-7,-2-18 2,-2-14-6,-9-8 22,-9-8-10,-9-6 9,0 6 4,-14 7 6,-20 15 8,-3 12 3,-3 10 14,4 4 19,7 0 8,7 0-18,8 8-13,7 11-10,7-2-10,7 5-6,34-3 2,15-7 5,10-10 4,12-2-4,7 0-8,-1-10-11,-5-17-2,-10-5 5,-19-2-10,-11 2 4,-17-4-13,-13 6-2,-9 2-2,0 6 12,0 0-16,-16 8-20,-1 4 17,2 6 24,5 4 11,4 0-1,-2 0 4,0 0 20,0 23 10,3 8 49,-3 13-17,4 10 3,0 4 1,-5 0-8,-1 0-9,-3 0-31,-2-3-12,1 1-6,1 2-4,-1-4-51,3 1-67,-1-7-70,2-16-114</inkml:trace>
  <inkml:trace contextRef="#ctx0" brushRef="#br0" timeOffset="187144.1528">24000 16583 330,'0'0'475,"0"0"-329,0 0-53,129-26-44,-64 23-35,3-4-14,-8 0-49,-14-4-150,-15-1-182</inkml:trace>
  <inkml:trace contextRef="#ctx0" brushRef="#br0" timeOffset="188244.5653">14143 17812 385,'0'0'174,"0"0"-95,0 0-13,0 0 58,0 0-39,0 0-59,0 17-22,0 37-4,-8 18 52,-1 13 1,-3-3-19,-1-5-18,4-4-10,5-5-6,4-6-26,0-10-49,0-12-74,11-15-52,-1-13-143</inkml:trace>
  <inkml:trace contextRef="#ctx0" brushRef="#br0" timeOffset="189136.572">14024 18344 610,'0'0'208,"0"0"-118,0 0 3,0 0-54,0 0-39,150-99 0,-76 77-2,-1 3-3,-8 2-18,-9 7-18,-13 2 7,-11 0 9,-4 3 8,-13-4-2,-1-1 9,-8 6 9,-4 4 1,-2 0 1,0 0 1,0 0 3,0 0 30,0 0-10,-15 14-13,-1 16 2,-8 15 20,1 5 6,10 0-20,7-10-11,6 0-7,0-15-2,17-2-10,12-9-27,2-10 7,0-4 2,-7 0-5,-3-12 1,-6-17 8,-1-6 2,1-9-8,-1-10 1,1 13 2,-6 11 17,-1 16 10,-4 10 36,-4 4-8,4 0-2,3 12-15,3 16 26,4 3 12,1 1-20,8-3-9,0-4-13,-2-7-7,4-10-10,-5-4-13,1-4 2,-4-4-1,-3-18 10,-6-4-4,-8-6-4,0-13 19,0 1-3,0-6 3,-8 14 1,4 10 8,4 4 20,0 8 1,4-5-22,21 2-5,10-5-2,3 0 1,4 0 1,1 3-1,-1 5-1,-7 7 0,-6 3-1,-11 4 1,-9 0-4,-7 11-5,-2 26-19,-4 15 20,-21 12 8,-2 3 9,3 0 0,13-9-2,11-9-6,0-13-1,16-10 0,17-12-1,9-14 1,4 0 13,-1-18-6,-4-22-5,-7-6-2,-14-15 1,-7 3 0,-13-1 4,0 1 37,-23 19-19,-10 11-20,2 10-3,0 18-41,4 0-92,6 6-96,6 15-277</inkml:trace>
  <inkml:trace contextRef="#ctx0" brushRef="#br0" timeOffset="191169.0893">17255 17776 100,'0'0'376,"0"0"-291,0 0-54,0 0 27,0 0-19,118-85-18,-93 71 9,-5 2-3,-4-1-2,-8 6 2,-8 4-4,0-1 0,0-1-15,-20 5-8,-20 0-17,-6 0 1,-4 5 7,3 13 8,7 8 2,11 0 1,5 6 13,11 0 1,13 3-5,0-3-11,10-5 0,28 4 0,9-3 4,7-6 10,-6-2-14,-7 4-4,-13 8-23,-12 2-6,-9 2-11,-7 0-1,0 0 30,-23 3 4,-19-12 6,-8 2-1,-6-13 6,-2-13 0,8-3 23,11 0 20,5-16-2,11-6-14,13 4-19,8 0-8,2 4-49,4 0-67,24 6-66,11-5-190</inkml:trace>
  <inkml:trace contextRef="#ctx0" brushRef="#br0" timeOffset="191604.5313">17654 17772 402,'0'0'235,"0"0"-134,0 0-62,0 0-8,0 0 9,-25 120 29,12-62-34,5-3-23,8-8-5,0-10-7,0-7-13,17-12-29,3-11-2,5-7 26,1 0 7,-1-7 1,-1-27 1,-1-8-2,-1-16-15,0-12-20,3 2 6,-7 10 2,-5 20 33,-9 23 5,-4 10 63,0 5-5,0 0-31,-2 27-7,-11 9 37,-4 13 12,5 1-13,3 4-11,6-6-19,3 3-15,0-12-11,32-9-43,13-4-51,8-16-91,0-10-135</inkml:trace>
  <inkml:trace contextRef="#ctx0" brushRef="#br0" timeOffset="192257.0513">18350 17820 129,'0'0'159,"0"0"-78,0 0-26,0 0-5,0 0-31,0 0-16,0 0 2,0 0 2,0 0 11,0 0 7,0 0 7,-3 0-5,3 0-8,-2 0-6,2 0-7,-3 0-6,2 0-3,-1 9 3,0-8 0,2 3 4,0-4-4,0 0 1,0 0-2,0 0 1,0 0-1,0 0 1,0 0 7,0 0-2,0 0-3,0 0 10,0 0-4,0 0-2,0 0 3,0 0-4,0 0 2,0 5 15,0-2-5,0-3-9,5 0-7,5 0 10,3 0 2,-2 0-5,-2-3-8,-2-12-1,-3-1-3,-1-2-5,-3 0-8,0 4-9,0-4 15,-14 10 4,-9 8 7,-2 0 0,-11 4 16,2 26 19,1 2 27,3 12 13,6 2-18,11-1 6,9 3-20,4-4-19,4-5-13,29-14-11,11-7 0,10-10-21,4-8-73,0-5-82,-2-22-104</inkml:trace>
  <inkml:trace contextRef="#ctx0" brushRef="#br0" timeOffset="193036.375">18748 17766 57,'0'0'218,"0"0"-111,0 0-42,0 0-16,0 0-20,0 0-19,0-4 13,0 4 21,0 0-1,0 0-6,0 0-15,0 0-10,0 0-11,0 0-1,0 0-3,3 0 3,5 0 4,4 0 9,0 0-6,1-8-5,-7-2 0,1-2-2,-5 3-13,0-10-7,-2 6 0,0-4-2,0 8-7,-15 0 21,-10 9 2,-6 0 6,-7 9 13,-3 12 35,4 11 12,4 8 6,8 10 9,8 3-4,11-3-21,6-2-22,0-8-13,27-8-14,9-11 3,9-2-4,1-19-1,6 0-15,-1-5-4,1-21-4,1-15 1,0-8 4,-3-4 7,-6-5 3,-1-5 9,-10 10-2,-9 4 0,-8 5 2,-12 12 0,-4 9 0,0 9 2,0 11 4,-15 3-6,-12 0-8,-4 22 8,0 8 14,2 10 18,2 1-10,7 4 7,7 0 3,6-10-10,7-3-9,0-6-9,13-3-2,15-9 1,11-10 6,4-4-9,7 0-16,0-27-36,-2-5-61,-5-8-50,-12 0-178</inkml:trace>
  <inkml:trace contextRef="#ctx0" brushRef="#br0" timeOffset="194214.9968">19620 17445 206,'0'0'81,"0"0"-19,0 0 12,0 0 8,0 0-61,0 0-3,5-22-6,-41 44 15,1 6 21,-3 7-2,13 1-12,7-5-8,14-4-8,4-5-18,0-1 0,17-1 0,13-8 5,10 2 10,-5-1-10,-1-3-2,-7 2-3,-12-2-6,-4 3-9,-8-8-3,-3 3-8,0 2 15,-12-1 11,-8 0 11,-2-1 0,-3-4 4,8-4 4,1 0 7,7 0-3,6 0 8,3-7 12,0-12-43,30-8-15,14-4 1,12-5-7,9-1 5,7-2-12,-4 3 9,-11-3 17,-8 7 2,-15 6 0,-11 8 4,-9 4 9,-10 6 10,-4 7-12,0-4-5,-2 5-6,-16 0-12,-5 0 0,1 5 9,2 8 3,2-3 2,6 2-1,3 2 17,3 4 0,6-4-4,0 4-9,0-1 7,12 1-10,10-4 2,4 0-1,1 4 3,0-2-6,-2 1-12,-5 3-17,-7-3-4,-13 1-10,0 5-8,-4-2 44,-19 1 7,2-7 0,2-6 4,13-9-3,1 0 0,5 0 9,0 0 23,0-9-8,12-18-25,16-4-7,6-1 6,3 1 1,4 4-8,-1 4 3,0-3-4,-5 3 3,-8 6 6,-8-1 1,-7 9 3,-10 5 15,-2 4 1,0 0-20,0 0 0,0 18 0,0 9 8,0 2 34,0 3 13,0 1-10,0-3-17,0-1-22,0-4-6,0-3-32,0-4-101,3-4-94,4-14-351</inkml:trace>
  <inkml:trace contextRef="#ctx0" brushRef="#br0" timeOffset="194374.9089">20460 17307 725,'0'0'177,"0"0"-142,0 0-35,0 0-78,0 0-171,0 0-193</inkml:trace>
  <inkml:trace contextRef="#ctx0" brushRef="#br0" timeOffset="194670.4823">20621 17566 508,'0'0'180,"0"0"-127,0 0-8,0 0 31,0 0-26,42 120-34,-26-92-12,-5-2 1,2-12-1,-1 1-4,-8-12-2,0-3 2,-1 0 9,6-6 12,6-24 32,7-15-19,6-4 1,3-6-9,-2 4-14,-10 10-12,-7 13-1,-8 16-39,-4 12-50,0 0-89,0 0-159,0 26-137</inkml:trace>
  <inkml:trace contextRef="#ctx0" brushRef="#br0" timeOffset="195009.2992">20895 17723 465,'0'0'149,"0"0"-26,0 0-5,0 0-17,118-19-65,-75 1-20,-7-3-7,-4-6 2,-7 1-10,-4-6-1,-8-4-8,-2 0-12,-6 9-13,-5 5 14,0 12 3,0 10 14,-12 0-16,-10 0 4,-7 22 14,-4 2 0,0 12 42,-2 3 14,9-7 2,9 4-6,12-9-23,5-1-9,4 1-9,25-13-5,15-6-2,8-8-4,4 0-20,-4-10-62,-6-16-51,-13-8-87,-12 6-239</inkml:trace>
  <inkml:trace contextRef="#ctx0" brushRef="#br0" timeOffset="195976.8983">22384 17455 333,'0'0'52,"0"0"-49,0 0 15,0 0 43,0 0-29,0 0-3,64-6 12,-47-2 12,-4-1-3,-4-3-3,-5-2-2,-2-1-5,-2-2-19,0-6-7,0 5-3,-9 1-11,-3 3 0,-5 7 0,0 5 3,-8 2-3,-10 0 10,-12 28 29,-9 13 18,-4 3-1,9 4-10,15-7-14,18 0-18,15-11-9,3-9-5,10-2-3,19-9-9,6-7-9,6-3-10,-5 0-10,-6-3-20,0-19 2,-3-6 12,-1-12 5,0 0-1,-5 9-1,-11 8 37,-5 14 7,-5 9 59,0 0-18,0 0-15,0 14-3,3 4 52,1 5-26,7-6-32,5 0-17,4-3-5,4-4-82,3-6-49,-2-4-120</inkml:trace>
  <inkml:trace contextRef="#ctx0" brushRef="#br0" timeOffset="196854.8559">22698 17277 493,'0'0'142,"0"0"-62,0 0-12,0 0-30,0 0 18,0 0 16,46 129-29,-46-80-20,0-1-12,0-3-10,0-6-1,0-10-22,-3-12-16,1-8-9,-1-6 4,3-3 2,0 0 25,0-12 12,0-15 4,8-18-19,13-4 13,6-4-8,4 9-10,2 12 19,-8 18 5,-2 10 13,-8 4 15,1 0-4,-5 18-4,-2 8 17,-7 2 3,-2 8-14,0-6-13,0-4-3,-9 3-6,1-12-4,1-5-9,0-5-15,3-3-10,1-4 3,1 0 31,2-4 6,0-24-6,0-12-35,20-8-12,9-3 18,2 11 24,-2 15 5,-8 11 42,-11 9 13,-1 5-4,-1 0-27,-1 19-5,2 2 10,4 9-2,-3-2-12,5-2-7,4-7-3,-1-6-5,-2-4-8,8-9-12,0 0-2,8-13 10,3-15-3,5-7 9,1-10 6,3-3 0,-2 2 1,-6-3-1,-4 14 2,-13 3-2,-6 11-1,-8 7 1,-5 5-12,0-4-15,-16 4-10,-3 1 12,-2 1 13,10 4 6,-2-1 0,2-5 0,2 8 6,-3-4 2,10 1 11,0 4 20,2 0 9,0 0-10,0 4-32,0 28 8,0 13-6,0 9 55,0 4-4,0 4 10,0 4-15,0-2-9,0 3-19,0-5-17,-4 6-3,-3-6 0,3 0-20,-1-4-53,0-9-41,5-5-60,0-24-50,0-17-147</inkml:trace>
  <inkml:trace contextRef="#ctx0" brushRef="#br0" timeOffset="197080.3478">23512 17316 481,'0'0'133,"0"0"-67,0 0 21,0 0-44,0 0-26,125 35 12,-105 5 7,-11 6-10,-9-2-13,0-3 1,-17-5-11,-20-7 0,-9-6-3,-1-14-3,5-9-59,6 0-92,14-27-126</inkml:trace>
  <inkml:trace contextRef="#ctx0" brushRef="#br0" timeOffset="197550.4212">23818 17026 620,'0'0'182,"0"0"-90,0 0-39,0 0-53,0 0 3,0 0 8,18 139 23,-18-85-4,0-3-4,0-5-2,-4 0-15,4-11-6,0-5 0,0-12-3,10-4-16,8-9-6,2-5 1,4 0 4,1-15-3,7-19-10,-1-7-7,1-8-15,-2 5-7,-5 0 19,-8 12 25,-5 13 15,-8 10 0,-2 9 22,-2 0 4,0 0-15,0 0-11,0 14 4,-4 14 15,-10 6 68,-1 6-19,3 0-10,1-4-13,7-4-16,2-1-17,2-9-11,0-5-1,4-7-31,15-1-47,2-9-36,4 0-52,-3-19-133</inkml:trace>
  <inkml:trace contextRef="#ctx0" brushRef="#br0" timeOffset="197717.3192">24168 17004 796,'0'0'150,"0"0"-86,0 0-64,0 0-26,0 0-202,0 0-224</inkml:trace>
  <inkml:trace contextRef="#ctx0" brushRef="#br0" timeOffset="197956.9833">24382 16976 656,'0'0'242,"0"0"-162,0 0-34,0 0-27,0 0 34,11 122 7,-11-69-31,0-7-14,0 1-8,0-1-7,0-3-2,0-2-60,-5-2-83,-3-7-114,0-10-153</inkml:trace>
  <inkml:trace contextRef="#ctx0" brushRef="#br0" timeOffset="199186.2922">24205 17316 725,'0'0'156,"0"0"-66,0 0-55,0 0-35,128-67-5,-79 55-45,-3 2-42,-5 2 8,-5 1-1,-7-5 36,-10 7 36,-3-7 13,-7 6 2,-5-2 10,-4 8 19,0-4 7,0 4-10,0 0-10,0 0-12,0 0-2,0 0 2,0 4 5,0 18 10,0 4 58,-2 1-18,-5 4-5,3-4-22,2-4-12,2 0-13,0-6-3,0-3-3,0-6-3,0-1-22,0-4-25,0-3-13,0 0 5,13-3 23,4-17 8,2-15-56,5-2 17,-7-2-9,-3 11 5,0 10 65,-10 10 2,1 4 58,-5 4 19,0 0-27,0 0-26,0 14-13,0 11 58,0 1-1,0-1-27,3-4-20,6 2-10,6-11-10,-2-1-1,5-4-20,4-7-7,0 0-9,5 0-4,4-14-6,0-12-14,-2-10 1,-2 1-7,-7-4 13,-9 6-11,-6 12 52,-5 7 12,0 5 48,-7 9 26,-20 0-35,-6 0 2,-3 27 19,3 1 12,4 6-7,11 2-24,7-8-19,7-2-14,4-4-3,0-8-5,0-6 0,4-4 1,13-4 11,4 0-1,3 0-2,5-18-9,-2-12-11,-4-1-11,-2-15 4,-5 2-9,0-5 0,4-9 17,-2 3-13,5 4-7,-4 5 26,-2 11 4,2 12 1,-9 0 0,0 7 0,-3 9 1,-7 0 11,0 7 3,0-5 7,0 5 2,0 0 1,0 0-3,0 0-14,-3 5-9,-13 21 0,-3 13 19,-10 12 21,4 2 2,7-4-7,6 1-8,12-1-10,0-10-14,0-6 1,12-3-1,4-9-6,1-1-6,8-11-1,2-9 5,2 0 1,5 0-3,6-6-9,-2-17-14,-5-3-6,-4-1-28,-10-4-1,-5-1 8,-9 11 3,-5-1 20,0 7 25,-9 8 7,-14 2 4,-3 5 0,-1 0 7,2 0 16,3 14 23,6 8 15,1 5 0,9 3-19,6-7-10,0 4-13,0-5-9,15-4 1,12 0-10,2-4-3,-2-2-62,2-12-130,-10 0-188</inkml:trace>
  <inkml:trace contextRef="#ctx0" brushRef="#br0" timeOffset="201368.8659">6976 18222 267,'0'0'70,"0"0"-57,0 0 73,0 0 24,0 0-24,0 0-28,-2-13-22,2 6-6,0 0-10,0-1-15,0 8 8,0 0 5,0 0-14,10 8-4,9 19 0,10 11 11,0 6 7,2 0 0,0-4-10,-2-4-4,-3-6-1,-5-8-1,-3-8 1,-4-7-2,-8-7 1,3 0 5,4-3 12,12-31 19,20-24 9,19-36-23,17-27-13,12-14-11,5 19-1,-2 26-16,-3 34-36,-3 28-75,-5 10-102,-14 10-245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1T06:37:31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2478 7386 311,'0'0'68,"0"0"-4,0 0 21,0 0-25,0 0-33,0 0-14,0 0 1,-2 3-3,2-3 2,0 0-4,0 0 0,0 0 1,0 0 6,0 0 4,0 0 2,0 0-6,0 0-4,0 0-4,0 0-1,0 0-4,0 0 5,0 0 3,0 0-3,0 0-6,0 0-2,0 0-1,0 0 0,0 0 1,0 0 1,0 0 1,0 2-2,-6 6-6,-9 13-8,-4 6 3,-7 16 11,-2 3 0,3 5-1,3 4 1,2 1-1,7-2 0,6-4 1,7-6-1,0-4-1,0-8 2,4-7-2,15-6 1,0-7 1,3-7 3,10-5-1,3 0 2,8-12 21,1-15-12,1-6 6,-5-9-7,-4-3-5,-12-5 0,-5 0-4,-9 4-3,-6 0-10,-4 5 3,0 6-7,0 4-18,-10 3 14,-4 6-1,-2 6-15,1 6 22,0 4 12,-3 4 0,-2 2-1,-5 0-4,-4 0 1,-6 7 3,0 7 1,4 6 0,10-5 1,5 5-1,9-1-5,7 1-2,0 2 2,5 1 4,26 4 0,12 1 2,4 2-2,6 2 2,-6 3-1,-3 0 2,-11 1-2,-10 0 0,-8-2-1,-11-3 1,-4-2-3,0 0 2,-6-8-1,-17 4 4,0-3 4,-4-3 3,0 0-6,4-1-3,3-4-35,9 0-72,11-6-96,0-4-137</inkml:trace>
  <inkml:trace contextRef="#ctx0" brushRef="#br0" timeOffset="437.7033">3336 7670 562,'0'0'168,"0"0"-133,0 0 48,0 0-30,0 0-52,0 0-1,29-10-12,20 6-5,14-2 17,10 1-1,1 0-23,-5 1-31,-7 4-38,-17-3-75,-20 3-58</inkml:trace>
  <inkml:trace contextRef="#ctx0" brushRef="#br0" timeOffset="647.5746">3516 7907 346,'0'0'376,"0"0"-309,0 0 3,0 0 10,0 0-36,121 6-31,-51-5-13,-8 1-7,-9 0-61,-10 1-29,-10-3-50,-8 0-52,-6 0-118</inkml:trace>
  <inkml:trace contextRef="#ctx0" brushRef="#br0" timeOffset="3022.3437">5318 6990 92,'0'0'366,"0"0"-335,0 0-1,0 0 44,0 0-21,0 0-34,0-32-2,0 32-17,0 0-3,0 12-13,0 17 16,0 10 16,0 9 29,0 0-27,0-1-5,0-7-4,0 0-4,0-6 1,0-4-1,0-4-5,0-6-24,0-5-58,0-2-34,0-9-36,0-4-60,0 0 18</inkml:trace>
  <inkml:trace contextRef="#ctx0" brushRef="#br0" timeOffset="3488.2604">5261 7020 242,'0'0'114,"0"0"-50,0 0 15,0 0 32,0-102-25,0 100-36,0 2-3,0 0-35,0 0-12,0 20-29,16 9 29,5 12 1,1 1 14,-1 5 2,-1-3-15,2-5 6,0-2-6,-2-7 3,-6-8-2,-1-8-1,-7-6-2,-3-6-6,8-2 2,-1 0 4,10-14 14,6-20-4,5-14-1,-2-13-9,-3-3-9,-1 5-17,-7 12 21,-5 13 5,-4 13 0,-5 10 0,-1 8 4,-1 0 3,-2 3-6,0 0-1,2 0-10,3 8-13,1 19-8,4 8 31,-2 7 0,3 2 13,-1 3 6,-2-3-7,1-1-7,0-3 2,-2 3-1,2-1-6,-1 2-87,2 0-149,5-10-265</inkml:trace>
  <inkml:trace contextRef="#ctx0" brushRef="#br0" timeOffset="4006.0049">6210 7161 157,'0'0'22,"0"0"-13,0 0 29,0 0-7,0 0 14,0 0-3,-17-77-8,0 77 8,-8 0-3,-6 4-2,-2 18 28,-3 9-22,7-1-3,3 3-6,5-2-4,6-8-15,5-2-11,8-5 0,2-3-2,0-2 2,0-5-4,2-6-3,17 0 0,5 0 2,5-9-6,0-18-6,3-9-5,-1-6-12,-6 2-24,-8 10 54,-5 13 12,-10 11 46,-2 6-7,0 0-22,0 0-29,2 14-3,2 8 3,4 6 31,-1 1-19,3-2-5,-1 2 4,1-1-11,2 0-32,-3-4-89,1-6-114,0-8-171</inkml:trace>
  <inkml:trace contextRef="#ctx0" brushRef="#br0" timeOffset="4253.3346">6444 7006 480,'0'0'122,"0"0"-116,0 0-6,0 0 56,0 0-9,48 126-16,-25-90-9,-2-1-3,3-2-11,0-2-4,-2-3-4,1-2-17,-6-7-47,-1-2-40,-3-9-57,-1-6-63</inkml:trace>
  <inkml:trace contextRef="#ctx0" brushRef="#br0" timeOffset="4457.6141">6736 7082 333,'0'0'218,"0"0"-149,0 0-18,0 0-21,0 0-14,0 0 39,-100 117 9,57-71-27,-4-4-21,1 2-9,-6-1-7,-2-4-8,10-5-138,13-14-209</inkml:trace>
  <inkml:trace contextRef="#ctx0" brushRef="#br0" timeOffset="5250.1501">7273 7032 292,'0'0'312,"0"0"-243,0 0-69,0 0-14,0 0 14,-2 104 55,2-58-15,0-1-1,0-7-18,4-4-9,5-5-1,2-8-5,-4-5-4,-1-7 6,-1-8-2,-3-1-2,1 0 6,6 0 17,10-15 24,6-26-28,6-11-23,-2 0-11,-2 5 0,-5 13-2,-7 15 9,-3 7 2,-5 8 0,-5 4-2,2 0-14,3 21-18,4 8 35,-2 4 1,3 0 10,3-3-1,0-2-4,5-5 0,3-3 0,-1-5 6,2-6-7,-2-7 3,6-2 2,-2 0-6,1-3-3,-4-8-1,-6-1 0,-3 3-1,-3-2-1,-6 4-2,3-1-8,-6 4-3,3 2-3,-3 0-4,-2 2 5,3 0 5,-3 0-7,0 0 7,0 0-3,0 0-5,0 0-33,0 0-75,0 0-98</inkml:trace>
  <inkml:trace contextRef="#ctx0" brushRef="#br0" timeOffset="7140.2736">7289 7090 347,'0'0'119,"0"0"-92,0 0 38,0 0-14,0 0-10,0 0-10,0-28-5,0 28 11,0 0-4,0 0-2,0 0-11,0 0-14,0 0-6,0 18-26,0 15 4,0 8 22,0 5 23,2-3 2,6-1-9,2-8-10,5-2-3,5-6 1,0-8-1,1-6-1,3-6 3,-2-2 2,-6-4 2,-4 0-1,1 0 10,-3-20-3,3-16-4,1-9-10,1-4 0,-1 1-1,-5 6 0,0 7 0,-7 10 10,3 7 1,-5 5 5,0 5 0,0 7-6,0-2-7,0 3-3,2 0 0,0 0-1,-2 0-2,0 0 3,0 0-4,0 0-3,0 0-1,0 0 1,0 0-3,0 0 2,0 0-6,0 0-18,0 0-13,0 0 11,0 0 4,0 0 17,0 0 7,0 0 6,0 0 15,0 0 17,0 0 8,0 0-16,-4 0-5,-1 0-7,3 0-3,-1 0-2,3 0-3,0 0-4,0 0-6,0 0-4,3 6-3,19 9 12,14 0 1,9-1 6,13-2-4,2-6-4,-5-2-15,-6-1-29,-11-3 1,-11 0 1,-9 0-3,-7 0 25,-5 0 22,2-3 5,-6-4-2,-1-1 2,2-1 4,-3 4-3,0 1 0,0 1-6,0 3 0,0 0 4,-8 0-4,-21 21 12,-12 9-3,-5 4 1,-2 4 8,4-1 1,9-5-5,8-3-11,9-6-3,7-2 2,6-5-2,5-7-3,0-2-11,0-5-4,7-2 8,8 0 4,5-2 5,6-22 1,6-10-20,2-7-10,-1 3-24,-4-1-9,-8 12 35,-11 13 28,-5 9 11,-5 5 23,0 0-23,0 2-11,0 18 5,0 6 12,0-1 3,0-1 2,0-1-2,6-3-11,6-5 0,1 2-1,3-3 4,1-2 0,4-6 7,-3-2 6,-1-4 5,0 0 5,4-7 4,3-19-14,5-13-20,3-9-3,-1-8-1,-2-4-1,-2-2-4,-5 4 0,-9 9-5,-6 7 9,-4 5-3,-3 8 0,0 1-5,0 4 5,-8-1-6,2 6-11,-1 1 0,3 4-3,-2 5 12,-1 6 6,6 1 0,-3 2-4,2 0 3,0 0 5,-3 0-1,-3 5-3,-4 22-5,-3 5 4,3 3 6,-1 8 6,7-3 15,0 0 3,4 2 2,2-4-13,0 4-7,0-2 1,0 2-7,0-2-55,10-6-42,1-5-32,7-14-77,1-8-68</inkml:trace>
  <inkml:trace contextRef="#ctx0" brushRef="#br0" timeOffset="7807.7765">8417 6944 217,'0'0'136,"0"0"-67,0 0-25,0 0-40,0 0 8,0 0 53,-5 142 10,-6-92-10,0-4-25,2-4-9,4-5-13,2-9-2,3-6-13,0-5 3,0-8-5,0-6 8,0-1-7,10-2 4,10 0 4,7-19 3,4-15-13,0-15-11,2-4-20,-1 0-16,-6 14 5,-5 10 33,-8 17 9,-9 10 8,-4 2 6,0 0-14,0 17-12,0 9 12,0 7 29,0 0 5,0-2-18,0-4-6,3-3-2,7-6 2,6-4-1,4-2 3,7-10 0,2-2 0,7 0 1,1-10 3,2-19-7,5-10-3,4-9-2,-7-2-4,-5 3-9,-11 12 9,-15 8 2,-7 9-2,-3 6-6,0 3 3,-9 8-3,-12 1 4,-10 0-8,-2 12 3,2 11 4,4 3 1,9-1-1,5-1 2,9-2 0,4-1 1,0-4 4,0 2 4,16-4 2,10-1 3,9-4-12,5-3-1,8-7-66,-2 0-66,-1-4-143</inkml:trace>
  <inkml:trace contextRef="#ctx0" brushRef="#br0" timeOffset="9090.4118">9809 6927 280,'0'0'129,"0"0"-56,0 0 12,0 0-8,0 0-18,0 0-25,3-23-34,-10 43-25,-11 12 25,-2 8 14,5 2 2,5-2-6,10-1-4,0-7-2,6-6 2,17-6 4,6-6-1,5-8 0,-3-6-1,0 0-1,-6-12-4,-3-18 9,-3-11-8,-6-3-4,-5 2 0,-8 4-6,0 8 2,-6 5-3,-19 4 3,1 5 4,2 6 11,8 4 4,9 4 16,3-1 3,2 3-16,0 0-18,0 0-7,19 5 5,18 9 2,21-1 8,11-12-8,12-1-7,-2 0 4,-9 0-12,-12-12-18,-14-2-4,-10-5 4,-8 1 30,-5 0 2,-8-1 1,-7 3 0,-5 0-18,-1-1-18,0 5 0,0 4 8,-1 1 16,-9 2-12,-3 0 13,-1 3 11,2 0 3,2-1 12,7 3 13,1 0 15,-3 0-14,-3 8-17,-8 20-10,0 15 3,3 6 25,2 9 18,2 5 3,0-1-10,2 2-10,3-3-10,2-8-8,2 0-8,0-9 0,0-5-1,0-6-4,0-6-1,0-8-59,0-1-73,0-10-61,8-8-186</inkml:trace>
  <inkml:trace contextRef="#ctx0" brushRef="#br0" timeOffset="9270.3092">10401 7256 724,'0'0'219,"0"0"-154,0 0 6,0 0-71,115-21-18,-61 13-24,-8 2-48,-8-3-66,-7 1-76,-8-4-165</inkml:trace>
  <inkml:trace contextRef="#ctx0" brushRef="#br0" timeOffset="11219.5548">11379 7008 430,'0'0'122,"0"0"-118,0 0 12,0 0 42,0 0-37,0 0-9,0 0-11,136-12 7,-103 30 0,-1 6-8,-3 7 0,-7 3-2,-5 2 2,-3-2 0,-7 0-1,-7-5-6,0-4-10,-9-7 0,-5-6 9,1-7 1,5-2 7,5-3 14,-4 0 35,3-10 48,4-16-39,0-4-20,0-6 9,6 0-7,19 2-15,11 2-11,11 6-14,3 7-12,1 9-51,-8 10-57,-14 0-96,-15 5-216</inkml:trace>
  <inkml:trace contextRef="#ctx0" brushRef="#br0" timeOffset="11601.6478">11972 7249 515,'0'0'108,"0"0"-90,0 0 29,145-64-2,-99 40-37,-3-5-7,-7 1-1,-9-2 0,-12 4-10,-6 3 9,-6 6 1,-3 5-2,0 4 0,-23 2 0,-8 6-9,-8 0 11,-1 8 8,-5 18-5,3 6 5,3 8 15,9-1 22,14-2-10,12-4-2,4-6 4,16-4 0,26-7 12,18-9-9,15-7-18,0 0-22,-3-14-2,-12-11-47,-18-2-24,-15 4-26,-12-1-54,-13 1-131</inkml:trace>
  <inkml:trace contextRef="#ctx0" brushRef="#br0" timeOffset="12419.6179">13125 6909 160,'0'0'117,"0"0"-81,0 0 2,-134 9 17,98 9-25,0-1-1,7 6-9,9 0-12,9-2-5,9 1 0,2-4-1,6 0-2,28 3-2,4-3-11,2 1 1,-4-1-6,-9 3 3,-9-4-11,-12 2 3,-6 1 14,0-2 5,-6 3 4,-19-2 18,-15-3 21,2-5 4,-4 1 3,1-9-5,3-3-12,5 0-13,6 0-6,4 0-6,14-12 1,9 0-5,5-2-58,28 2-171</inkml:trace>
  <inkml:trace contextRef="#ctx0" brushRef="#br0" timeOffset="12828.3864">13666 6691 470,'0'0'107,"0"0"-78,0 0 8,0 0-24,0 0 18,-47 123 31,34-74 5,0-5-1,6-1-28,3-3-12,1-5-14,1 4-7,2-3-5,0 3-6,-3-3-98,-3-7-108,-3-11-182</inkml:trace>
  <inkml:trace contextRef="#ctx0" brushRef="#br0" timeOffset="13606.591">13443 7048 740,'0'0'98,"0"0"-93,0 0 12,118-37-15,-53 30-2,-1 5-1,-6 0-1,-13 2 0,-14-1-3,-10 1-4,-12-3 6,-5 3 3,-2-2-1,-2 2 1,0 0 0,0 0-2,0 0-8,0 0 1,0 0-8,-9 6-19,-13 14 28,-5 2 8,2 0 12,10-2-5,7 0-6,8-6 1,0 0-2,0-4 8,20-3-3,8-7-3,-1 0 12,-5 0-4,-4-13-3,-4-6-7,-4-8-8,2-1 1,-5 3-6,-1 2 7,-4 8 4,-2 4 2,2 2 5,5 6 1,2-3 5,4 0-6,8 2 3,0 0 2,1 4 3,1 0-6,-2 0-7,-5 18-2,-3 7-4,-2 1 2,-5 6 2,-6-7-7,0 1-22,0-3-6,0-8 13,0-4 8,0-5 9,0-6 7,-2 0 2,2 0 56,0-4 21,0-19-3,0-9-57,20-8-19,9 0 0,7 4-4,4 4-7,-2 8-7,2 6 9,-13 6 9,-8 8 1,-9 1 0,-8 3 1,0 0-2,-1 0-11,5 7-7,-4 11 8,-1 8 8,-1 2 1,0 0 2,0 1 0,0-6 2,0 1 1,0-3-4,0-3-25,0-4-92,0-9-106,3-5-271</inkml:trace>
  <inkml:trace contextRef="#ctx0" brushRef="#br0" timeOffset="13758.0094">14487 6705 736,'0'0'128,"0"0"-128,0 0-12,0 0-110,0 0-182</inkml:trace>
  <inkml:trace contextRef="#ctx0" brushRef="#br0" timeOffset="14678.204">14553 6907 41,'0'0'716,"0"0"-599,0 0-49,0 0-9,0 0-58,0 0-1,61 20-12,-51-3 2,0 1 1,-6 4 2,-4-2 3,0 1 1,0-1-6,-9-3-2,-4-5-5,0-2-26,1-4-7,8-4 3,-1-2 4,5 0 36,0-12 0,0-16-1,11-6-7,12-5 5,1 10-7,-2 7 16,-2 10 6,-1 8 21,-2 4-4,1 0 2,-1 12-7,0 14-13,-5 2 0,2 2 6,1-4-7,4-1 0,3-6 1,5-5-2,2-3-3,5-10-6,1-1 1,7 0 0,1-8 3,-3-16 0,0-3 4,-7-10-2,-8-4 0,-7 2-8,-10 6-3,-8 6-11,0 8-1,-16 12-13,-19 5-13,-7 2 19,-2 4 22,1 22 7,5 4 2,9 0-1,9 2 0,7-8 1,11-2-1,2-5 1,0-5-1,0-7 6,13-5 1,13 0 6,3 0-3,5 0-10,-3-17-16,-2-4-12,-2-5-18,0-4 9,-5 2 0,-7 6 33,-4 10 4,-3 12 28,-6 0-28,2 9-5,-2 20 5,-2 11 18,0 7 31,0 6-6,0 5-3,-14 5 4,-1 2-22,-3 6-17,-1-1 3,-6-4-4,-2-6-4,0-12-20,-3-9-22,-2-10 20,-2-8 8,-1-7 7,2-11 2,-1-3-1,2-3 6,8-27 3,7-12 26,14-6 17,3-8-12,9-3-6,29 1 10,11 4 20,13 3-16,8 3-8,5 8-30,6 4-4,-6 7-45,-9 0-84,-12 5-126</inkml:trace>
  <inkml:trace contextRef="#ctx0" brushRef="#br0" timeOffset="15638.0108">16356 6778 542,'0'0'74,"0"0"-74,0 0 0,0 0 1,0 152 53,-6-96-3,-3-5-16,1-8-12,-1-1-10,6-5-9,1-6 2,0-10-1,2-8-5,0-6-12,-3-5-11,3-2 0,-4 0 23,4-14 12,0-27 9,0-15-20,4-12-1,15-8-1,2-7-1,4 5 2,0 4 2,-8 16 4,-10 12 10,-4 16-10,-3 10 2,0 6-8,0 5-2,0 6 2,-3 3-1,-4 0 1,0 0-4,-1 0 2,1 0 0,3 0 2,4 0 2,0 0 0,0 0 3,0 0 24,0-2 23,0 2-3,0-2-7,0 0 1,19-6-7,24 0-16,22-2-17,15-1-3,-4 8-19,-10 3-49,-14 0-83,-19 3-71,-18 22-204</inkml:trace>
  <inkml:trace contextRef="#ctx0" brushRef="#br0" timeOffset="16328.6192">16533 6941 618,'0'0'76,"0"0"-70,0 0 39,0 0-40,0 0-5,0 0-13,89-67 6,-49 58 7,4 2 0,-4 3 0,4 4 2,-9 0-2,-4 0 4,-9 0-2,-6 0-1,-7 0-1,-7 0-2,-2 4-11,0 1-11,0 6 11,-2 1 4,-25 4 3,-9 3 6,-4 8 1,1 1 0,0 2-1,6 2 0,9-1 1,12-5 1,12-3-1,0-5 1,2-1 0,19-7-2,1-7 0,-2-3 2,0 0 6,-5-5 3,-2-15-11,1-6-14,-4-9 4,0-5 9,3-1-4,0-2-29,5 5 5,1 10 29,1 8 5,0 10 11,3 4-1,5 6 10,-3 0 3,0 7-6,-4 18-21,-3 1 1,1 6 3,-6-2-4,-5-2-1,-4 1 0,-4-3-15,0-6-25,-4-2 3,-13-7 17,-2-2 12,7-9 8,2 0 4,4 0 38,3 0 46,3-12-3,0-11-15,0-3-30,19-6-4,16 0-19,16-2-17,9 6-11,10 7-42,-6 6-73,-10 9-72,-15 3-221</inkml:trace>
  <inkml:trace contextRef="#ctx0" brushRef="#br0" timeOffset="17422.3255">17636 6958 258,'0'0'95,"0"0"-28,0 0-15,0 0-8,0 0-7,0 0 3,9-12-10,-9 12-4,0 0-6,0 0-3,0 0-6,0 0-2,0 0-3,0 0 0,0 0-1,0 0 1,0-2 3,0 2 0,0 0 4,0 0-2,0 0-5,0 0-6,0 0 0,0 0 2,0 0-2,0 0 0,0 0 0,0 0 0,0 0-3,0 0 0,0 0-3,0 0-4,0 0 2,0 0 8,0 0-1,0 0 0,0 0 0,3 0 1,-3 0-1,6 0 1,-2-6-3,3-2-7,2-2-28,-6 2 18,-3 2 12,0 2-5,0 4-5,0 0 3,-14 0 11,-6 0 4,2 14 2,1 0 15,3-3 7,7-4-8,7-2-13,0-2 3,0 1 4,0-2 0,9-2 2,9 0 17,-1 0-10,4 0 2,-3-4-19,-3-10-2,-4-3-2,-1-6-14,-4-1 1,-6 0 1,0 2 3,0 5 4,0 10-7,-16 4 8,-3 3 5,-15 0 1,-10 18 3,-6 15 12,-3 7-5,4 3 15,9 2-3,13-3-2,11-8-13,14 0 9,2-6-7,9-2 1,22-1 2,7-10 0,9-6-8,4-5 12,5-4-8,8 0 5,3-18-7,5-10-3,-3-5 1,-3-1-3,-8-2 8,-10 2 3,-15 0 13,-13 1-14,-10 7-1,-10-3-2,0 5-8,0 2-5,-20 4-3,-6 8 7,-1 6-14,-1 4-6,6 0 6,-3 4 6,2 16 1,1 4 5,2 3 3,9 5 5,6-1 16,5 3 7,0-2-5,5-2-6,17-4-9,7-3 2,9-8 0,11-5-2,7-7-8,6-3-18,3 0-81,-3-25-114,-10-3-156</inkml:trace>
  <inkml:trace contextRef="#ctx0" brushRef="#br0" timeOffset="19988.1374">5188 7724 123,'0'0'50,"0"0"-43,0 0 68,0 0 44,0 0-45,0 0-39,-11 0-17,11 0-4,0 0-2,0 0 0,0 0-6,0 0-2,0 0-2,0 0 0,0 0 0,0 0-2,0 0 1,0 0 2,7 0 13,13 0 17,9 0-5,5 0-5,8 0-3,7 0-4,3 0 0,4 0-10,1 0-6,1 0 0,0 0 2,0 0 0,-5 0 2,-1 0-2,-1 0 0,-2 0 5,7 0-4,2 0 4,4-2 1,7 0-4,-2 2 5,3 0-7,1 0 0,-1-2-1,5-1 0,0 0 3,4-1-3,-4 4 1,1-2-1,-5 2-1,0 0 2,-1 0-2,-1 0 1,2 0-1,3 0 0,3 0 0,0 0 1,-4 0-1,-1 0 0,-8-3 0,1 3 1,-1 0 0,1 0 0,-2 0 6,5 0-2,2 0-3,-1 0-1,8 0-1,4 0 2,6 0-1,6-5 1,-1 1 1,-3 4 5,-11-3-5,-11 3-1,-7 0-2,-11 0 2,2 0-1,1 0-1,2 0 0,3 0 0,1 0 1,2 0-1,-4 0-1,-3 0 1,-1 0 0,1 0 1,1 0-1,1 0 1,1 0 1,2 0 3,5 0-2,-1 5 0,2-3 2,1 3 0,-5-5-5,3 3 1,-1-3-1,3 2 1,-1-2-1,-2 0 0,4 2 0,-2-2 2,5 0-2,-2 0 1,0 0 2,-5 0-3,1 0 4,2 0 1,2 0 3,4 0 1,-5 0-1,1 0-1,-7 0-5,-1 0 0,-6 0-2,-2 0 0,1 0 1,1 0 0,0 0 3,7 0 0,3 4-3,9 0-1,1-2 1,-2 2-1,-1 0 0,-8-3 0,1 2 1,-5-3-1,2 0 1,0 0-1,-2 0 2,-1 0-2,-1 0 1,2 0-2,-5 0 5,2 0-4,-3-4 1,0 0 0,4 2 0,4 0-1,2 0 0,-1-1 0,-1 0 1,-6 1-1,-4 0 0,2 0 0,-3-1 0,5 3 0,-1 0 1,0 0-1,1 0 1,0 0 1,1 0-2,3 0 2,-2-3 5,-3 1 11,-1 0-4,3 0-8,5-2-5,8 0-1,5 0 0,2 0 1,4 3-1,-10-2 0,0 0 2,-5 0-1,1-1-1,10 2 0,8-3 2,7 2-2,-2 1 0,-4-2-2,-9 1 2,-3 3-3,-3-3 2,3 1 0,7 0 1,3-3 0,-2 4 0,4-3 0,-11 1 1,-6 0 1,-6-4 0,-7 2 15,-4-3 3,-10 2-3,-8 0-14,-11 2-2,-10 1-2,-2-1 1,0 3-24,1-2-45,3 2-36,0 1-79,-1 0-140</inkml:trace>
  <inkml:trace contextRef="#ctx0" brushRef="#br0" timeOffset="22515.9469">5746 8242 311,'0'0'134,"0"0"-123,0 0-9,0 0 43,0 0 3,0 0-40,0 0-4,-12-11 23,12 9 13,0 1-5,0 1-15,0 0 3,0 0-19,-2 1-4,0 19-15,-2 10 13,-3 9 2,3 4 0,0 2 4,-5 2 6,8-6-2,-3 3-6,-3-6 1,0 1 0,-2-5-2,-3-5 0,0-2 2,1-10-2,4-6 1,-1-5-1,3-5 1,-4-1 3,-9 0 11,0 0 44,-4 0-7,0-4-16,-1-11-8,3-3-1,1-3-7,0 5 9,6 4 13,4 3-6,0 4-27,3 1-8,4 3 3,-3-2-5,5 2 1,0 1-2,0 0 1,0 0-8,0 0-28,0-3-40,7 3-78,14-1-29,7-6-23,0 0-64</inkml:trace>
  <inkml:trace contextRef="#ctx0" brushRef="#br0" timeOffset="23061.628">5823 8214 365,'0'0'157,"0"0"-118,0 0 7,0 0 18,0 0-49,0 0-15,0 12-16,3 18 16,2 5 8,2 6 17,1 1-4,5-4 4,7-2-9,4-2-1,4-5-9,-3-8 2,-2-5-2,-6-7-2,-7-8-3,-4-1 6,-4 0 0,-2 0 9,2-3 11,0-24 18,0-7-44,2-10 1,-4 0-2,3 2-4,-3 10-3,4 3 7,3 9-1,-2 4-1,3 2-3,-1 4 2,-1 7-5,-3 3 5,-3 0 3,0 0 2,0 0-1,0 0-1,2 5-12,5 20-10,1 8 22,4 8 4,-3 1 8,-2 2-1,-3-2-2,-2 2-2,-2-2-2,0 4-5,0-1-30,4-4-87,13-9-123</inkml:trace>
  <inkml:trace contextRef="#ctx0" brushRef="#br0" timeOffset="23587.5736">6795 8456 414,'0'0'155,"0"0"-134,0 0-12,0 0 37,0 0-10,0 0-36,10-50-1,-10 42 0,-2-4 1,-10 0 0,-3 3 3,-1 2 1,-1 5 6,-6 0 3,-2 2-8,-8 0-5,-5 11 0,-4 12 1,-4 5 1,4 0 2,7 2 12,8-2-11,10-4 3,7-7-3,8-8-2,2-4 1,0-4-1,5-1-3,15 0 4,2 0 14,7-1-5,-2-13-13,2-7 0,-4-2-22,-1-4-35,-2 3 29,-6 2 16,-3 8 12,-6 8 12,-3 4 10,1 2 16,2 0-6,1 10-28,2 12 4,7 6 16,-4 0 2,1-2-11,-1 1-7,3-6-8,-1-1-5,6-5-83,-1-6-86,-5-6-128</inkml:trace>
  <inkml:trace contextRef="#ctx0" brushRef="#br0" timeOffset="23829.592">6880 8315 527,'0'0'112,"0"0"-91,0 0 20,0 0-32,0 0-4,0 0 52,21 97-16,-5-69 1,3-3 1,0-2-13,-2-3-19,1-2-7,-1-4-4,-1 3-43,-3-5-47,-1-3-51,-5-3-46,-5-6-131</inkml:trace>
  <inkml:trace contextRef="#ctx0" brushRef="#br0" timeOffset="24052.4555">7065 8303 292,'0'0'372,"0"0"-321,0 0-40,0 0-11,0 0-1,0 0 1,-60 147 39,29-91-9,-2-2-3,-1-4-11,1-3-1,4-4-8,6-4-7,13-5-22,10-10-88,0-12-109,8-12-239</inkml:trace>
  <inkml:trace contextRef="#ctx0" brushRef="#br0" timeOffset="24361.052">7470 8596 649,'0'0'114,"0"0"-112,0 0 16,0 0 9,0 0-21,0 0-4,0 8 5,0-6-2,0 0 4,0-2-1,0 0-1,0 0 3,0 0-10,8 0-43,5 0-167,5-5-400</inkml:trace>
  <inkml:trace contextRef="#ctx0" brushRef="#br0" timeOffset="25761.5989">8523 8311 498,'0'0'117,"0"0"-94,0 0-23,0 0 0,0 0 10,0 0 37,7 147-19,9-103-2,4-3-14,4-8-6,0-5 2,3-5-6,-2-10 5,-7-4-7,-5-8 1,-2-1 0,3 0 0,1-12 9,1-16 7,1-10-12,-3-10-4,-3 0 1,-4 4-2,-2 7 2,-5 16-2,0 5 2,0 5 1,0 8 4,0-1-4,0 1 5,0 2 1,0 1 4,0 0-8,0 0 0,0 0-2,0 0 6,0 0-3,0 0 9,8 0 8,22 0-5,14 0 4,16 0-1,10 0-8,-4 0-9,-8 0-4,-11 0-31,-18 0-32,-9 0 0,-11 0 16,-7 0 10,-2 0 18,0 0 0,0 0 10,0 0 2,2 0 7,-2 0-4,8-4 4,-2-3 16,-2 2-4,1 0 9,-5 4 4,0-2 3,0 3-2,0 0 0,0 0-8,0 0-10,0 0-8,-13 0 0,-8 0-12,-8 0 5,-7 17 1,1 4 1,1 6 1,8-3 4,6 0 2,7-7 0,3 0-2,10-7-1,0-2-5,0-6 1,0 0-13,4-2 3,15 0 15,-5 0 9,9-10 3,0-7-9,-1-4-3,1-5-6,-4 6-11,-8 3 3,-3 12 14,-6 5 5,0 0-5,2 0-1,5 12 1,1 10 8,0 2 8,5 0-2,1-2 3,5-4-2,-2-5-5,2-1-1,1-12-2,-2 0 3,0 0 4,5 0 5,-1-19 9,2-9 1,3-9-2,3-9-9,-1-15-14,-4-6-1,-5 3-3,-6 11-15,-11 18-1,-5 15 11,0 8-11,-4 0-39,-11 4 11,-4 2 8,-1 0 8,1 1 15,4 4 12,6-3 2,2 4-1,5 0 0,2 0 3,-2 0-1,2-2-1,0 2 0,0 0-1,0 0 0,0 0 0,0 0 0,0 0-6,0 10 6,0 16 0,0 10 23,0 10 7,0 6 7,0 5-16,2-2 4,2-2-11,4-3-5,-4-2-5,0-2-4,-2-2-41,2-3-98,5-13-72,5-13-239</inkml:trace>
  <inkml:trace contextRef="#ctx0" brushRef="#br0" timeOffset="26460.3276">9748 8303 365,'0'0'150,"0"0"-95,0 0 37,0 0-23,0 0-33,0 0-25,0-14-5,0 21-6,0 15 0,0 7 12,0 7 18,0-1 0,0 0-7,0-2-8,0-1-4,0-5-5,0-8 0,0-5-6,0-8-31,4-4-15,7-2 9,5 0 37,3-20 7,4-14-7,2-8 0,-3-7-4,-3 3-4,-2 9-5,-9 16 13,-1 9 8,-3 10 3,-2 2 6,1 0-17,-1 14-1,3 14 1,1 5 28,-1-4 6,3 2-14,4-4-7,-1-8-4,5-1 0,0-6 5,8-6-9,2-3 9,3-3-2,3 0 0,1-11 0,-2-10-2,3-5-4,-5-11-3,0-4-3,-4-2-2,-3-7-8,-7 3-8,-4 3 5,-6 10-11,-1 6 7,-4 12 13,0 7 4,0 9-8,-9 0-1,-15 0 8,-7 23-8,0 13 9,2 7 2,10-6 6,4 2 2,14-9 0,1-6 1,0 0 9,23-2-1,8-4-9,5-4-2,2-7-8,6-4-17,-1-3-72,-1 0-76,-7-8-152</inkml:trace>
  <inkml:trace contextRef="#ctx0" brushRef="#br0" timeOffset="27308.115">11468 8197 447,'0'0'53,"0"0"-50,0 0 29,0 0 62,0 0-77,0 0-12,-58 2-5,7 34 34,2 6 11,9-4-18,13-4-9,13-5-12,14-9 1,0-2-1,6-7 3,23-2 0,13-6-3,4-3 3,7 0-9,-3-19-11,-6-6-13,-8-12 5,-12 1 15,-10 3 4,-14 9 9,0 4 4,-12 6-8,-17 4-3,-6 4 1,-7 5-1,-1 1 5,3 0 9,9 0 11,13 0 14,11 0 1,5 0-30,2 0-7,0 0-2,23 3 2,21-3-5,18 0 26,17 0-18,3 0 1,0-9-9,-3-5-15,-15-3-8,-17-1 3,-18 6-10,-14 1 6,-8-1 2,-5 1 8,-2 1-13,0 0-25,0 2-3,-12 1 12,2 2 17,1 1 10,0 0 16,5 3 5,0-2 27,2 3 31,2 0 3,-3 0-15,1 0-15,-3 4-36,-4 21-7,-6 16 7,-1 11 53,-1 8 4,3-2-22,5-1 7,1-3-19,2-6-17,2-2 0,4-2-2,-2-4-4,2-2-18,0-5-46,0-5-55,0-9-63,0-10-75</inkml:trace>
  <inkml:trace contextRef="#ctx0" brushRef="#br0" timeOffset="27473.014">11791 8464 64,'0'0'717,"0"0"-576,0 0-50,0 0-3,0 0-84,134-44-4,-80 38-25,-12-2-86,-8 0-96,-13-4-140</inkml:trace>
  <inkml:trace contextRef="#ctx0" brushRef="#br0" timeOffset="28701.3361">13628 8340 378,'0'0'68,"0"0"-54,0 0-6,0 0 19,0 0-1,0 0-7,0-123-7,0 101 2,-7 4 20,-6 2-12,-9 8 2,-14 8 7,-15 0-16,-12 18-6,-5 25 7,5 8 8,9 4-9,17-6-9,15-8 0,17-7 2,5-6-5,9-8-1,24-8 0,12-12 1,3 0 14,4-7 7,-5-25-13,-7-7 11,-8-9-5,-4-16-11,-5-7 3,-6-2-4,-4 0-5,-5 15-11,-4 16 9,-2 12 2,-2 10-2,0 4 2,0 6 2,0 3 0,0 6-2,0-1 3,0 2 1,0 0-4,0 0-4,0 0-5,0 0 7,0 0-8,0 0 3,0 0 7,0 0 0,0 0 1,0 0 0,0 0 1,0 0 1,0 0 1,0 0-4,0 0-3,0 0 2,0 7-5,0 6 3,0 10 3,0 9 1,0 7 14,0 5 18,0 4 2,0 3 12,0 2-22,0-4-11,0-1-11,0-6 3,5-7-1,8-4-4,4-7-1,2-6-24,1-4-55,2-2-45,0-7-86,-1-2-154</inkml:trace>
  <inkml:trace contextRef="#ctx0" brushRef="#br0" timeOffset="29233.7097">14075 8303 254,'0'0'80,"0"0"-46,0 0-2,0 0 23,0 0-15,0 0-20,46-102 5,-46 92 0,0 1-17,0-2-4,-9 5 4,-9 6-1,-9 0-4,-2 0 10,-2 6 10,-1 17 5,2 6 8,0 8 1,6-4-11,6 2 2,5-9-9,11-6-7,2-4-5,0-4-3,0-4-2,8-4-1,11-4 4,3 0 6,4 0-11,1-12 0,4-14-14,-2-8-10,2-10-14,-2-2 1,-6 2 15,-7 15 9,-7 11 11,-7 14 2,-2 4 25,0 0-7,0 18-16,0 15 8,-2 11 39,-5-5-8,5 2-12,2-8-21,0-3-8,0-3-4,15-5-87,1-10-110,1-6-160</inkml:trace>
  <inkml:trace contextRef="#ctx0" brushRef="#br0" timeOffset="30239.8503">14326 8156 576,'0'0'104,"0"0"-99,0 0 3,0 0-6,0 0-1,0 0 21,11 82 6,-9-46-10,1 1 3,-3-2-18,0-3 2,0-4-3,0-4-1,0-4-1,-7-6-1,0-4-11,5-6-4,-1-2-7,-1-2 9,0 0 14,-3-6 7,3-15-5,4-12 6,0-9-3,4-8-5,21 4-14,4 4 0,2 16 5,-2 11 9,-3 7 2,-1 8 7,-9 0 7,-5 17-16,-1 18-2,0 4 2,-1 1 7,-5-1-5,-4-5 1,0-2-1,0-6 1,-9-5-3,-5-5 0,4-7 1,-1-6-1,4-3-1,4 0 1,3 0-2,0-16 2,0-14-13,0-8-4,21-11 2,3 2-18,5 2 0,-2 13 24,0 13 2,-5 10 7,-6 9 18,-5 0-6,-2 11-1,0 17-10,-3 4 15,1 0 4,-3-5-8,1-5-6,2-3-1,-2-5-1,1-6-1,2-6-3,4-2-3,2 0 3,5 0 6,6-10-5,4-10 0,-1-4 3,4-6-2,-4 0-2,-5-5-1,-3 3 0,-4-2-3,-3-2-10,0 2 10,-1 4-2,-3 6 0,-1 4 3,-8 8 3,0 3-2,0 4-4,0 3-4,-8-3 5,-5 5-1,-8-3 2,3 1 2,1 0 2,3 2 1,3 0 3,5 0 10,3 0 0,3 0-3,0 0-2,0 0-4,0 0-5,-3 19-2,3 18 2,-4 11 24,2 12 8,-3 6 3,3 5 8,-4-2 7,2-2-17,-3-3-7,0-6-8,0 2-7,0-2-6,6-4-1,1-5-4,0-9-38,0-13-84,0-10-41,0-15-82</inkml:trace>
  <inkml:trace contextRef="#ctx0" brushRef="#br0" timeOffset="30511.7408">14959 8245 193,'0'0'379,"0"0"-319,0 0-14,0 0-14,0 0-30,0 0 1,99 12-6,-80 24 1,-10 0-2,-6-1 4,-3-1 0,-8-5 3,-24 0-1,-11-9 6,-6-4 0,0-9-2,8-7-5,8 0-1,7-19-55,14-15-88,12-8-243</inkml:trace>
  <inkml:trace contextRef="#ctx0" brushRef="#br0" timeOffset="30771.5791">15218 8223 413,'0'0'127,"0"0"-112,0 0 29,0 0-18,0 0-22,0 0 37,6 80 25,-6-50-14,0-2-4,0-1-6,-6-3-28,-2-3-12,2 2-2,2-3 0,4-4-113,0-9-100,0-7-196</inkml:trace>
  <inkml:trace contextRef="#ctx0" brushRef="#br0" timeOffset="30915.2268">15309 8058 529,'0'0'175,"0"0"-93,0 0-44,0 0-38,0 0-108,0 0-200</inkml:trace>
  <inkml:trace contextRef="#ctx0" brushRef="#br0" timeOffset="31919.4433">15372 8226 319,'0'0'292,"0"0"-221,0 0-35,0 0-5,0 0-26,0 0-5,37 19-15,-36 6 12,3 1 3,-4 0 1,0-1 0,0 2 2,-5-6 1,-3-4-4,-3-7 1,5-5-1,2 0-4,4-5-5,0 0 9,0 0 7,0-5 5,0-16-10,2-7-2,17-4-6,3 0-5,0 6 11,0 8 2,-6 8 7,-5 7 14,-4 3 6,-3 0-29,1 10-2,6 12 2,2 4 4,3-1-1,1-4 2,6 0-2,2-8-2,4-6-1,-1-5-11,2-2 6,-1 0 3,2-6 2,-1-11 2,2-6 3,-5-7-2,-6-7-3,-6-1-19,-10-1 3,-2 4-6,-3 9-16,0 9-4,-8 8 15,-19 6 7,-5 3 8,-1 0 8,2 0 4,2 17 5,2 7 11,2 5 6,3 0-4,7-3-7,6-3-3,7-4-2,2-4-1,0-7-1,2-2-2,12-6 6,10 0-8,-2 0-12,0-5-7,3-10-3,-3-11 6,1-1 2,0 1-7,-3 4 18,1 6 2,-8 6 2,-1 7 1,-7 3 3,-1 0 14,0 13-6,-4 19 8,0 13 3,0 6 22,0 6-15,0 2-12,0 0-8,-2-2-3,-4 3-5,-2 0 1,-1 1-2,1 0 0,-1-6-2,-1-9-11,2-9-23,-1-9 22,-3-8 7,-3-1-2,-3-6 6,-2-1-1,-2-5 1,-5-5 0,0-2 1,-3 0 2,2-11 2,-1-7 19,2-4 16,6-4 26,5-8 21,13-12 5,3-10-37,29-6-25,32-6-20,19-3-9,14 7-3,2 0-15,-5 6-69,-16 3-101,-21 9-113</inkml:trace>
  <inkml:trace contextRef="#ctx0" brushRef="#br0" timeOffset="32782.0369">17270 8315 628,'0'0'117,"0"0"-99,0 0-9,0 0 46,0 0-55,0 0-3,38-45 3,-16 24 2,3-5 7,0-6 13,2-3 3,-3-6 5,-2-1 5,-8 4-12,-5 2-15,-7 6-8,-2 1-1,0 5-9,-9 7-20,-13 3-7,-3 3 2,-4 5 8,0 6 18,5 0 8,4 0 1,11 0 0,5 0 2,4 0 5,0 0-1,0 0 5,0 0-1,0 0 0,0 0-9,0 0-1,0 0-2,0 2 2,0 16 6,0 10-3,0 10 7,0 8 11,0 7 9,1 5-2,2 2-1,1 4-6,3-1-10,1-5-2,4-2-9,-1-6-20,-2-8-82,-2-12-98,-7-9-132</inkml:trace>
  <inkml:trace contextRef="#ctx0" brushRef="#br0" timeOffset="33403.6543">17226 8231 349,'0'0'361,"0"0"-257,0 0-66,0 0-33,0 0-5,114-66-6,-49 62-17,3 0 7,3-2 5,1-2 10,-7-4 1,-11 3 0,-15-2 3,-14 4 0,-14 4-1,-9 3 4,-2 0-6,0 0 0,-25 0-16,-10 18 11,-7 4 5,4 5-2,5 2-2,10 3 1,9 0-2,10-4 4,4-3-1,0-7 2,0-6-4,4-7 4,2-3 4,-2-2-1,5 0-1,6-9 5,1-13-7,4-9-4,2-9 0,3 2 3,1-3-6,3 4 7,0 8 6,-4 10 1,-2 12 12,0 7-4,0 0-1,4 5-5,-2 19-1,-6 5 1,-3 6-6,-5 1-1,-6-3-1,-1-3-1,-4-7-4,0-5-11,0-9 5,0-6 3,0-3 7,0 0 6,0 0 38,0-20 64,0-16-36,9-12-30,29-8-38,15-3-4,10 8-38,1 6-44,-3 14-69,-8 11-102,-9 12-283</inkml:trace>
  <inkml:trace contextRef="#ctx0" brushRef="#br0" timeOffset="34431.9402">18541 8103 304,'0'0'62,"0"0"-58,0 0 13,0 0 12,0 0 5,0 0-5,-4 33-7,2-30-7,2-1-7,0 0-1,0-2 1,0 0-5,0 0 11,6 0 12,8-2-7,-1-10-11,-5-6-8,-1 2 0,-2-1-3,-5 5-4,0 3 3,0 3-3,-16 4-4,-11 2 10,-2 0 1,-5 0 10,4 15 14,0 6 4,0 7 8,3 4 24,3 2-14,8 2-20,7 1-5,9-1-3,0-4-4,5-8 0,21-4 2,6-10-4,10-10 2,9 0 2,9-2-5,5-21-10,-3-1 5,-2-3-2,-5-8 1,-5-2-1,-5-4 19,-10 5-11,-10 0 6,-12 6-7,-10 8-10,-3 4-1,0 7-7,-16 8-5,-13 3-2,-4 0 3,-5 6 3,5 16 3,4 4 4,8 4 1,8-2 9,8 1 11,5-2 4,0-3-4,23-2 2,12-5-4,12-5-10,9-12-8,2 0-56,0 0-72,-13-11-60,-14-7-84</inkml:trace>
  <inkml:trace contextRef="#ctx0" brushRef="#br0" timeOffset="35631.5032">15686 7683 161,'0'0'3,"0"0"15,0 0 0,0 0 25,0 0-43,0 0-4,0 0-3,0 0 7,0 0 9,0 0 1,0 0 5,0 0-5,0 0-4,0 0 0,0 0 2,0 0-6,0 0-2,0 0 7,2 0 0,-2 0 6,0 0-1,0 0 11,0 0 14,2 0-5,7 0-1,2-1-9,7-1-2,4-1 6,5 0-7,6-1-8,3 0 1,7-2-3,-1 2 7,-2 0 0,0 2-4,7 2-1,4-2 12,1 2 9,8-3-15,2-2 2,7 3 8,12-3 4,0 4-6,7 0-4,13 1-10,7 0 0,15 0-6,7 0 2,1-3 3,-2 0-2,-9 3 2,-6 0-4,-9 0-6,-2 0 0,5 0-3,6 0-3,7 0-9,1 0 8,-3 0 4,-3 0 3,-10 0 0,-7 0 8,-13 0 1,-16 0 8,-19 0-1,-15 0 10,-17 0-14,-10 0-4,-4 0-7,-3 0-1,-2 0-14,0 0-62,0 0-85,-26 0-157</inkml:trace>
  <inkml:trace contextRef="#ctx0" brushRef="#br0" timeOffset="175965.6743">3902 10331 38,'0'0'16,"0"0"-16,0 0 8,0 0 9,0 0-3,0 0 5,0 0 16,0 0 2,-18 18 1,14-18-10,2 0-3,-1 2-2,3-2-9,0 0-1,0 2 22,0-2-31,0 0-2,0 0 7,0 0 1,0 0 14,0 0 22,0 0 12,17 0 10,16 0-38,11 0-2,5-2 2,-1-2-15,-2 2-15,-4 2-4,-3 0-49,-8 0-54,-8 0-57,-11 0-110</inkml:trace>
  <inkml:trace contextRef="#ctx0" brushRef="#br0" timeOffset="176244.5007">3745 10726 491,'0'0'91,"0"0"-91,0 0 0,0 0 34,0 0-18,0 0-14,157 0 2,-88-2 4,1-7-3,-5 4-3,-10 1-2,-10 1-25,-6 1-55,-7 2-38,-8 0-25,-3-3-45</inkml:trace>
  <inkml:trace contextRef="#ctx0" brushRef="#br0" timeOffset="188903.0339">16269 10772 153,'0'0'36,"0"0"-14,0 0 2,115 46 7,-95-22-1,-10 5-3,-5-1 5,0-1-6,-5 4-11,0-3-2,0-2 2,0 0-5,-18-2 2,0-7-3,-2 2 1,-7-6 26,5-4 1,1-3-1,7-4-14,9-2 2,3 0 0,2 0 9,0 0 2,0 0 6,0-10-29,0-6-6,13-4-4,16-4-2,8-6-1,11-3 1,8-3-1,-2-1 7,-4 1-8,-10 2 2,-16 9 0,-10 9 0,-9 6 3,-3 6-1,0 4 1,-2 0-3,0 0-4,0 0-3,0 0-4,0 0 3,0 0 3,0 0 2,0 0 3,0 0 0,0 0 2,0 0-2,0 0-5,0 0-1,0 0-1,-4 2 5,-8 12 0,-1 4-2,-4 6 4,1 4 0,-3 2 16,4 4-5,1 1 6,10-3-4,4-1 4,0 0-11,12-3 1,19-4 3,14-4 3,12-6 0,5-4-13,-1-8-16,-10-2-62,-11 0-68,-13-10-105</inkml:trace>
  <inkml:trace contextRef="#ctx0" brushRef="#br0" timeOffset="189452.9653">17284 10822 555,'0'0'123,"0"0"-68,0 0 37,0 0-20,0 0-51,0 0-12,115-3-6,-74 3-3,1 0-2,3 0-28,-1 3-62,-3 7-83,-13 2-98</inkml:trace>
  <inkml:trace contextRef="#ctx0" brushRef="#br0" timeOffset="189668.886">17301 11131 697,'0'0'125,"0"0"-108,0 0 43,0 0 13,0 0-41,166 0-16,-84 0-16,-10 0-1,-14 0-33,-14 0-41,-9 0-31,0-2-9,-12-2-8,-7-2-147</inkml:trace>
  <inkml:trace contextRef="#ctx0" brushRef="#br0" timeOffset="192286.4624">18476 10834 131,'0'0'55,"0"0"-12,0 0 10,0 0-3,0 0-6,0 0-1,0 2-2,0-2-1,0 0-6,0 0-13,0 0-11,0 0-3,0 0 0,0 0-4,0 0-3,0 0 0,0 0-1,0 0 0,0 0-4,0 0 3,0 0-2,0 0 2,0 0 2,0 0 2,0 0-1,0 0 1,5 0-1,4-2 2,7-6 0,0-4-3,-1-4-5,-1 0 0,-6-2 1,-4 1 1,-4 2 1,0 3-11,0 4 13,0 6-5,-21 2-6,-5 0 6,-9 4 5,-5 22 19,0 6 5,-1 8 22,6 2 4,8 1-7,10-4-5,15 1-12,2-1-7,13-2-12,24-4 13,10-8 6,7-6-23,3-9 2,3-6-5,-4-4-41,2 0-40,-6-4-69,-6-20-175</inkml:trace>
  <inkml:trace contextRef="#ctx0" brushRef="#br0" timeOffset="192737.2026">18902 10946 569,'0'0'113,"0"0"-85,0 0 10,0 0-14,0 0-20,0 0 5,89-7-5,-41-10 7,-6-5-8,-3-1 0,-4-3 3,-5-7-1,-7 1-3,-10 2 0,-6 2 2,-7 3-4,0 11 0,-2 2-4,-19 9-4,-9 3-1,-6 0 1,-9 8 8,-4 18 1,0 10 18,7 6 12,12 0 15,13 2-22,14-6-15,3 0 3,20-3-1,23-7 6,10-7-5,2-4-6,4-7-6,2-10-4,0 0-46,4 0-41,-4-29-69,-3-4-116</inkml:trace>
  <inkml:trace contextRef="#ctx0" brushRef="#br0" timeOffset="193060.0033">19471 10377 495,'0'0'137,"0"0"-36,0 0-7,0 0-42,0 0-50,125-66 0,-72 57 1,-5 4-3,0 2-4,-10 3-1,-9 0-32,-7 0-38,1 0-51,-6 3-123</inkml:trace>
  <inkml:trace contextRef="#ctx0" brushRef="#br0" timeOffset="193658.9203">20090 9953 218,'0'0'82,"0"0"-10,0 0-5,0 0-11,0 0-26,0 0-24,29 11 1,-27 31 49,-2 8 16,0 2-11,0 2-21,-4-1-15,-5-5-11,3-4-8,-1-4-2,2-8-3,3-8 3,0-9 0,2-8-1,0-5 0,0-2 9,0 0 8,0-12 29,22-24-9,7-15-39,5-7-1,-7-2-24,-3 6 0,-4 4 17,-2 10 5,-3 6-3,-5 10 5,-5 8 1,-2 9 0,-3 4 2,0 3-2,0 0-1,0 0-8,0 0-8,-6 10 4,-17 9 12,-3 6 0,1 1 0,1 1 4,4-3 3,4 1-2,5-1 1,4 0 7,7-2-9,0-1 1,0-3 2,20 2 3,11-2 4,5-1-4,0 0-10,-4-1-66,-2-4-125,-5-4-110</inkml:trace>
  <inkml:trace contextRef="#ctx0" brushRef="#br0" timeOffset="194026.701">20639 9832 331,'0'0'139,"0"0"-29,0 0-21,0 0-61,0 0-24,0 0-4,-27 114 46,6-58-5,4-3-2,4-4-3,7-4-17,1-4-5,5-5-8,0-4 0,0-3 2,15-7-8,4-6 0,4-4-37,9-9-13,10-3-26,0 0-71,-2-19-160</inkml:trace>
  <inkml:trace contextRef="#ctx0" brushRef="#br0" timeOffset="194183.604">20578 10173 694,'0'0'151,"0"0"-81,0 0-59,0 0-11,153-42-69,-93 35-74,-9 1-123</inkml:trace>
  <inkml:trace contextRef="#ctx0" brushRef="#br0" timeOffset="196328.1974">21185 10582 29,'0'0'270,"0"0"-246,0 0-23,0 0 27,0 0-4,0 0 0,-132-17-2,101 20 10,-4 12 5,-10 10-13,-2 3 2,0 4-14,7 1 2,13 1-7,15-1 2,9-3-6,3 0 3,20-2-6,23-2 7,5-2-6,4-2 6,-6-2 0,-9-4 2,-17 3-7,-5-5-2,-13 2-2,-2 1 1,-2 4-1,-32 1 2,-10 1 2,-10-4-2,1-5 1,4-7 0,8-1 2,9-6-1,7 0 15,4 0 14,11-15 1,7-9 11,3-4-15,22-3-28,25 0-4,16 4 4,8 3-4,5 8 3,-12 2-9,-8 4-36,-9 5 13,-11-2 23,-7 1-6,-9 2 13,-9 3 3,-4 1 4,-4 0-4,2 0 0,2 0 0,-5 0 0,5 0-2,-2 0 2,1 1 9,-1 13 4,-2 4-3,-3 5 4,0 1 2,0 0-2,0 2-6,-6 2-6,0 0-2,4 0-41,-3-8-103,3-6-176</inkml:trace>
  <inkml:trace contextRef="#ctx0" brushRef="#br0" timeOffset="196494.2559">21399 10758 701,'0'0'88,"0"0"-85,0 0-3,0 0-211,0 0-320</inkml:trace>
  <inkml:trace contextRef="#ctx0" brushRef="#br0" timeOffset="196919.8363">21502 10925 514,'0'0'202,"0"0"-125,0 0-36,0 0-41,0 0-8,0 0-14,27 39 21,-19-9-2,-6 1 3,-2-4-4,0-1 2,0-1 0,-8-6-4,-6-5-4,1-3 1,4-10 3,2 2 0,3-3 6,4 0 1,0-12 11,0-17-11,0-17-1,22-1-20,14 1-11,-1 7 8,-6 16 23,-4 11 17,-14 9 25,-4 3-8,2 3-34,-5 21 3,-2 8 7,-2 4 13,0 4-3,0 0-4,-2-2-12,-7-2-3,7 1-1,2-8-109,0-7-103,7-7-304</inkml:trace>
  <inkml:trace contextRef="#ctx0" brushRef="#br0" timeOffset="197205.8859">22104 10682 462,'0'0'158,"0"0"-85,0 0-20,0 0-32,0 0-11,0 0-7,-105 154 29,71-84 26,7 0-20,10 1-10,5-3-14,12-8-8,0-2-2,10-4-4,16-8-52,12-6-55,2-12-38,2-15-71,3-11-58</inkml:trace>
  <inkml:trace contextRef="#ctx0" brushRef="#br0" timeOffset="197806.5833">22448 10822 314,'0'0'112,"0"0"-26,0 0 3,0 0-45,0 0-25,0 0-14,-32 22-3,9 11 59,-3 4-13,4 4-9,-1-2-7,7 4-4,5-5-15,7-3-8,4-3-1,0-6-3,0-12-1,6-3-40,9-10-4,8-1 9,4 0 17,4-23 13,2-12-16,1-5 6,-6 1 0,-5 9 7,-10 11 8,-5 15 39,-8 4 5,0 0-44,0 14-3,2 12 3,2 3 23,3-3-10,1 0-10,4-8 4,-3-4-3,1-6 0,0-5-2,-1-3 0,5 0 2,3 0 16,8-15 23,1-13-16,4-7-13,-6-4 13,-7-1 1,-6 0-10,-11 1 19,0 6-7,-11-2-18,-11 7-12,0 4-3,6 8-12,3 4-53,4 8-84,7 0-78,2 4-226</inkml:trace>
  <inkml:trace contextRef="#ctx0" brushRef="#br0" timeOffset="198069.9098">23151 10379 488,'0'0'134,"0"0"-59,0 0 16,0 0-45,0 0-26,0 0-13,27-34-7,-27 36-23,-2 23 4,-21 4 19,-4 9 10,-6 4-6,2 4-4,-1 2-9,6-1-138,12-7-122</inkml:trace>
  <inkml:trace contextRef="#ctx0" brushRef="#br0" timeOffset="198412.8779">23403 10615 173,'0'0'373,"0"0"-310,0 0-50,0 0-11,0 0 17,0 0 34,-57 141-23,24-95-1,1 3 13,4-1-19,4-7-14,8 0-3,12-7-1,4-8-5,0-3 0,22-9-14,8-3-36,3-4-20,2-7-54,5 0-149</inkml:trace>
  <inkml:trace contextRef="#ctx0" brushRef="#br0" timeOffset="198601.7611">23134 10918 696,'0'0'155,"0"0"-64,0 0-46,0 0-45,131-47-19,-69 40-75,1 3-55,-7 2-49,-12 2-248</inkml:trace>
  <inkml:trace contextRef="#ctx0" brushRef="#br0" timeOffset="198818.465">23604 10930 87,'0'0'624,"0"0"-491,0 0-51,0 0-62,0 0-20,119-2-4,-66 0-27,-3 1-44,0-2-16,-3 3-12,-9-1-39,-12-2-53</inkml:trace>
  <inkml:trace contextRef="#ctx0" brushRef="#br0" timeOffset="199060.3609">23863 10760 659,'0'0'157,"0"0"-107,0 0-9,0 0-41,0 0 1,0 0 17,-35 105 9,27-66-17,-3 1-5,5 1-3,-8 1-2,3 2-54,-1 0-106,3-6-85</inkml:trace>
  <inkml:trace contextRef="#ctx0" brushRef="#br0" timeOffset="199552.3852">24308 10826 468,'0'0'98,"0"0"-36,0 0-13,0 0-41,0 0-8,0 0-7,4-16-6,-31 16 13,-10 14 13,-7 8 26,-2 4 0,11 1-4,8 0-16,10-3-13,9 1-1,8-6 0,0-2-3,8-5-2,18-5-6,6-7 5,3 0 0,1 0-2,-1-15-4,-1-10 0,-12-3 1,-11-4 5,-11-4-6,0 2-7,-22 0-13,-12 1 21,3 4 3,2 0 3,7 2 3,4 3 3,12 0 34,3 2-8,3-2 1,0-3 24,9 1-8,12-1-12,5-2-5,-3 3-32,3 4-3,-8 9-38,-9 4-77,-5 9-171</inkml:trace>
  <inkml:trace contextRef="#ctx0" brushRef="#br0" timeOffset="199847.0312">24609 10430 532,'0'0'262,"0"0"-126,0 0-46,0 0-30,0 0-50,0 0-10,103 17-14,-84 31 8,-5 12 6,-12 11 5,-2 3 5,-11-2-2,-23 0-4,-5-6 0,-18-4-3,-9-4 3,-10-3-4,-2-5-59,7-5-134,15-16-193</inkml:trace>
  <inkml:trace contextRef="#ctx0" brushRef="#br0" timeOffset="214829.9992">11281 12858 18,'0'0'33,"0"0"-33,0 0-6,0 0 6,0 0 15,0 0-1,0 0 16,0 0 26,-5-16-6,5 13-10,0-1-11,0 1 16,0 1-1,0 0-5,0-1-3,0 1-7,0 0 0,0 0-5,0 2-17,0-1-1,0 1 2,0 0 4,0 0-5,0 0-6,0 0-1,0 0 0,0 0 0,0 0 1,0 0 2,0 0 14,0 0-5,0-2 3,0 2-5,0 0 0,0 0 4,0 0 1,0 0-9,7 9-6,5 16 8,1 8 11,-5 7-3,-3 8-4,-3 5-6,0 1-5,-2-2 0,5-8 1,0-4 1,1-10-3,8-8-1,3-5-4,12-13-7,7-4 10,7 0 2,2-26 5,1-6-2,-4-13-2,-2-6-1,-7-7-12,-4-3 7,-8 3-1,-5 10 3,-8 7-7,-8 9 9,0 11 2,0 3 5,-18 6-6,-8 5-1,-1 7 0,0 0 1,1 0 3,5 4 6,4 11 1,3 0 0,8 7 2,6 0-2,0-1-3,20-1 0,20-4 2,11-1-2,4-5-7,-1-1-77,-9-7-145</inkml:trace>
  <inkml:trace contextRef="#ctx0" brushRef="#br0" timeOffset="225964.8005">5148 10655 69,'0'0'50,"0"0"-25,0 0 7,0 0 16,0 0-11,0 0-18,0 0-6,-2-33 7,2 26 22,0 2 1,2 1-19,-2 4-1,0 0 4,0 0-11,0 0-6,0 0-2,0 0 0,0 0-3,0 0-3,0 0-2,0 0 0,0 0 0,0 0 1,0 0 1,0 0-1,0 0 9,0 0 7,0 0 3,0 0 2,0 0-6,0 0-5,0 0-5,0 0-1,0 0 7,0 0 0,0 0-5,0 0-5,0 0 0,0 0 2,0 0-4,0 0 2,0 0 0,0 0 1,0 0-1,7 0-2,9 0-7,22-2 7,26-5 9,41-3 8,35-4 11,28-4 16,28 2-3,13 1-31,14 2-4,5 4-4,-14 0 1,-29 5-1,-32 4 0,-37 0-2,-31 0-11,-24 0-3,-22 0 14,-15 0 5,-10-1-3,-7-2 7,-7 1 19,0 0 22,0 2-4,0 0-9,0 0-16,0 0-17,0 0-4,0 0-6,0 0-28,0 0-42,0 0-33,0 0-25,-3 0-47,-10 0-50</inkml:trace>
  <inkml:trace contextRef="#ctx0" brushRef="#br0" timeOffset="228244.6419">5903 9878 295,'0'0'68,"0"0"-66,0 0 25,0 0 33,0 0-33,0 0-27,0 0 24,0-31 17,0 28-9,3-1-12,-3 1-5,0 1-1,0-1 0,0 1 3,0-5 0,0 2-1,0-3-5,0-1-11,0 1 0,0-1-1,-3 0-2,-4-3 0,-6 6-1,-3 2-7,-5 4 3,-10 0 3,-7 0 3,-2 19 2,0 10 0,4 7 0,9 8 2,7 7 13,8-3-2,11 3 2,1-8-7,4-2 7,19-7-8,6-7 2,0-7-1,-2-8 0,-6-3-7,0-9 4,1 0-1,1-2 9,5-24-5,1-11-8,0-7-2,-4-8-14,-7-2-27,-7 3-5,-5 12 7,-4 8 33,0 15 8,-2 11 3,0 5 25,0 0-17,0 16-11,-7 15 0,-7 13 25,-2-1-5,6-5-4,5-1 7,5-10-7,0-3-7,0-6-2,0-4-4,5-6 2,14-2-5,2-4-2,13-2-11,11 0-52,2-14-67,-2-16-170</inkml:trace>
  <inkml:trace contextRef="#ctx0" brushRef="#br0" timeOffset="229248.2975">6281 9677 74,'0'0'175,"0"0"-125,0 0-11,0 0 5,0 0-32,0 0-12,-16 66 62,10-23-10,-4 3-5,2 3 4,-1-6-20,-3 1 5,6-8-24,-3-4-8,3-8-1,0-4 0,0-4-3,2-4 1,2-3 0,2-4 1,0-5-2,0 0 4,0 0 5,0 0 19,0 0 30,0-7 0,0-14-33,0-7-17,6-10-4,-2-8-4,4-12 0,0-8 0,1-1-1,0 7 1,0 11 0,-2 8 1,-1 13-1,-4 10 1,4 6 2,-4 7-3,2-2-4,0 2-1,-1 3 5,-1 2 1,0 0 7,-2 0-2,0 0 2,0 0-2,0 0 3,0 0-4,0 0-4,0 0 0,2 0 1,2 0-2,6 5-4,3 13 4,5 5 4,2 6 3,2 9 0,-1 4 1,-2 4-2,-1 4 0,-2-4-3,2-3-1,0-6-1,-1-2-1,3-5 0,-3-4-37,2-6-40,-6-3-39,-1-8-44,-8-5-55,-4-4-93</inkml:trace>
  <inkml:trace contextRef="#ctx0" brushRef="#br0" timeOffset="229467.7966">6207 10016 118,'0'0'414,"0"0"-340,0 0-29,0 0 61,0 0-37,0 0-60,0 0-8,38-40-1,7 29 0,-1 2-5,1-1-84,-5 3-30,-6-6-98</inkml:trace>
  <inkml:trace contextRef="#ctx0" brushRef="#br0" timeOffset="238042.0931">5561 10993 244,'0'0'19,"0"0"7,0 0 43,0 0-37,0 0-15,0 0 12,0 0 3,0 0 0,0-107 7,0 95 5,0 1-19,0 6 9,0 3 4,0 2-14,0 0-13,0 0-7,0 0-4,0 0-9,0 29-12,0 12 21,-12 19 10,2 6 16,3 1-5,3-1-15,1-8 0,3-1-1,0-7-4,0-8-1,0-12 4,0-10-4,0-14 3,0-4-2,0-2 4,0 0 7,0 0 7,0-16 3,0-18 4,0-15-26,7-2-2,8 2-6,4 9 2,0 9 5,1 10-4,3 5-3,4 4 1,-3 10 1,4 2 2,-1 2-5,-2 26-4,-1 6 4,-5 8 6,-10 4 3,-9 1 0,0-3-3,-9-4 3,-25-4 0,-8-8 1,-8-12 5,0-6-1,0-10 2,4 0 2,10-10 9,8-18-3,9-6 2,14-6-15,5 1-2,0 7-48,10 10-60,6 6-107</inkml:trace>
  <inkml:trace contextRef="#ctx0" brushRef="#br0" timeOffset="238685.8272">6100 11093 289,'0'0'224,"0"0"-191,0 0 15,0 0 42,0 0-36,0 0-37,-19-29-11,19 29-6,0 0-14,0 23-7,0 7 21,0 4 13,0 0 3,8-2-10,10 0 0,2-2 0,4-8 2,1-8-5,-2-6-3,0-6 0,2-2 4,3-4 16,7-24 12,1-12-16,2-12-6,-5-7-8,-6-2-2,-12 7-13,-13 10 13,-2 14 4,-4 5-4,-18 11-3,0 9-2,-7 5-6,-5 0 2,3 9 4,4 9 1,13 3 1,6 1-3,8 0 4,0 0 1,5-4 0,21 2 0,1 2-1,2-4-7,2 0-77,-4-2-72,0-6-198</inkml:trace>
  <inkml:trace contextRef="#ctx0" brushRef="#br0" timeOffset="239370.4018">6611 11310 395,'0'0'123,"0"0"-102,0 0 58,0 0-24,0 0-55,0 0-10,25-13 10,-7 26 3,-3 9-2,1 6-1,-6 4 5,1 2 0,-1 0-4,-4-2 0,-1-4 1,-5-2 2,0-6-3,0-4 0,0-8 0,0-6-1,0-2 1,0 0 2,0-2 9,0-26 5,6-16-17,4-10-10,4-3 10,3 8-26,-2 12 8,-1 16 18,-1 13 3,-2 8-3,-2 0 0,4 4-3,-5 21 3,5 5 6,-7 7-1,-2-2-2,3 0 0,-5-8-3,0-1 4,-2-7-3,0-6-1,0-6 0,0-5-2,0-2 2,0 0 5,-6-2 0,-2-25 5,8-11-10,0-3-10,0-5-12,3 8 14,13 8 4,2 10 3,2 6 2,1 5 2,-9 7 5,1 2 5,-1 0-6,-1 4-6,-2 18 5,0 6 11,0 5-3,-5 2-2,3 2-8,-2-1-3,-5 1-1,2 1-16,0-3-53,3-1-39,1-10-80,5-8-136</inkml:trace>
  <inkml:trace contextRef="#ctx0" brushRef="#br0" timeOffset="239872.1022">7346 11364 186,'0'0'159,"0"0"-126,0 0 25,0 0-3,0 0-19,0 0-5,16-87 11,-16 79-1,0-1-11,0 2 2,-3 0-10,-5-1 0,-4 1-6,2 2-4,-11 5-4,-3 0-7,-12 5-1,-4 17 0,3 6 1,3 6 0,14-3 2,11-4 0,7 0-3,2-11 0,0 2-4,0-10 0,11-2-3,4-6 7,5 0 6,1 0-6,-2-14-4,2-10-3,1-5-12,-2-1-3,-4 7 12,-10 10 10,-2 9 25,-1 4 12,-3 0-22,7 7-15,0 14 0,4 8 6,9 4 3,0 3-4,2 1-5,2-3-20,5-8-92,-2-10-122,-6-8-211</inkml:trace>
  <inkml:trace contextRef="#ctx0" brushRef="#br0" timeOffset="240105.958">7540 11267 545,'0'0'98,"0"0"0,0 0 1,0 0-73,0 0-26,0 0-1,13 37 1,6-11 28,-2 2-18,4 0 0,3-2-10,1-2 0,-8-4-71,1 0-23,-5-6-54,-5-2-32,-2-8-26,-4-4 4</inkml:trace>
  <inkml:trace contextRef="#ctx0" brushRef="#br0" timeOffset="240275.8533">7723 11279 351,'0'0'155,"0"0"-60,0 0-4,0 0-53,0 0-32,0 0 8,-85 85 23,70-39-2,-5 0-5,6-2-26,-1-1-1,0-2-3,9-4-110,3-16-141</inkml:trace>
  <inkml:trace contextRef="#ctx0" brushRef="#br0" timeOffset="240533.6552">7917 11085 627,'0'0'140,"0"0"-111,0 0-8,0 0-19,0 0 16,47 129 14,-36-70-8,-9 10-9,-2-1-10,0 0-3,-9-6-2,-9-6-2,-6-5-86,-1-9-41,-5-10-54,-6-10-72</inkml:trace>
  <inkml:trace contextRef="#ctx0" brushRef="#br0" timeOffset="241326.3495">5998 10793 136,'0'0'70,"0"0"-38,0 0 41,0 0-2,0 0-32,0 0-23,0-32-7,0 32-9,0 0 0,0 23 0,-7 19 7,-1 20 54,-2 17 8,4 11 4,1 10-13,3 4-18,2 0-17,0-4-12,7-10-6,15-17-4,11-15-3,7-15-3,10-16-38,14-10-21,7-15-17,3-2-55,-10-2-124</inkml:trace>
  <inkml:trace contextRef="#ctx0" brushRef="#br0" timeOffset="255515.8943">4344 13647 421,'0'0'73,"0"0"-71,0 0 7,0 0 55,0 0-26,0 0-34,0 0-4,-27 0 4,27 0 2,0 0-3,-2 0 4,2 0 10,-2 0 6,2 0-7,0 0-1,0 0 0,0 0-1,0 0-1,0 0-4,0 0 10,0 0-5,13-1-11,18-7-1,9-3 10,11 3-4,3 3-3,-5 0-5,-2 5-2,-5 0-45,1 0-27,-5 6-30,-7 8-58,-11-2-99</inkml:trace>
  <inkml:trace contextRef="#ctx0" brushRef="#br0" timeOffset="255765.7414">4364 13968 172,'0'0'353,"0"0"-291,0 0-61,0 0 7,0 0 34,0 0-42,51 0 0,7-4 20,11-10 32,0 3-23,-9-2-23,-10 9-6,-13-2-9,-6 2-43,-6 4 10,-7 0-23,-9 0-67,-3 0-47</inkml:trace>
  <inkml:trace contextRef="#ctx0" brushRef="#br0" timeOffset="259462.6098">5743 13704 36,'0'0'38,"0"0"-32,0 0 48,0 0 26,0 0-11,0 0-27,0 0-14,-6-6-4,6 4-1,0 2-6,0 0-2,0-2-2,0 2-2,0 0-6,-5-3-3,1 3 0,-3-2-2,-1-1 7,-3 3-3,4-2-2,-6 2 2,-1 0 2,1 0 2,-3 0 3,3 0-4,-3 0-1,5 0 1,0 0 4,4 0-5,4 0-2,3 0 2,0 0 1,4 0-7,35 0 2,23 0 42,26-12-5,24-6-19,27-7-4,23 0 10,26-1-3,16-3-23,3 5 5,-16 2 3,-21 2 6,-33 6 9,-25 4-11,-33 1-5,-29 2 4,-23 1 5,-17 6 7,-6-2-4,-4 2-13,0 0 0,0 0-6,0 0-2,-5 0-43,-19 0-103,-17 0-73</inkml:trace>
  <inkml:trace contextRef="#ctx0" brushRef="#br0" timeOffset="260331.646">6461 13038 208,'0'0'113,"0"0"-59,0 0-9,0 0 8,0 0-30,0 0-12,-6-54-6,6 44 9,0 2 9,0-4-11,-2-1 1,-3-1-7,-1 0-3,-4 5 7,-1-2-2,-2 6-8,-10 3 0,-7 2-1,-18 5 0,-12 29-2,-6 17 3,-3 9 14,11 5 1,13-7-1,15-7-8,15-8-3,11-9 4,4-7-5,4-8-2,25-6-2,9-10-5,5-3 7,-3 0 0,0-10-20,-3-15 10,0-5-2,-2-10-18,-1-10 20,-8-2-11,-6 4-36,-8 14 57,-8 17 15,-4 10 22,0 7 15,0 0-6,0 0-20,0 12-26,0 10 3,0 4 8,0 4 29,0-4-20,0-2-11,0-6-3,0-2-1,2-1-2,7-3-3,5-2-28,3-3-27,7-3-38,6-4-53,3 0-88</inkml:trace>
  <inkml:trace contextRef="#ctx0" brushRef="#br0" timeOffset="261005.7975">6769 12814 347,'0'0'98,"0"0"-58,0 0 35,0 0-21,0 0-46,0 0-8,-3 41 0,-9 5 56,-7 12-13,0 0 3,1 0-24,3-7-13,3-6-3,3-9-2,1-11-1,5-10-3,0-8 3,3-7 1,0 0-2,0 0 14,0 0 0,0-15 11,0-24 1,12-16-28,4-22-2,3-6-5,2-1-11,-4 8 1,-1 16 14,-5 10 3,-2 15 0,-2 10 4,-3 11 7,1 6-4,-3 4 2,-2 4-3,0 0-6,0 0-4,4 8-7,5 18 11,3 14 0,-2 4 26,2 5-7,-5-3 1,1-5-6,0 3-9,5-3-3,-3-1-1,4 0-1,-3-1 1,-2-4-1,0-3-33,0-4-58,0-2-8,-3-5-69,2-10-35,-8-9-170</inkml:trace>
  <inkml:trace contextRef="#ctx0" brushRef="#br0" timeOffset="261225.6621">6691 13118 430,'0'0'114,"0"0"-51,0 0 48,0 0-20,0 0-87,0 0-4,60-63-5,-18 51 3,2 1-8,2 3-62,-6-2-60,-6-2-203</inkml:trace>
  <inkml:trace contextRef="#ctx0" brushRef="#br0" timeOffset="272474.3341">5612 14284 324,'0'0'12,"0"0"-2,0 0 42,0 0-17,0 0-28,58-116-2,-38 99 15,3-1-2,-8 4 5,0 3-8,1 4-1,-2 2-2,1 0-7,-1 5-5,1 0 1,1 0-1,1 0-2,-3 12-4,-3 10-3,-3 7 7,-5 0 2,-3 5 1,0 2 3,-3 0-2,-11-2-1,-9 0 5,0-5 0,0-6 2,2 0-7,3-5 5,3-4 1,3-2 9,6-8-8,-1 1-4,-1 4 7,0-3 4,0 0-4,3 0 1,1-2-6,2-4 0,2 0 1,0 0 1,0 0 2,0 0 0,0 0-4,9 0-4,15 0 14,12 0 12,9-4-16,-2-11-1,-3 6 2,-6 3-13,-8 2-23,2 2-78,-3-3-63,-3-4-122</inkml:trace>
  <inkml:trace contextRef="#ctx0" brushRef="#br0" timeOffset="273185.1236">6110 14133 410,'0'0'106,"0"0"-102,0 0 27,0 0 13,0 0-44,0 0-3,34 28 3,-16-2 8,-2 4 5,-3 0-6,-1 2-4,-3-4 2,-5-2-3,-4-2 0,0-7-2,0-9 3,0-2-3,0-4 1,0-2-1,0 0 6,0 0 2,0 0 11,0-7 12,0-14-23,0-4-8,0-8-5,0-1-2,16 5 6,3 0 1,5 10-2,2 5 2,-4 6 0,-4 5 0,-2 3-1,-3 0-5,-1 5-1,0 13-1,2 8 2,-5-2 6,-1 5 1,-3-2 3,-3-1-4,-2-6 2,0-4 0,0-6-1,0-2 1,0-8-2,0 0 1,0 0 1,0 0 3,0 0 6,0-3 2,0-24-13,0-4-15,0-10 0,0 5 2,10 2 9,3 8 4,3 6 19,3 3-12,2 8 5,3 3 24,-4 4-1,0 2 2,-4 0-29,-3 6-5,-1 10 2,3 5-4,-4 2-1,-2 3 1,0 2 0,-3 2-1,1 0-60,3-6-66,0-8-105</inkml:trace>
  <inkml:trace contextRef="#ctx0" brushRef="#br0" timeOffset="274155.0666">6901 13976 375,'0'0'161,"0"0"-136,0 0 42,0 0 9,0 0-62,0 0-14,-2 23 0,2 7 26,8 3 11,-1 6-9,-1-3-4,0 4-7,-2 0-12,-2 1 2,-2-12-6,0 0-1,0-8 2,0-8 1,0-8-2,0-3 0,0-2 4,2 0 6,0 0 9,5-14-1,5-20-12,3-12-7,3-17-4,6 0 0,0 1-30,5 8 16,-2 8 18,-2 12 1,-8 15 6,-5 6 10,-6 8-9,-6 5-8,0 0 0,0 0-16,0 2-9,0 14 8,-8 8 14,-10 5 2,-2-2 1,-2 0-4,1-4 4,-1-2 0,7-5 3,4-4-2,3-8 1,6-1-1,2-3-1,0 0 4,0 0 0,0 0 4,0 0 3,0 0 8,0 0 7,0 0 1,0 0-4,0 0-5,0 0-3,0 0-4,0 0-4,0 0-6,0 7-1,0 5-8,7 6 8,13 5 3,0 4 7,5-1 0,-1 0-2,1-3-6,1 4-2,0-8 6,-2-6-5,-8 0 1,-3-8-2,-9-1 0,-4-4-1,0 0-6,0 0 1,0 0 6,0 0 2,0 0 2,0 0-4,0 0 6,0 0-6,0 0-5,0 0 2,0 0-1,0 0-6,0 0-7,0 0-9,0 0-5,0 0-20,0 0-16,0 0-46,-2 0-78,-4-6-111</inkml:trace>
  <inkml:trace contextRef="#ctx0" brushRef="#br0" timeOffset="276328.238">7647 13808 51,'0'0'131,"0"0"-125,0 0-3,0 0 35,0 0-13,0 0-3,0-10 23,0 8 0,0-3 2,0 2-10,0-1 6,0 2-7,0-1-17,0 3-7,0 0 3,0 0 7,0 0-3,0 0-3,-2 0-4,-5 0-6,-3 21-5,-9 13 13,4 6 8,-1 2-7,5-3-6,3-4-6,7-3 1,1-7-3,0-6-1,0-6 0,0-8-8,0-2-4,5-3 0,2 0 6,5 0 5,5-7 1,5-16-9,0-5-17,-5 1-8,-1 4 11,-9 11 23,-2 7 20,-3 5 0,2 0-11,2 0-1,3 6 5,10 13 11,1 0 1,2 1-10,2-1-5,3-3-3,-4-6-2,-6-6 0,-5-3 1,-6-1 0,1 0 9,2 0 23,0-15 10,2-13-7,-5-6-11,-1-7-24,-5-1 16,0 4 11,0 4-10,0 4-12,-5 7 4,-10 4-15,-1 3-2,-3 4-42,-4 3-73,5 7-90,7 1-115</inkml:trace>
  <inkml:trace contextRef="#ctx0" brushRef="#br0" timeOffset="276875.4295">8214 13762 582,'0'0'78,"0"0"-41,0 0 33,0 0-70,0 0-23,0 0 23,12 89 1,-12-48 7,0-1 1,0 0-2,0 1-4,-6-6 2,-5-3-4,0-5 4,2-9-3,2-9-2,5-2 0,2-7-2,0 0 2,0 0 14,0-10 10,0-16-5,12-13-14,7-6-5,3-5 3,-3-5-3,7-3 2,-1 0-2,-1 8 0,-4 9 0,-4 9 4,-3 13 1,-6 8 4,-2 7 0,-5 4 3,0 0-12,2 12-16,1 20 9,5 13 7,-2 2 31,-1 4-9,2-5 4,-3-4-13,3-2-9,-1-4-2,6-1 0,1-2-1,3-4-1,-1-1-34,1-6-38,-5-9-29,-3-1-51,-5-10-96</inkml:trace>
  <inkml:trace contextRef="#ctx0" brushRef="#br0" timeOffset="277057.3164">8327 14048 344,'0'0'249,"0"0"-176,0 0 33,0 0-9,0 0-97,0 0 0,66-27-1,-18 14-36,-6 7-41,-6 1-90,-14-2-195</inkml:trace>
  <inkml:trace contextRef="#ctx0" brushRef="#br0" timeOffset="277895.8004">7322 13587 113,'0'0'46,"0"0"-32,0 0 54,0 0-11,0 0-43,0 0-8,-31-14 26,31 14 7,0-2-5,0 2 6,0 0 2,0-2-11,0 2-7,8-8-5,32 1 3,19-8-10,19-4 2,20-4 10,16-1 3,13 1-9,2 3-6,-7 3-8,-22 5-4,-23 6-10,-28 0 3,-20 4 4,-17 2-7,-7 0-14,0 0-13,2 0-50,-5 4-56,-2 2-110</inkml:trace>
  <inkml:trace contextRef="#ctx0" brushRef="#br0" timeOffset="278864.0286">8586 13537 220,'0'0'50,"0"0"-35,0 0 38,0 0 1,0 0-20,0 0-4,0-3 8,0 3-1,0 0 5,0 0-8,0 0-6,0 0-28,-3 20 0,-16 19 0,-12 18 16,-4 5 27,2 5-3,-2-2-21,-3 0-8,-2 6-10,-3 4 2,1 1-3,5-7-69,8-11-79,8-17-111</inkml:trace>
  <inkml:trace contextRef="#ctx0" brushRef="#br0" timeOffset="279755.9671">7259 12685 22,'0'0'76,"0"0"-54,0 0-7,0 0 26,0 0 13,0 0-13,-11 0-1,9 0 4,2 0 3,0 0-8,-2 6-17,-11 10-19,-8 15-3,-11 12 10,-7 18 15,-8 15 3,-9 8 5,-8 10-13,-5 1-8,-5 1-9,-6-4-3,7 2-35,13-18-44,17-20-237</inkml:trace>
  <inkml:trace contextRef="#ctx0" brushRef="#br0" timeOffset="288088.4904">4796 15995 426,'0'0'125,"0"0"-111,0 0-12,0 0 53,0 0-6,0 0-45,0 0 0,56-5-1,-25-4 5,4 6-3,10 1-4,5 2-1,-3 0-2,3 0-46,-3 4-46,-4 10-44,-12 0-82</inkml:trace>
  <inkml:trace contextRef="#ctx0" brushRef="#br0" timeOffset="288291.4777">4924 16378 160,'0'0'405,"0"0"-335,0 0-69,0 0 9,0 0 34,0 0-35,71 0 15,-18 0-2,8 0-13,-3-3-9,2-3-32,2 2-66,3-5-53,4-8-150</inkml:trace>
  <inkml:trace contextRef="#ctx0" brushRef="#br0" timeOffset="289219.7987">6700 15450 589,'0'0'52,"0"0"-49,0 0 12,0 0 38,0 0-51,0 0-2,4-24-8,9 24 8,3 0-5,2 6 0,3 16-1,-2 4 5,2 6 1,-8 4 1,-4 4 1,-6-1 1,-3-3-1,0-4-2,0-10-2,0-8-7,-3-7 4,-6-1 5,1-6 1,3 0 6,-2 0 5,2-13 10,3-18-14,2-8-8,0-7-13,0 1 4,18 4 3,3 6 4,7 14 2,1-2-2,3 14 2,-7 4 0,1 5 3,0 0-3,-1 18-1,-1 10-4,-1 10 1,-10-1 2,-4-1 4,-8-1-2,-1-2 0,0-7 3,0-8-2,0-6-1,-8-6 0,2-6 1,0 0 9,-2 0 8,1 0 13,1-23-12,1-8-17,5-11-2,0-6-25,5 3 13,13 10 3,1 9 9,-3 7 1,0 6 3,-3 8-1,0 5 0,3 0 0,2 0-2,-2 22 1,3 4 5,-1 2 9,-2 3-2,0-4-7,-8 1-4,2-1 0,-1 2-3,-9 3-12,0 1-67,0-3-88,0-4-194</inkml:trace>
  <inkml:trace contextRef="#ctx0" brushRef="#br0" timeOffset="289887.5133">7676 15430 104,'0'0'144,"0"0"-135,0 0-4,0 0 14,0 0 12,0 0 3,0-52 15,0 48 24,0 4-2,-2 0-6,0 0-11,-3 0-27,-5 9-23,-7 12 2,0 16 17,-1-5-3,5-1-9,3-1 5,4-3-6,4-5-9,2-2 0,0-4 1,2-8-2,11-2-15,3-2-1,4-4 8,0 0 1,2-9 6,5-16 0,0-3-20,0-9 3,-5 11 7,-4 2 10,-10 12 1,-5 9 14,-3 3 9,0 0-15,0 3-8,7 15 0,4 8 0,2-3 29,5 0-16,0-2-7,2-7-3,0 0-1,-5-10 8,-1-4-4,-3 0 1,-2 0 5,2-4 30,4-18 6,4-10-6,1-13-20,-5 2 1,-9-1-1,-6 3 3,0 10-14,0-1 8,-15 9-15,-7 5-4,-3 4-12,-8 10-46,-5 4-65,7 0-28,11 4-93,14 2-239</inkml:trace>
  <inkml:trace contextRef="#ctx0" brushRef="#br0" timeOffset="290264.3006">8037 14909 365,'0'0'191,"0"0"-136,0 0 22,0 0-11,0 0-34,0 0-23,132-51 1,-87 54 10,-12 19-12,-8 4-8,-12 2-8,-8 4-5,-5 2 13,0-3 6,-12 1-4,-5-11 5,3-7-6,5-8 6,7-4 0,2-2 11,0 0 42,0 0 9,25-4-27,17-12-33,18-2-9,10 4-11,3 0-78,-11 2-119,-11-2-247</inkml:trace>
  <inkml:trace contextRef="#ctx0" brushRef="#br0" timeOffset="292819.3602">6494 16044 85,'0'0'35,"0"0"-24,0 0 26,0 0 36,0 0-15,0 0-42,-115-10-7,93 10 10,-3 0 1,3 0 1,0 0-9,4 4 0,3 2-4,3-6 0,3 4 1,3 0-6,0-4-2,6 2-1,0-2 0,0 0 0,0 0 0,0 2 0,0 0-2,21 2 2,28-4 27,31 0 62,36-18-39,42-13-23,33-4 18,35-2 27,24 2-24,11 3-30,-5 1-12,-31 9-6,-37 5 0,-48 6 0,-42 8-7,-33-4-2,-25 5 8,-18 0 1,-16 0 0,-6 2-5,0 0-25,0 0 13,-6 0-13,-21 0-134,-13 0-121</inkml:trace>
  <inkml:trace contextRef="#ctx0" brushRef="#br0" timeOffset="293525.4472">6469 16554 344,'0'0'92,"0"0"-53,0 0-22,0 0 80,0 0-12,0 0-45,-56-51-40,66 37 1,17 2-1,7-6 8,5 0 16,0 6-13,-8 6-1,-4 6-10,-7 0-5,-2 4-9,-3 14 2,-1 6 2,-10 10-3,-4-2 7,0 8 0,-20 4 3,-7 0-1,-6 2 3,1-6 1,6-5 3,2-11-3,8-7 2,7-8-1,7-6 5,2-3 13,0 0 8,0 0-1,0 0-1,0 0-3,0 0 4,0 0-22,0 0-4,14 0-1,12 0 1,11 0 5,6-7-3,1-3 1,2 6-1,-9-4-2,-9 4-1,-7 2-5,-7 2-24,-1 0-21,-1 0-20,7 0-15,-3-4-103,3-4-189</inkml:trace>
  <inkml:trace contextRef="#ctx0" brushRef="#br0" timeOffset="294170.084">6967 16499 580,'0'0'94,"0"0"-88,0 0 10,0 0-13,0 0-3,0 0-4,65 55 1,-47-30 1,-3 3 1,-3-2 1,-8 0 0,-1-3-8,-3-10-6,0 1-4,0-5 4,0-9 9,0 3 5,0-3 1,0 0 9,0 0 7,0-17 9,0-10-26,6-3-2,14 2 2,0-2 4,8 7 2,4 4-1,-4 7 6,0 2-4,-3 5 2,-3 5-9,-6 0-2,8 15-3,-6 7 2,-7 0-8,0 6 11,-4-2 3,-5 0-1,-2-3 0,0-10-1,0-4-1,0-4 0,0-5 1,0 0 4,0 0 7,0 0 3,0-5 5,0-17-8,0-9-12,0-13-14,5 3-7,12 0 1,6 5 18,-1 14 4,-1 2 1,-6 9 13,-5 8-1,2 3-12,-1 0-3,1 12 2,-2 16 5,-3 2-1,2 7 6,-6-6-9,5 3 2,1-2-5,-3 1-87,11-12-104,0-8-267</inkml:trace>
  <inkml:trace contextRef="#ctx0" brushRef="#br0" timeOffset="294935.6052">7866 16262 402,'0'0'76,"0"0"-53,0 0 25,0 0-37,0 0 37,0 107 18,0-61-10,5-6-19,-1-6-11,0 2-7,3-7-13,-2-4-3,1-3-3,-2-4 6,-1-8-5,-1-2 1,0-8-1,3 0-1,1 0 5,6 0 5,5-18 6,8-14-13,4-6-3,6-8-5,1 2-8,0 0-1,-3 4 14,-11 13 1,-6 11 1,-11 13 9,-5-1 10,0 4-7,0 0-14,0 0-1,0 0-8,-7 5-4,-11 13 13,-7 3 1,6-2-1,3 2-1,3-7 1,4-4 2,4 2-1,0-7 0,1 0-1,0-1 0,2-1 0,-1-3 0,3 0 1,0 0 3,0 0-2,0 5 1,0-5 2,0 0-2,0 0 0,0 0 2,0 0 3,0 0 3,0 0 3,0 0 2,0 10-12,0-2-3,11 6 6,3 4 4,1 0-10,6 4 5,1 0-5,4-3 2,5 2 0,4 1-3,-4 2-8,-5 2-56,-4 1-44,-8-9-98,-10-5 82,1-9-332</inkml:trace>
  <inkml:trace contextRef="#ctx0" brushRef="#br0" timeOffset="295514.3536">8441 16348 449,'0'0'71,"0"0"-19,0 0 34,0 0-29,0 0-38,0 0-11,5-41 17,-5 41 1,0 0-13,0 9-13,0 18 2,0 8 20,0 2 18,0 3-7,0-6-17,0-3 1,0-4-14,0-8-3,11-6-1,9-6-25,-4-7 0,3 0 13,-1 0 12,-2-11 1,4-17 0,2-6 0,-2-6-25,-2 12 24,-10 6 1,-3 14 15,-3 8 8,-2 0-4,5 0-13,4 0-6,2 14 0,7 6 7,2 0 2,0-2-2,1-2-2,-6-11 0,0 4 2,-1-9-4,-6 0 5,6 0 15,-1-9 23,1-14-9,-7-7-17,-3-10-6,-4-6-14,0-11 1,-2 3 1,-12 4-2,1 10-3,2 10-16,-5 12-19,-4 14-68,-4 4-95,-5 0-163</inkml:trace>
  <inkml:trace contextRef="#ctx0" brushRef="#br0" timeOffset="296535.6106">7304 16237 356,'0'0'140,"0"0"-115,0 0-22,0 0 0,0 0 15,-31 164 58,20-88-11,-1 1-27,-1-7-2,3-3-12,-2 4-16,1-11 0,6-4-6,4-10-2,1-16-35,0-8-63,4-11-55,4-11-88</inkml:trace>
  <inkml:trace contextRef="#ctx0" brushRef="#br0" timeOffset="297079.7751">7181 15141 307,'0'0'55,"0"0"-32,0 0-1,0 0 40,0 0-9,0 0-27,-24-34-18,17 46-8,-11 23 4,-8 23 24,-10 14 40,-4 7-18,0 2-32,-1-1-12,6 3-6,6 1-8,9-5-82,11-13-101,9-19-215</inkml:trace>
  <inkml:trace contextRef="#ctx0" brushRef="#br0" timeOffset="297949.3483">8942 15932 294,'0'0'106,"0"0"-63,0 0 30,0 0-7,0 0-33,0 0-24,-8-9-1,8 9 5,-4 0 7,-8 9-15,-6 22 9,-11 14 29,-8 9 3,5 0-11,0 2-24,1 2-6,2-4-1,0 1-4,6-7-48,2-8-79,15-18-102,6-16-140</inkml:trace>
  <inkml:trace contextRef="#ctx0" brushRef="#br0" timeOffset="298737.6435">8477 14793 174,'0'0'81,"0"0"-43,0 0 3,0 0 27,0 0-29,0 0-20,-3-5 1,3 5 12,0 0 7,0 0-11,-7 0-10,-3 19-5,-14 8 23,-6 11-2,-4 6-13,-2 7-18,1-3 7,4 3-10,4 2-25,11-9-62,12-13-83,4-17-199</inkml:trace>
  <inkml:trace contextRef="#ctx0" brushRef="#br0" timeOffset="299877.7999">10035 15473 288,'0'0'76,"0"0"-74,0 0 9,0 0 42,0 0-10,0 0-13,-69 0 12,69 0 19,0 0-1,0 0-16,0 0-7,0 0-7,21 0-21,18 0 0,15 0-6,1 0-3,-2 0-1,-5 0-47,-11 0-67,-10 11-80,-12 4-84</inkml:trace>
  <inkml:trace contextRef="#ctx0" brushRef="#br0" timeOffset="300127.2192">10072 15767 481,'0'0'164,"0"0"-142,0 0-3,0 0 25,118-14-32,-58 2-7,-3 8-5,-8 4-14,-9 0-15,-9 0-15,-8 0-14,-13 0-2,-5 0 7,-5 0-3,0 1 1,0 6 42,0 1 5,-11 0-63,-2-6-115</inkml:trace>
  <inkml:trace contextRef="#ctx0" brushRef="#br0" timeOffset="301235.9052">11480 15480 9,'0'0'421,"0"0"-349,0 0-26,0 0 75,0 0-22,0 0-51,42 0-30,24-12-5,30-2 10,22-4 16,23 0-12,8 2-4,3 0-8,-16 8 5,-25-1-12,-28 2-8,-25 5-7,-20 2-2,-16 0-21,-15 0-17,-7 0-18,0 0-29,-12 0-64,-19 0-101</inkml:trace>
  <inkml:trace contextRef="#ctx0" brushRef="#br0" timeOffset="301903.9882">11783 14616 384,'0'0'65,"0"0"-12,0 0 4,0 0 13,0 0-34,0 0-34,-25 75 1,11-14 54,3-2 4,4-5-33,4-6-14,3-4-9,0-2-2,2-8 1,11-6-4,-1-6-7,-4-12-22,0-2-10,-3-8 17,7 0 6,5 0 16,9-26 8,10-9-8,3-6-13,-6 9 0,-11 6 6,-8 14 7,-10 12 26,1 0-19,5 0-7,6 12 10,7 9 19,4 2-8,2 0-10,2-6-10,2-2 8,-1-6-6,-4-4 4,-6-5 1,-4 0 3,1-3 32,0-19 6,1-12-15,-2-11-17,-7-8 6,-6-5-14,-5 2 12,0 7-9,-13 9-12,-8 10 0,3 6-3,3 8-14,5 6-50,4 10-51,4 0-55,0 8-159</inkml:trace>
  <inkml:trace contextRef="#ctx0" brushRef="#br0" timeOffset="302479.6556">11640 15770 470,'0'0'70,"0"0"-63,0 0 16,0 0 16,114-67-19,-77 67-11,-5 0 12,-5 0-7,-8 16-13,-1 6 0,-2 7 6,-7 8-7,-7 4-2,-2 2 2,-9 2 6,-17-3-4,-8 2 3,-5-4-4,2 0 4,4-4-3,3-6-2,10-7 7,12-14 2,3-5 13,5-4 4,0 0 14,0 0-2,5 0-7,17 0 5,14-4-8,17-10 6,10-4-17,2 0-12,-1 1-3,-13 12-2,-16-3 0,-14 4 0,-12 4-11,-7 0-7,-2 0-14,0 0-24,0 0-12,0 0-32,0 4-4,0 4-56,8-8-161</inkml:trace>
  <inkml:trace contextRef="#ctx0" brushRef="#br0" timeOffset="303155.9161">12317 15717 454,'0'0'108,"0"0"-46,0 0 23,0 0-29,0 0-54,0 0 22,5 94 44,-5-48-16,0 3-21,0-5-14,0 0-9,0-4-5,0-12-2,0-3-1,0-10 0,0-11-9,2 0-6,1-4 15,1 0 2,7-8 15,11-24 1,12-12-11,6-4-2,0-7-5,-2 6 0,-7 8-5,-11 10 5,-6 13 0,-10 13 4,-4 3 5,2 0 0,-2 2 4,0 0-13,0 0-4,0 0-3,0 0-1,-15 4-2,-8 16 10,-3 2 0,-1 5 0,2-6 0,3 1 0,2-4 0,6-4 0,5-1 5,7-12-3,2 3-2,0-4 0,0 0 0,0 0 3,0 0 6,15 0 7,12 0 5,8 9-5,3-2-4,2 7-7,-5 1 2,-4-1-5,-4-1-2,-5 3-2,-1-7 0,-11 1-3,1-4-12,-6-2-8,-2 0-11,-1 0-14,-2-4-18,0 0-9,0 0-22,4 0-26,5-18-74</inkml:trace>
  <inkml:trace contextRef="#ctx0" brushRef="#br0" timeOffset="304849.1945">13332 15101 237,'0'0'120,"0"0"-88,0 0-1,0 0 50,0 0-16,0 0-25,-14-12-16,14 12 9,0 0 11,0-2 10,24-2-6,16 0-27,21-2-3,7 2-1,-5 4-8,-4 0-9,-10 0-3,-12 0-49,-8 6-71,-13 12-61,-16 1-111</inkml:trace>
  <inkml:trace contextRef="#ctx0" brushRef="#br0" timeOffset="305069.0586">13463 15444 522,'0'0'121,"0"0"-105,0 0 55,0 0 11,0 0-64,0 0-17,110-8 1,-66 8 0,-4 0-4,-4 0-52,-2 0-75,-1 0-52,1 0-80</inkml:trace>
  <inkml:trace contextRef="#ctx0" brushRef="#br0" timeOffset="347675.5339">15148 10756 136,'0'0'103,"0"0"-72,0 0-26,0 0 19,0 0 59,0 0-36,0 0-33,0 0-7,-6-12 6,6 12 5,0 0-6,0 0-3,0 0 0,0 0 4,0 0-3,0 0-2,0 0-4,0 0 2,0 0 4,0 0 0,0 0-1,0 0 4,0 0-5,0 0-4,0 0-1,0 0-3,0 0 1,0 0-1,0 0 5,0 0-3,0 0 3,0 0-4,0 0-1,0 0-1,0 0-3,0 10-3,6 10 7,4 6 6,0 6 5,4 0-4,-3 3-4,0-6-3,1 0 1,-4-10-1,-2-2 0,-1-6 2,-5-7-1,0-1-1,2-3 1,-2 0 6,6 0 28,0 0 11,11-18 8,12-18-37,14-15-17,8-11 2,9-2-4,10 2-4,1 6-12,-2 12-23,-7 11-15,-13 16-17,-15 10-36,-20 7-164</inkml:trace>
  <inkml:trace contextRef="#ctx0" brushRef="#br0" timeOffset="349625.5439">16491 11644 327,'0'0'41,"0"0"-37,0 0 0,0 0 50,0 0-16,0 0-25,0 0 0,0-75 12,0 74 14,0-3-12,0 2-2,0 0-3,0 2 3,0 0-1,0 0-1,0 0-6,0 0-11,0 4-6,0 21-2,0 10 2,0 5 11,0 1-6,0-2-4,0 0-1,0-1 2,-2-4-2,2-2-22,0-4-31,0-6-24,0-6-13,-4-5-24,-2-11-43,-3 0-37</inkml:trace>
  <inkml:trace contextRef="#ctx0" brushRef="#br0" timeOffset="349947.3352">16154 11847 381,'0'0'106,"0"0"-92,0 0-12,0 0 57,0 0 1,0 0-52,7-7-6,8 24-2,5 11 24,3 5 2,4 8 9,-4-1-8,2-4-11,-2-5-12,-3-4 0,-1-6-4,-1-6 5,-4-6-1,0-7 0,-4-2 7,11 0 17,8-14-2,4-16-20,7-9-6,-7-1-18,-4 6-49,-6 4-58,-12 7-89</inkml:trace>
  <inkml:trace contextRef="#ctx0" brushRef="#br0" timeOffset="351073.6618">14909 12434 74,'0'0'333,"0"0"-303,0 0-30,0 0 0,0 0 22,0 0 8,0 121-10,0-83-11,6-2-1,2-4-3,1-4-1,3-3 1,1-10-3,1-5 4,4-3 11,10-7 14,-1 0 1,4 0-5,-2-11-15,-2-5-6,0-3-2,-5-6-3,-5 1-1,-4-5-6,-3-2-10,-6 1 2,-4-1-3,0 5-1,0 5 6,-4 5 0,-12 2 11,-4 4-8,-6 1 5,-1 4 4,-2 2 0,2 3 0,10 0 10,3 0 17,7 0 1,5 0-13,0 8-8,2 6-5,0 5 10,16 3-3,16-3-3,2-1-6,1 1-18,-1-7-81,-8-8-138</inkml:trace>
  <inkml:trace contextRef="#ctx0" brushRef="#br0" timeOffset="351538.8384">15509 12634 436,'0'0'108,"0"0"-87,0 0-12,0 0 90,0 0-17,0 0-40,-24-38-27,24 35 8,18-1-3,9-2-16,6 2-2,5 0-2,-2 4-10,-3 0-50,-6 0-60,-9 1-66,-7 12-92</inkml:trace>
  <inkml:trace contextRef="#ctx0" brushRef="#br0" timeOffset="351708.8233">15517 12828 342,'0'0'97,"0"0"-89,0 0 43,0 0 38,0 0-67,0 0-17,0 0-3,110 5-2,-56-5-55,6 0-110,1 0-190</inkml:trace>
  <inkml:trace contextRef="#ctx0" brushRef="#br0" timeOffset="352005.6506">16250 12796 377,'0'0'121,"0"0"-103,0 0-14,118-37 12,-26 29 23,18 3 10,15-2-7,6 3-16,1 0-9,-11 2-14,-23 2-3,-27 0-1,-26 0-21,-23 0-14,-13 0-42,-9 0-27,0-3-6,-9-8-69</inkml:trace>
  <inkml:trace contextRef="#ctx0" brushRef="#br0" timeOffset="352759.4958">16844 12280 35,'0'0'467,"0"0"-408,0 0-46,0 0 51,0 0-7,0 0-36,-8-45-21,-9 45-5,-18 0 5,-9 0-3,-5 19 3,-2 6 1,8 1 1,14 1-2,14 4-1,5-2-7,10 0 1,0-4 7,14-3 0,14-5 0,5-10 2,0-7-2,-4 0 5,-3 0 0,-3-16 0,-1-7 1,-2-12 0,-1-7-6,-3-8 0,-3-4 0,0 0 5,-7 6-5,0 6 0,2 11 1,-6 12-1,0 5 3,-2 4 6,0 4 2,0 5-3,0 1-5,0 0-3,0 0-2,0 0-3,0 0 1,0 0 4,0 0-4,0 0 4,0 0 1,0 0 4,-2 0-5,0 0 1,2 0 4,0 0-3,0 0 3,-2 1-5,-4 20 0,2 7 20,0 4 9,2 5-12,2-2 4,0 2-10,0 4-7,0-2-4,0 1-28,0 4-67,2-5-59,8-9-112</inkml:trace>
  <inkml:trace contextRef="#ctx0" brushRef="#br0" timeOffset="353285.1706">16965 12208 395,'0'0'156,"0"0"-130,0 0-23,0 0 63,0 0-38,0 0-28,61 4 0,-35 16 0,-6 4 1,-2 2-1,-9 2 4,-2-1-1,-7-1-3,0-3 0,0 1 0,-9-5 0,-11-5 4,5-4-4,-1-5 7,7-3-5,-2-2 0,6 0 5,0 0 7,1 0 4,2 0 0,2-2 1,0-12-7,0-4-12,15-2 1,7-8 0,8-2 3,-3 2 1,-5 1-5,-7 10 2,-9 7 0,-3 4 0,-3 4 10,0 0 0,0 2 1,0 0 1,0 0 3,0 0-8,-13 0-7,-3 6 5,-4 16-7,2 8 9,7 2-7,5 5-1,6-2-1,0 2 0,13-2-25,15 1-47,8-5-66,0-9-125</inkml:trace>
  <inkml:trace contextRef="#ctx0" brushRef="#br0" timeOffset="354357.2626">16738 13309 333,'0'0'145,"0"0"-107,0 0-14,0 0 66,0 0-47,0 0-28,-18-111-2,16 104 11,-3-2-5,-3 6-3,-4-2-7,-3 5-5,-12 0-2,-11 0 0,-3 15 4,-3 6 2,9 6-6,4 1-2,8-2-1,12-1 0,8 0-7,3-6 2,0 2 6,21-5-1,5-6-7,1-6 7,-2-4 1,0 0 6,-4-7 0,2-14-1,-3-7-5,0-11 0,2-9-4,1-8-20,-6-8 12,1-6 1,-6 6-8,-1 9 2,-7 19 17,-2 17 2,-2 8 21,0 8-14,0 1 1,0 2 3,0 0-13,0 0-4,0 9-5,-8 16 9,-8 9 7,3 6 14,1 7-3,3 4-2,5-5-3,2 0-9,2-7-3,0-6 0,7-3-2,13-7 1,0-9-5,6-6-3,-1-7 6,2-1 2,2 0 0,0-8 6,2-16-4,-4-7 3,-1-8-5,-2-9 0,-6-6-16,-1 2-8,-7 3-1,-3 10 3,-5 13 17,0 6 2,-2 8-2,0 5 5,0 4 6,0 1-6,-9 0 0,-3 2-1,-5 0-1,2 0 1,-3 2 1,2 14 0,1 7 4,-2 8 12,9 3 3,2 4-1,6 1 1,0 0 8,0 0-11,6-8 3,19 1-13,2-6 0,0-6-4,0-3-2,-5-8-23,4 0-34,-1-9-37,-5 0-32,-3-2-66</inkml:trace>
  <inkml:trace contextRef="#ctx0" brushRef="#br0" timeOffset="354539.1504">16994 13106 383,'0'0'115,"0"0"-55,0 0 45,0 0-26,0 0-34,0 0-27,39-5-18,0 5 0,10 0-45,2-9-73,-6-3-166</inkml:trace>
  <inkml:trace contextRef="#ctx0" brushRef="#br0" timeOffset="357073.7264">17879 12513 252,'0'0'59,"0"0"-58,0 0 21,0 0 71,0 0-40,0 0-45,-7 0 5,7 0 14,8 0-6,15 0-10,6 0-6,3 0-4,4 0 0,2 0-1,5 0 0,7 0-11,-6 3-47,-3 6-50,-16-1-77</inkml:trace>
  <inkml:trace contextRef="#ctx0" brushRef="#br0" timeOffset="357290.6091">17859 12864 472,'0'0'143,"0"0"-143,0 0 0,0 0 24,127-6-5,-58-1-14,7 2-4,-3-2-1,-6 1 0,-4 5-28,-15-1-70,-9-3-83</inkml:trace>
  <inkml:trace contextRef="#ctx0" brushRef="#br0" timeOffset="473471.787">13771 14815 14,'0'0'22,"0"0"-4,127 76-6,-92-54 2,-1-5-10,2 3-2,-4-8-1,7-3 0,-4 2 8,-6-2 4,-8-3-13</inkml:trace>
  <inkml:trace contextRef="#ctx0" brushRef="#br0" timeOffset="475210.6316">14886 14988 299,'0'0'136,"0"0"-98,0 0 10,0 0 0,0 0-27,0 0-21,-3 0 3,3 0 1,0 0 13,0 0 11,0 0-1,0-6-15,5-1-7,-1 1 8,0 4-4,1-6-6,2-1 2,-3 0-4,3-2-1,-3 4 1,1-3 5,-3 6 0,0-1 1,-2 2 12,0 3 3,0 0-5,0 0-3,0 0-14,0 3-5,-20 20 5,-11 12 7,-7 11 27,2 0-2,5 5-10,8-5 3,8 3-19,9-9-3,6-4-1,0-7 1,2-4-3,15-11-5,6-7 3,4-7-2,2 0 2,2-9-2,2-22-9,-4-4-15,0 3 3,-8 6 12,-6 8 8,-4 9 3,-4 9 1,-4 0-2,3 3-10,0 21 13,4 5 2,1 8 13,1-1 0,5-5-8,2 1-1,3-11-3,3-3 5,2-10-4,-1-6 0,2-2 11,1-6 30,2-25-7,-4-13-4,-3-9-23,-8-5 9,-8-10-6,-3 1-4,-5 9-4,0 2-1,0 15-3,-13 14 1,-3 3-3,1 12-2,4 4-3,1 8-31,-1 0-63,1 8-76,0 14-5,6-1-91</inkml:trace>
  <inkml:trace contextRef="#ctx0" brushRef="#br0" timeOffset="475772.2878">15694 15066 502,'0'0'134,"0"0"-119,0 0 56,0 0-31,0 0-38,0 0-2,0 0-1,0 0 1,0 0 2,0 0 6,0 0 13,0 0 18,0 0 10,0-9 10,8-14-52,11-3-7,10-6-2,10 6-1,-4-1 1,1 8-2,-4 7 4,-2 7-1,-3 5-4,2 0 5,-4 4 4,0 16-3,2-1 6,-4 6 6,-1-4-2,-1-2-6,-2-6 1,4-1-4,-3-7 4,2-5 6,0 0 4,10-5-6,5-16-2,8-3-8,-5-1-17,-7-2-55,-12 8 4,-10 7-44,-11 7-28,0 5-85</inkml:trace>
  <inkml:trace contextRef="#ctx0" brushRef="#br0" timeOffset="476042.3456">16132 15025 7,'0'0'389,"0"0"-267,0 0-24,0 0-22,0 0-27,0 0-42,0 0-7,0-5 0,0 34 5,0 11 47,-8 0-2,-5 4-14,0 4-15,-3 1-14,3 6-7,2-2-6,0 5-88,2-7-56,3-12-161</inkml:trace>
  <inkml:trace contextRef="#ctx0" brushRef="#br0" timeOffset="477010.0239">19101 14694 358,'0'0'107,"0"0"-78,0 0 45,0 0 21,0 0-49,0 0-2,-16-102-18,32 62-13,17-6-12,8-1-1,10 8-1,-3 7-2,-1 8 3,-2 7-1,0 12 1,-8 5 7,-1 0 11,-1 13-5,0 11-1,-2 6 20,0 0-13,-1 2-2,-1-6-7,3-3-8,1-5 6,-2-8-3,2-6 3,-3-4-2,-6 0-3,1 0 0,-6-4 0,-1-8-3,2-7-33,0-3-91,3-2-120,-6-3-234</inkml:trace>
  <inkml:trace contextRef="#ctx0" brushRef="#br0" timeOffset="477282.0509">19649 14520 317,'0'0'133,"0"0"-70,0 0 14,0 0-30,0 0-36,0 0-8,20 81 15,-18-24 37,-2 11 2,0-6 14,-17 5-17,-4-4-25,4 1-23,3 1-6,3-3-43,9-6-98,2-16-142</inkml:trace>
  <inkml:trace contextRef="#ctx0" brushRef="#br0" timeOffset="477597.793">20208 14766 459,'0'0'116,"0"0"-45,0 0-15,0 0-6,119-36-35,-79 36-15,-2 0-4,-7 10-40,-7 12-55,-8 4-86,-5-2-107</inkml:trace>
  <inkml:trace contextRef="#ctx0" brushRef="#br0" timeOffset="477769.6876">20227 15113 454,'0'0'155,"0"0"-61,0 0 25,0 0-29,0 0-52,0 0-38,140-16-7,-67 6-61,5-4-81,-5-4-111</inkml:trace>
  <inkml:trace contextRef="#ctx0" brushRef="#br0" timeOffset="477987.5669">20864 14927 472,'0'0'166,"0"0"-81,173-40-47,-49 28 57,18 6-13,-1 6-45,-14 0-35,-13 0-2,-14 0-58,-19 1-56,-26 4-26,-36-5-65,-19 0-229</inkml:trace>
  <inkml:trace contextRef="#ctx0" brushRef="#br0" timeOffset="478249.9866">21502 14062 548,'0'0'140,"0"0"-50,0 0 18,0 0-27,0 0-81,0 0-16,12 31 8,-5 30 4,-7 10 4,0 20-71,0 6-50,-15 10-17,-14 6-73,-6-4-100</inkml:trace>
  <inkml:trace contextRef="#ctx0" brushRef="#br0" timeOffset="478607.7224">21092 15262 257,'0'0'140,"0"0"-18,0 0 53,0 0-17,0 0-78,0 0-80,113-76-3,-59 55 3,-10 10 0,-3 7 0,-12 4-2,-6 0-4,-6 15-2,-13 20-3,-4 5 3,-3 10 6,-27 4 2,-6 2 0,-5-2-2,4-4 2,0-2-9,3-7 0,2-6 6,8-4 3,5-13 0,11-12 0,8-2 1,0-4 2,0 0 39,22 0 3,23-4-19,10-6-11,3-4-6,0 6-9,-2 2-1,-9 2-16,-7 1-76,-4 2-79,-7-8-138</inkml:trace>
  <inkml:trace contextRef="#ctx0" brushRef="#br0" timeOffset="479118.3506">21765 15286 556,'0'0'175,"0"0"-100,0 0-19,0 0-56,0 0 4,0 0-4,0 97 22,0-58 6,0 1-23,0-3-1,0-2 1,0-8-4,0-9-1,0-4-6,0-11-12,0-1-1,0-2 15,4 0 4,12-11 18,8-24-11,10-10-7,8-8-6,-2-1-9,0 11-8,-6 6 15,-12 11 8,-5 8 0,-9 5 6,-4 12 10,-4 1 7,0 0-18,0 0-5,0 1-14,-14 22 7,-7 7 7,-4-2 7,0 2 0,5-4 10,3-4-8,5-3 1,5 2 0,7-7 2,0-3-2,0 4 2,7-1-2,15 0-5,5 4-2,11 0-3,6 0-50,3 1-51,3-7-83,-8-8-202</inkml:trace>
  <inkml:trace contextRef="#ctx0" brushRef="#br0" timeOffset="479942.4622">18788 13987 304,'0'0'72,"0"0"-40,0 0-27,0 0 35,0 0 7,0 0-44,0 3-3,-2 33 0,-2 22 66,-5 26 39,-2 27-41,-5 23 28,-4 14-23,-2 8-9,0-1-17,-3-10-25,3-8 2,-2-12-13,1-4-6,5-21-1,7-12 0,9-13 3,2-11-3,0-16 0,4-7-1,7-14-19,3-8-36,6-12-34,6-7-11,15-33-44,5-28-275</inkml:trace>
  <inkml:trace contextRef="#ctx0" brushRef="#br0" timeOffset="480626.7792">18780 14119 204,'0'0'45,"0"0"-5,0 0-17,0 0 25,0 0-4,0 0-28,3-36-15,8 33-1,-7-1 1,-2 3 9,0-3 10,0-3-4,-2 0-3,3-2-13,-3 4-1,0-8 1,0 5 0,-3 1 0,-7 0-4,-4 1 4,3-2 3,4 3-1,2 0-2,3 3 5,2-1 22,0 0 18,0 2-4,0-6-6,0 3-20,14-3-1,15-2-6,17 2-2,28-5-1,32 1 6,40 2 10,37 4-3,53-3-2,40 8 28,38 0 0,35 0-26,2 16-10,0 8-7,-33-2-1,-46-1 0,-46-3-16,-60-7-21,-41 2-2,-38-9 2,-39-3 9,-27-1 1,-16 0 27,-5 0 2,0 0-2,-14-5 0,-3 5-2,-5 0-7,-1 0-80,3 1-42,2 15-33,10 1-30</inkml:trace>
  <inkml:trace contextRef="#ctx0" brushRef="#br0" timeOffset="481030.4578">22596 14069 174,'0'0'75,"0"0"-29,0 0 4,0 0 9,0 0-8,0 0-38,49-39-13,-35 39 0,-4 0 4,2 0 17,1 0 12,1 3-5,-1 12-1,5 8-2,2 7-7,2 10 0,-1 2 11,-2 14 2,-5 9-11,-5 10 25,-5 22-7,-4 9 10,0 10-17,0 2 11,-15-7-8,-3-7-26,5-2-6,5-3 2,6-1 0,2-4-4,0-2-4,16 3-22,-1-6-56,-5 1-8,-10-5-35,0-6-87,0-21-109</inkml:trace>
  <inkml:trace contextRef="#ctx0" brushRef="#br0" timeOffset="481676.2874">19041 16477 286,'0'0'63,"0"0"-63,-127-32-2,87 23 2,6 0 32,1 5 10,-1 0-33,1 4-9,2 0 2,2 0 0,4 0 10,12 0 17,6 0 3,7 0-3,0 0-5,16 0-15,40 0 24,46 4 44,51-4-25,53 0-11,52 0-27,39 0-2,28 0-9,16 0-3,5 4 0,-15 2-1,-24 2 1,-47-4 1,-53-4-1,-48 0-4,-46 0 4,-25-18 1,-26-5 6,-18 6 9,-19-1 16,-14 5-22,-8 3-8,-3-2-2,0 3-13,-10 0-42,-7 5-67,-1 3-46,5-3-89</inkml:trace>
  <inkml:trace contextRef="#ctx0" brushRef="#br0" timeOffset="482000.0875">22648 16145 260,'0'0'59,"0"0"-52,0 0 31,0 0 47,0 0-15,0 0-42,4-3-20,-4 3 3,0 0 17,-12 0-7,-39 23-14,-40 8 8,-47 13-15,-45-3-20,-38-11-152</inkml:trace>
  <inkml:trace contextRef="#ctx0" brushRef="#br0" timeOffset="483182.3389">21521 13208 403,'0'0'99,"0"0"-66,0 0-29,0 0 45,0 0-12,0 0-37,12-8-8,13 45 8,4 6 7,-1 3 4,-1 0 3,-4 0 1,1-5-4,-2-4 0,-6-10 0,0-7 0,-6-8-8,2-6 3,5-6 10,15 0 30,26-24 5,29-25-29,37-18-21,19-8-1,9-5-25,-10 17-65,-30 14-108,-36 19-213</inkml:trace>
  <inkml:trace contextRef="#ctx0" brushRef="#br0" timeOffset="485036.0827">12603 17420 224,'0'0'97,"0"0"-43,0 0 1,0 0 7,0 0-30,0 0-14,29-84 10,-25 73-1,0-3 4,1 2-10,-3 6-4,-2-2 2,0 4 3,0 4 5,0 0 6,0 0-13,-2 0-20,-29 30-4,-16 16 4,-4 12 33,2 0 10,13 0-13,16-2-21,15-1-8,5 3 3,7-14-2,26 0-1,12-20-1,7-7 0,3-17-3,1 0 1,-3-13-5,-5-22 4,-11-10 1,-3-9-3,-10-12 1,-6-2-21,-5-2-9,-10 7 5,-3 13-7,0 14 34,-25 14 2,-15 10-4,-13 10-2,-10 2 2,0 0 4,10 18 5,11 4 2,15 2-2,19 2 3,8 0-6,0 2-2,33 2 2,15 2 4,13-2-3,-1 7-2,-2-1 0,-9 4 0,-11 9 2,-7-4-1,-11 3 4,-9-2-5,-6 2 0,-5 3 0,-3 1-1,-23-6 2,-9 2 2,-1-4-4,-8 0-34,9-2-62,8-16-116,9-16-199</inkml:trace>
  <inkml:trace contextRef="#ctx0" brushRef="#br0" timeOffset="485501.3552">13476 17587 435,'0'0'109,"0"0"-58,0 0 29,0 0 16,0 0-29,0 0-40,-26-12-17,26 12-1,26 0-5,19 0-4,17 0 4,12 0-4,-4 0-3,-12 0-42,-14 0-57,-15 0-47,-14 12-46,-13 7-65</inkml:trace>
  <inkml:trace contextRef="#ctx0" brushRef="#br0" timeOffset="485682.2434">13579 17936 416,'0'0'201,"0"0"-124,0 0-11,0 0 13,0 0-53,138-13-26,-61 1-3,7-2-24,-7 5-48,-8-5-97,-13 1-179</inkml:trace>
  <inkml:trace contextRef="#ctx0" brushRef="#br0" timeOffset="486752.742">14989 17295 262,'0'0'97,"0"0"-61,0 0 39,0 0 4,0 0-29,0 0-26,-3 7-18,-20 30 2,-8 7 58,0 10-12,4-5 0,14 1-44,9-11-5,4 2-3,0-5 0,8-6-2,13-8-9,1-8-7,2-6-13,-2-8-5,3 0 8,-2-26 16,4-9-3,-2-11-15,2 11 7,-4 9 15,-7 8 6,-10 14 25,1 4 0,2 0-13,4 4-10,7 17 15,2 10 2,1-4-5,4-1 1,2 3-3,4-12 1,1-4-7,-3-6 1,0-7 1,0-7 8,0-20 7,0-12 11,-2-12-3,-10-5-1,-11-8-9,-8 3-6,-3 3-7,-18 9-2,-2 17 2,1 9-8,0 14-3,-1 5-24,-7 4-78,4 10-59,7 16-53,9-3-235</inkml:trace>
  <inkml:trace contextRef="#ctx0" brushRef="#br0" timeOffset="487232.4602">15949 17427 476,'0'0'87,"0"0"-75,0 0 37,0 0-4,0 0-26,0 0-10,0 0 25,0 0 29,0-4-7,0-10-44,6-12-8,15-9-4,8-6-2,6 1-2,5 4 3,3 10 1,1 4 0,-4 12-2,-1 6 2,-4 4 3,-4 4-3,0 20 0,-2 6 6,1 1 12,-1 1-1,0-6-2,-4-6-5,4-5 0,4-9-1,4-6 2,12 0-3,2-2-8,3-17-10,-7-1-27,-6-3-37,-9 0-53,-12 6-58,-15 5-237</inkml:trace>
  <inkml:trace contextRef="#ctx0" brushRef="#br0" timeOffset="487510.2902">16489 17387 327,'0'0'122,"0"0"-47,0 0-16,0 0-4,0 0-19,0 0-36,16-30 5,-3 60-3,-6 6 32,-1 8 16,-6 11 6,0-5-24,0 11-22,-7-3-9,-3 5-1,0 3-55,-1-12-85,-3-13-212</inkml:trace>
  <inkml:trace contextRef="#ctx0" brushRef="#br0" timeOffset="488155.9199">11540 17682 112,'0'0'67,"0"0"-54,0 0-12,0 0-1,0 0 18,-23-110 4,23 92-11,0-7 2,0-1 7,0 1 15,0-4 47,0 3-31,0 9-11,0-2 13,0 11 10,0 3-11,0 5-19,0 0-8,0 0-25,0 32-7,0 29 7,0 26 35,0 27 31,0 16-14,-8 17-27,-2-3-16,8-10-6,2-13 0,0-18-3,0-24-31,20-16-55,9-28-45,7-31-70</inkml:trace>
  <inkml:trace contextRef="#ctx0" brushRef="#br0" timeOffset="488748.5684">11525 17186 103,'0'0'212,"0"0"-155,0 0-38,0 0 30,0 0-4,0 0-32,53-44-11,-7 35 0,24-4 2,23-4 5,34-6 15,40-5 11,42-2 25,48-2 14,30 0-15,33 3-24,18 6-20,4 5-10,8 8-3,-20 6 1,-25 4-3,-22 0-6,-36 0-17,-21 0 0,-29-5 0,-14 2 4,-8-3-5,-15 2 11,-7-8 13,-5 2 1,-7-2 19,-12 1 3,-9 8-6,-20-3-6,-23 2-11,-7 0 0,-10 4 0,-8 0-1,-10 0-4,-16 0 0,-14 0-5,-8 0-8,1 0-3,0 0 7,8 0-29,3 10-45,3 2-30,1-3-57,3 3-94</inkml:trace>
  <inkml:trace contextRef="#ctx0" brushRef="#br0" timeOffset="489056.3433">17816 16869 254,'0'0'27,"0"0"13,0 0 92,0 0-12,0 0-36,0 0-52,-8-13-20,8 13-6,0 0-6,8 22 0,6 10 8,-1 16 22,-1 16 2,-8 17 16,-4 11-4,0 3-14,0 6-16,0 2 1,0 5-12,0 13-1,0 4-2,0 4-2,0-3-54,0-20-74,0-29-155</inkml:trace>
  <inkml:trace contextRef="#ctx0" brushRef="#br0" timeOffset="489820.3563">12689 18857 248,'0'0'107,"0"0"-87,0 0-20,0 0 0,-133-22 3,104 22 7,1 0-7,10-1-2,4 1 16,6-3 30,5 0-8,3 3-14,0 0-13,0 0-9,0 0-2,0 0 1,35-3 41,41-6 17,42-5-19,33-3 9,40-5-11,24-6-15,31-2-5,30 0 3,21-3-10,8 15 0,-14 4-4,-20 2-8,-35 12-9,-28 0-26,-21-4-10,-23-1 7,-15 0 4,-16-6 11,-17-5 23,-13-5 2,-6 1 20,-8-2 28,-8 4-4,-4 2-10,-10 3-17,-13 6-6,-14-1-3,-18 8-4,-7 0-6,-5 0-4,-4 0-10,4 0-38,-6 9-86,0-9-152</inkml:trace>
  <inkml:trace contextRef="#ctx0" brushRef="#br0" timeOffset="497258.3797">18416 17522 216,'0'0'39,"0"0"-23,0 0 53,0 0 13,0 0-44,0 0 0,0 0 8,0 0 3,-2-36-6,2 36-2,0 0-12,0-5-8,0 5 5,0 0 5,0 0-11,0 0-6,0 0-14,0 0-6,0 9-4,0 14 5,11 12 5,3 1 11,-1-1 0,1 2-4,1 3 3,-1-4 2,-3 1-8,5-11-2,-8-9 0,3 0-1,-1-12 3,-6 0 0,0-2 3,3-3 0,7 0 13,19-8 28,15-24-5,19-16-24,14-6-14,4-4-4,0 3-1,-10 8-11,-14 10-22,-13 7-22,-16 16-31,-22 4-36,-10 10-98,-6 0-250</inkml:trace>
  <inkml:trace contextRef="#ctx0" brushRef="#br0" timeOffset="497714.11">18840 17598 392,'0'0'70,"0"0"-39,0 0 45,0 0-4,0 0-36,0 0-28,0-28-3,0 28 4,0 0-4,0 0 5,0 0-6,0 0-4,0 0 0,0 0 3,0 5-1,6 14 0,2 11 22,-2 6 7,-2 8 2,3 1-11,-4 4-6,3 1-8,-1-1-1,-1-5-3,1-12 1,1-11-3,1-7-1,0-2 2,2-5-1,4-7 4,11 0 3,21 0 4,25-40 2,27-20-15,17-14-25,15-3-71,-2 9-86,-12 12-160</inkml:trace>
  <inkml:trace contextRef="#ctx0" brushRef="#br0" timeOffset="498494.0998">20565 17241 119,'0'0'88,"0"0"20,0 0-95,0 0 56,0 0-11,0 0-13,21-29-11,-19 29-1,-2 0 15,0 0-6,0 0-22,0 7-15,0 18 2,0 12 50,-4 3-10,-10 1-12,3-2-16,-1-3-14,1 0-5,5-1-2,2-3-61,1-2-59,3-13-98,0-12-86</inkml:trace>
  <inkml:trace contextRef="#ctx0" brushRef="#br0" timeOffset="498793.8439">20520 17173 370,'0'0'136,"0"0"-46,0 0 28,0 0-44,0 0-74,0 0-12,10 39 12,-1-2 13,1 4 3,0-6-8,3 2-4,3-8-1,1 0-2,1-12 2,0 0 1,-4-12-4,-8-5 6,-2 0-1,1 0 19,9-14 63,3-16-40,5-11-36,3-4-5,-4 1-3,-4 3-3,1 9-19,-3 11-50,-2 9-82,-3 12-186</inkml:trace>
  <inkml:trace contextRef="#ctx0" brushRef="#br0" timeOffset="499371.9432">20869 17486 489,'0'0'171,"0"0"-124,0 0 23,0 0 6,0 0-38,0 0-38,116-112 0,-74 86-1,3-6-3,-4-3-7,-5-2 1,-9 2-30,-9 9 26,-11 4 11,-7 3-1,0 14 4,0 1 6,-9 4-6,-22 0-1,-12 18-5,-9 8 6,-1 6 9,9 3 16,10 2-6,14-2-4,11 0-7,9-7-4,0 2 1,18-7 1,14-6-2,4-7 1,7-2-1,0-8-4,-3 0-9,0-12-10,-2-11-1,-1-12-19,0-5-13,-4-6-20,-4 10 7,-7 2 2,-6 5 24,-9 14 39,-5 4 36,-2 8 28,0 3 16,0 0-3,0 0-49,5 3-28,3 20 0,6 5 16,6 10 36,6-6-26,3 4-10,4 0-11,-1-6-5,-5-2-2,-3-10-46,-13 0-54,-4-10-27,-7-8-31,0 0-30,0-3 67</inkml:trace>
  <inkml:trace contextRef="#ctx0" brushRef="#br0" timeOffset="499554.8307">21593 17267 276,'0'0'158,"0"0"-27,0 0-24,0 0-40,0 0-30,0 0-26,-47 35 15,18 6 69,-7-1-32,-3 9-29,-7-8-21,4 8-12,2 1-1,4 2-111,19-11-100,10-29-308</inkml:trace>
  <inkml:trace contextRef="#ctx0" brushRef="#br0" timeOffset="499845.6513">21903 17084 567,'0'0'122,"0"0"-48,0 0-3,0 0-7,0 0-64,0 0-25,0 53 25,0-7 18,0-2 4,-2-1 0,-5 3-18,-2 0 2,-4 1-6,0-2-28,-1-4-49,1-5-57,3-6-103,-1-16-189</inkml:trace>
  <inkml:trace contextRef="#ctx0" brushRef="#br0" timeOffset="500011.5495">21724 17441 545,'0'0'145,"0"0"-42,0 0 5,0 0-45,0 0-50,125-105-13,-55 98-48,5 7-56,2-4-92,-4 0-274</inkml:trace>
  <inkml:trace contextRef="#ctx0" brushRef="#br0" timeOffset="500713.8988">22496 17409 208,'0'0'53,"0"0"-48,0 0 36,0 0 50,0 0-65,0 0-2,123-47-6,-104 28-3,-1 5 2,0-8 1,0 0-13,-5 4 1,-3 4 16,-4 2-3,-6 6 33,0-2 1,-18 8-33,-26 0-20,-12 0 0,-7 0 1,3 10 57,13 11-50,9 2 8,9 3-8,14 0-5,9-2-1,6-2 0,0 5-2,22-10 3,16 1 3,4-10 2,2-8 1,-1 0-5,-5 0 4,-3-22 3,-4-11 5,-2-6-16,-7-9-1,-2-1-12,-6 0-4,-5 5 0,-5 3 0,-4 10 14,0 4 3,0 6 0,0 2 0,0 1 0,5 0 1,2 4 7,-3 2 9,-4 9-13,0 0 0,0-1 3,0 4 0,0 0 1,0 0-6,0 0 3,0 0-2,0 0 2,0 0-4,0 0-1,0 4-13,0 20 9,0 10 4,0 7 27,-3-2 1,-5 7 10,-1 3-4,0-3-22,-2 10-11,2 2-1,2 4-37,-1-2-81,3-7-39,3-13-113</inkml:trace>
  <inkml:trace contextRef="#ctx0" brushRef="#br0" timeOffset="501188.1695">22984 17387 20,'0'0'313,"0"0"-236,0 0 1,51-110 2,-47 91-9,-3 5-30,4 5-4,-5 5 11,0 4-11,0-4-18,0 4-6,0 0-13,-8 0-9,-27 10 1,-10 11 8,-2 6 9,7-1 7,9-1-12,11-4 0,7 1-1,6-7-3,4-3 0,3 2-5,0-7-7,0-7-5,8 0 9,13 0 8,10-7-2,8-22-7,-1 0-33,-3-8-14,-6 5 18,-10 6 2,-9 12 36,-6 10 22,-4 4 46,3 0-21,-3 0-40,2 9 0,2 18 23,4 4-6,2-4-14,1 4-5,5-8-5,-3 0-43,3-6-84,1-9-69,2-8-108</inkml:trace>
  <inkml:trace contextRef="#ctx0" brushRef="#br0" timeOffset="501539.9544">23311 17223 167,'0'0'418,"0"0"-346,0 0-36,0 0 10,0 0 28,0 0-36,35 84-19,-22-58-11,-3-2-5,6-7-3,-1 0-7,-1-2-21,6-12-16,0-3-6,3 0 10,-1-12 0,-2-16-28,0-12-14,1 1 13,-2-2-41,-5 11 87,-6 11 23,-5 10 145,-3 9 6,0 0-30,0 0-66,0 14-55,-22 22 13,2 13 74,-11 0-10,-6 13-15,-3 4-32,-11 7-25,-2 11-5,-9 15-25,1 2-141,8-10-154</inkml:trace>
  <inkml:trace contextRef="#ctx0" brushRef="#br0" timeOffset="501944.2498">21041 18085 304,'0'0'157,"0"0"-100,0 0 8,0 0 59,0 0-11,0 0-53,-4-33-14,114 21-41,52-8 5,43 5-6,16 4 0,13-2-4,-8 5-1,-24 0 1,-27-2 0,-49 2 3,-43 2-2,-41 1 0,-25 2-1,-17 3-1,0 0-42,-25 0-79,-31 14-36,-14 8-58</inkml:trace>
  <inkml:trace contextRef="#ctx0" brushRef="#br0" timeOffset="502216.2213">21560 18308 417,'0'0'220,"0"0"-153,0 0 7,0 0 59,0 0-25,0 0-54,87-10-36,35 2-16,32-1-2,13 4-2,-2 5 1,-9-9 2,-27 5-1,-29-1 2,-32-4-2,-32 1-5,-24 7-11,-9-4-22,-3 1-47,-11 4-86,-25-3-217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2T06:10:40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20578 6687 267,'0'0'27,"19"0"9,-13-3 28,1 1-29,-2 2-24,-1-3-8,0 3 0,-1-2 7,-1 0 2,0 2 28,-2 0-2,0 0-26,0 0 7,0 0-7,0 0-12,4 0-6,-2 27-3,1 11 9,-3 15 13,0 3 1,0 4 10,-5-2 10,-6-5-13,3-3 1,-4-7-12,3-7 2,5-8-7,-2-10-1,6-6-3,0-7 2,0-2 2,0-3-3,0 0-2,0 0-12,0 0-25,0 0-16,17-8-76,12-10-252</inkml:trace>
  <inkml:trace contextRef="#ctx0" brushRef="#br0" timeOffset="356.7981">20651 6756 325,'0'0'44,"0"0"14,0 0 0,0 0-22,0 0-19,0 0-17,0 0-3,0 0-5,0 0 3,0 0-3,0 0 8,0 0 0,0 0 1,0-14 2,0 14 3,0-4 26,0-3 20,0 0-15,10-4-8,10 0-9,10-4-15,9 3-2,13 2 1,2 0-3,-6 4-2,-5 6-2,-12 0-18,-9 0-82,-6 21-76,-12 3-120</inkml:trace>
  <inkml:trace contextRef="#ctx0" brushRef="#br0" timeOffset="614.1138">20636 7062 421,'0'0'77,"0"0"-33,0 0 35,0 0-36,0 0-32,0 0-11,25 0-9,5 0 9,9 0 8,6 0-5,-7 0-3,-5 0 0,-8 0-10,-5 0-42,-5 0-19,-1-2-8,-3-4-63</inkml:trace>
  <inkml:trace contextRef="#ctx0" brushRef="#br0" timeOffset="2382.5856">21471 6950 12,'0'0'97,"0"0"-80,0 0 10,0 0 7,0 0-2,0 0 9,-6 0 1,6 0 3,0 0 5,0 0-1,0 0-6,0 0 2,0 0 0,3 0-7,24 0-17,20 0-4,13 0-16,0 0 1,-2 0-1,-16 0-2,-9 0-2,-8 0-39,-5 12-72,-11 2-48,-7 4-89</inkml:trace>
  <inkml:trace contextRef="#ctx0" brushRef="#br0" timeOffset="2624.9393">21519 7235 78,'0'0'372,"0"0"-339,0 0 10,0 0 33,0 0-13,0 0-26,-6 0-13,17 0-9,15-4-3,15 2-1,5 0-10,2-1-1,-9 3 0,-1 0-35,1 0-39,-4 0-30,3-2-105</inkml:trace>
  <inkml:trace contextRef="#ctx0" brushRef="#br0" timeOffset="2960.6707">22147 7157 293,'0'0'82,"0"0"-75,0 0 28,0 0-7,0 0-21,0 0-5,0 9-2,0-4 4,0-3 10,0-2 13,0 4 16,15 0 0,20 2-5,21 2 10,13-4-11,6-3-12,-7-1 0,-17 0-22,-19 0-3,-15 0-3,-10 7-46,-7-2-70,0 2-183</inkml:trace>
  <inkml:trace contextRef="#ctx0" brushRef="#br0" timeOffset="3574.5132">23049 7128 325,'0'0'43,"0"0"-37,0 0-2,0 0 10,0 0-3,0 0 6,118-40 6,-109 36 9,-4-3 4,-2-4-27,0-1 0,-3-4-7,0-6 1,0-2-3,-7-1 4,-6 4-4,-3 3 1,-1 8-1,-6 4-3,-7 6 2,-4 0-2,-11 9 3,-4 23 6,-5 5 9,3 5 12,9 0 1,6-1-13,14-7-13,10-6 8,12-5-4,0-4-5,18-3 2,16-6 1,5-8 13,4-2-2,-1 0-2,-1-12-6,-4-12 2,1-6-1,0-6-8,-7 1-7,-2 2-15,-10 6 11,-7 14 11,-4 8 10,-6 5 19,0 0-21,-2 0-8,0 10-16,0 10 4,0 4 12,0 5 21,0-3-13,0 4 0,7-2-8,13 4-23,6-6-103,5-6-93</inkml:trace>
  <inkml:trace contextRef="#ctx0" brushRef="#br0" timeOffset="4100.438">23514 7040 538,'0'0'66,"0"0"29,0 0-2,0 0-34,0 0-21,0 0-8,58-75-21,-48 75 0,3 0-9,-2 0-7,3 13-4,-1 13-1,-4 7 2,0-1 3,-9 2-5,0-3 7,0 1 5,-2-3 1,-10-2-1,-2-2-3,3-7-4,0-4 4,5-11 3,4-3 1,0 0 0,2 0 6,0 0 7,0-1 8,0-17 1,6-10-12,19-7-11,4-1-10,3 0-10,7 0 13,-8 4 6,-6 6-4,-10 6 5,-5 10 2,-9 5-1,2 2 2,-3 3 7,0 0-10,0 0-4,0 0-14,-3 10-13,-19 15 21,-5 3 10,0 3 3,10-4 3,7-2-2,10-1 1,0-3-3,34-8-4,13-1-30,11-9-48,0-3-76,-5 0-184</inkml:trace>
  <inkml:trace contextRef="#ctx0" brushRef="#br0" timeOffset="4925.721">22233 8110 419,'0'0'162,"0"0"-142,0 0 39,0 0-9,0 0-24,120 19 6,-42-12-5,2 0-11,-9-1-7,-15 1-8,-13 0-2,-12 3-6,-7 0-90,-4 1-92,-1-4-220</inkml:trace>
  <inkml:trace contextRef="#ctx0" brushRef="#br0" timeOffset="5486.4056">23167 7832 515,'0'0'55,"0"0"4,0 0 7,0 0-24,0 0-42,0 0-14,2-8-17,-2 47 31,0 9 45,0 3-28,-6 2 5,-6-2-7,2 0-6,3-5-6,-1-6-3,4-5 1,2-10 1,0-6-2,0-12-5,2-5-5,0-2 10,0 0 11,0-8 11,12-18-2,17-10-20,10 2-13,1-2-5,2 9 2,-3 6-4,-2 7 1,1 6 11,-8 8 7,0 0 1,-7 0-1,-8 6-2,-1 14-1,-6 9-1,-1 6 0,-7 8 5,0 0 5,-7 0-2,-23-3 2,-2-8-5,-8-9 1,1-8 0,9-7-1,10-6 4,4-2 0,5-4 4,-2-26 15,10-12-23,3-2-30,0 4-29,0 9-47,18 9-109</inkml:trace>
  <inkml:trace contextRef="#ctx0" brushRef="#br0" timeOffset="5811.1405">23743 8274 191,'0'0'199,"0"0"-163,0 0 67,0 0-14,0 0-29,0 0-2,64 1 2,-27 6-13,15 0-21,13 0-18,8-3-7,5-3-1,-5 1 0,-4 1-10,-11 1-46,-8 0-26,-13-3 9,-12-1 3,-9 0-72,-14 0-189</inkml:trace>
  <inkml:trace contextRef="#ctx0" brushRef="#br0" timeOffset="6462.6432">24328 7947 248,'0'0'9,"0"0"34,0 0-17,0 0-16,0 0-8,0 0 3,-145-69 11,91 69 38,2 10-9,2 10 8,7 4-5,15 2-31,12 1-10,10-1-3,6-2-2,2-2-2,25-4 0,10-6 12,3-9 22,1-3-7,-1 0-7,-7-12 7,0-15-4,-1-7 0,-3-6-18,-2-6 12,-3 0-10,-3 1-6,-6 5 5,-1 6-2,-7 3-4,-1 2-2,-3 5 0,0 4-1,-3 6-7,0 8 7,0 2-1,0 4 0,0 0 0,0 0 4,0 0 0,0-2-1,0 2-1,0 0-4,0 0 4,0 0-4,0 0-2,-4 4 4,-9 18 4,-3 7 12,1 6 0,0 0 14,5 4-12,3 1-4,0 5-6,5-2 1,2 1-5,0-3-48,0-5-62,0-7-71,14-12-117</inkml:trace>
  <inkml:trace contextRef="#ctx0" brushRef="#br0" timeOffset="6951.6836">24506 7868 476,'0'0'89,"0"0"20,0 0-27,0 0-21,0 0-39,0 0-22,70-36-6,-49 46 0,-3 13-2,-4 7-1,-12 2-9,-2 3 9,0 0 5,-15-5 4,-4-2-2,0-5 1,-3-4 1,6-5 3,2-3-3,4-6 0,7-5-3,3 0-4,0 0 7,0 0 14,0-5 4,11-20-18,20-7-43,8-6 7,5-6 17,3 4-24,-7 1 17,-9 12 24,-10 8 2,-11 7 9,-5 6 27,-5 6-4,0 0-23,0 0-9,0 9-25,-25 19 22,-4 3 3,0 6 31,3-5-6,10-3-2,6-6-8,7-1-10,3-2-2,0-2-3,6 4-35,15-4-37,0-4-50,2 0-128</inkml:trace>
  <inkml:trace contextRef="#ctx0" brushRef="#br0" timeOffset="8023.2799">23863 8909 432,'0'0'66,"0"0"-28,0 0 33,0 0-36,0 0-17,0 0 0,66-60-12,-59 46 5,-3 2 3,0-2-2,-1-1-12,-3 3 1,0 0-2,0 5-1,0 0-2,-9 4-4,-16 3-4,-8 0 7,-7 10 5,-7 18 7,1 4 2,-2 2 0,11 2 5,8-2-7,8 0-5,10-3 1,9-6 0,2-4-3,0-8-3,23-4 3,4-8 15,7-1 23,6 0-3,3-22-16,-2-10-10,-1-8-7,-1-4-4,-1-5-3,-6 3-18,-4-3 4,-9 9 4,-8 6-3,-2 5 5,-5 7 10,-2 3-16,1 4 14,-3 3 5,0 5 0,0 2 0,0 3 5,0 0 8,0 2 7,0-2 3,0 2-3,0 0-5,0 0-5,0 0-10,0 0-8,0 13-8,0 19-10,-9 9 26,-3 5 21,4 2-16,5-7 7,3-3-12,0-4 4,0-4-3,0-4 0,7-4 5,7-7-6,1-6 0,5-4 17,5-5 23,8 0-1,9-9-16,6-15-2,0-6-17,-1-6-4,-3-4 0,-5-4-33,-6-7-2,-10 3-2,-8 3 5,-9 6-16,-6 13 22,0 8 0,0 8 9,0 4 7,-10 2-3,-4 4-11,1 0 4,-5 0 16,-2 12-2,-5 12 6,-1 8 7,-2 6 14,2 4 16,1-1 10,6 1-1,3-2-7,5-2-10,7-4-3,4-2-15,0-3 0,0-8-2,17-4-9,7-8-2,8-5-52,11-4-38,2-2-98,1-21-294</inkml:trace>
  <inkml:trace contextRef="#ctx0" brushRef="#br0" timeOffset="8187.4499">24330 8831 491,'0'0'245,"0"0"-186,0 0 16,0 0-44,0 0-31,126-32-76,-62 18-68,-8 2-158</inkml:trace>
  <inkml:trace contextRef="#ctx0" brushRef="#br0" timeOffset="10984.2398">20189 6295 87,'0'0'50,"0"0"10,0 0 11,0 0-14,0 0-14,0 0-17,0 0-10,4 1 0,-4 1 0,0-2-3,0 4-10,0-2-2,3 4 3,-3 3 22,2 5-8,2 6-6,-2 11 17,0 15-18,-2 14 24,0 7-13,0 5-11,0 1 4,0-4-11,0 4-4,0 3 3,-2 6-2,-3 4 8,2 3-8,-3-3 2,5-2 0,-4-6-2,5-1 4,-2-4 7,2 0-3,0-1 2,0 3 8,0-3-12,-3 0 0,-1 4 0,0 2-7,-3 6 0,3 2 1,-3-3 4,2-7-3,3-10-1,0-8 2,2-10-2,0-7 0,0-13 6,0-10 0,0-9-7,0-4-11,0-4-27,4-1-18,3 0-25,7-32-128</inkml:trace>
  <inkml:trace contextRef="#ctx0" brushRef="#br0" timeOffset="12064.4597">20217 6226 49,'0'0'32,"0"0"1,0 0-16,0 0-4,0 0 2,0 0 11,-4 6 17,4-6 5,0 2-13,0 2 17,14 2-34,9 0 21,14 0 7,7-1-23,8-2-4,14 1-2,13-4-1,10 0 9,13 0 9,0 0 8,1 0-9,-3-2-11,-4-6-10,-3 2-3,1 0-5,-2 2-3,-3 2 10,-3 0-8,2 0 0,-1 2-1,2 0-2,7 0 3,8 0-3,17 8 2,7 6-1,1-2 3,-7 0-4,-12 1 0,-10-4 0,-8-1 0,1 2 0,0-4 0,3-1 0,7-4 4,12 1-4,10 3 1,3-4 2,1 6 0,-11-2 15,-16 6-10,-12-2-8,-19-1-2,-9 2 2,-6-3-1,2-2 1,2 0 0,6-1 2,13-1 2,10-1 5,14 5-1,8-2-7,0 4-1,-8-1 0,-16-2-1,-18 2-5,-17-4 5,-19-2-1,-10 0-1,-10-2 3,-7 0 0,2 0 1,-2 2-1,7-1 0,-1 3-1,1 1-24,5 0-52,-3 4-53,-5-4-82,-9 0-140</inkml:trace>
  <inkml:trace contextRef="#ctx0" brushRef="#br0" timeOffset="19654.2657">22493 7478 0,'0'0'4,"0"0"28,0 0 24,0 0-4,0 0 1,0 0 10,0 0-8,0 0-17,0 0-2,0 0-2,0 0-21,0 0-12,0 0 1,0 0-2,0 0 1,0 0 0,0 0-1,0 0 8,0 0 11,0 0 2,8 0-3,11 0-13,9 0 3,12 0-3,6-4 4,9 1-4,5-1-3,8 2 4,5-2 1,-1 1 4,1 0-11,-9 0 7,-10 0 1,-11 1-5,-10 2 9,-3-3 2,-4 0-1,2 1-4,-3 0-2,0 2 1,-6 0 1,-3 0-6,-4 0-3,-8 0 1,-1 2-1,-3 3 0,2-2 1,-2-1-1,2 2-3,-2-2-3,0 1-24,1 6-65,-1 2-31,0-1-80</inkml:trace>
  <inkml:trace contextRef="#ctx0" brushRef="#br0" timeOffset="20712.5189">22465 7611 184,'0'0'53,"0"0"-49,0 0 10,0 0 40,0 0-31,0 0-13,-12 0 0,12 0 10,0 0 5,0 0 0,9 0-5,11 0-13,11 0-3,9 0 9,12 0 2,10 0 2,12-1-9,2-1 10,2 2-7,-9 0-7,-7 0 1,-7 0-5,-2 0 0,-6 0-2,-6 0-1,-2 0 3,-8 0 2,-2 0-2,-2 0 4,-8 0-1,-1 0 15,-7 0-4,-4 0-5,-4 0 1,-3 0-7,2 0 2,-2 0-2,0 0 1,0 0-1,0 2-2,0 2 2,0-3-1,0 2 0,0-1 0,0 0 0,0 0 3,0-1 2,0 2 5,0 0-3,0-3-7,0 0-2,0 0-1,0 0-2,0 0 3,0 0 3,0 0 1,0 0 1,0 0-3,0 0 1,0-3-2,0 0-1,0 2-1,0-1-3,0 2 2,0-2 2,0 2 0,0 0 0,0 0 0,0 0 1,0 0 0,0 0 0,0 0 0,0 0 2,0-2-3,0 2 0,0-3-1,0 3 1,-2 0-3,2 0 3,-3 0 1,3-1 4,-5 1 2,3-3-5,-2 3-2,2 0 0,0 0-1,2-1-3,0 1-6,-3 0 2,3 0 4,-3-2 4,2 2 1,-1-2-1,0 2 0,-1-2 1,0 2-1,1-2-7,2 2-25,-2 0-12,0 0-21,0 0-1,0 0 12,0-3 17,2 3 2,-3 0-13,1-2-43,0-1-84</inkml:trace>
  <inkml:trace contextRef="#ctx0" brushRef="#br0" timeOffset="26666.9215">22940 9131 48,'0'0'40,"0"0"-8,0 0 4,0 0 0,0 0-12,0 0-1,0 0 4,0-7 2,0 7-7,0-2-8,0 2 2,0 0 3,0 0-3,-3-3-11,1 3-5,-3-1-3,1 1 1,0 0-5,-1 0-5,3 0 6,-1 0 6,1-3 1,0 3-1,-2-1 2,-1-2 0,1 2 0,-5-1 0,0 2 4,-2-2-4,1 2-1,3-2 0,4 2-1,1 0 0,-2 0 0,4 0 0,-3 0 0,-1 0-1,1 0 0,0 0 1,-1 0-3,0 0 3,0 0 1,-1 0-1,1 0 2,2 0 0,0 0 0,2 0 2,0 0-4,0 0 2,0 0 1,0 0 4,0 0 9,0 0 3,-3 0-1,3 0 0,0 0-11,0 0-3,0 0 1,0 0 1,0 0 2,0 0 8,0 0-7,0 0-3,3 0 7,7 0-8,13 0 5,6 0 1,6 0-6,5 0 4,5 6-8,-3-1 2,-6 4-3,-3-5 2,-4-1-1,-4 2-1,-3-5 2,1 2 2,-1-2 6,3 0 5,3 2 0,1-2-1,7 4-5,1-3-1,6 4 1,-3-1 3,-4-1-8,-5 2-2,-2-1 0,2 2 1,0-1-3,-1 0 5,0-1-2,-5 1 4,4-2-5,-2 1 3,6 1-5,3 0-1,-1 1 1,2 2 1,-4-4-1,-2 2 0,1 0 0,-1-2 0,-4 1 1,0-3 0,-2 3-1,4-5 4,3 2-3,-1-2 9,1 0 6,-2 0 2,-3 2-8,-4 1-5,-5-3-5,-5 0 1,3 5 0,-3-3-1,1 2 0,-1 0 1,0-2-1,-2 1 0,-2-2 0,0 1 1,-7-2 0,1 0-1,-1 0 1,-2 0-1,2 0 0,0 0-3,3 0-38,1 2-49,-5 0-99,-1 0-180</inkml:trace>
  <inkml:trace contextRef="#ctx0" brushRef="#br0" timeOffset="27402.7582">23118 9397 130,'0'0'57,"0"0"-53,0 0 11,0 0 30,0 0-16,0 0-10,-23-11 0,23 11 15,0 0 15,0 0-3,0 0-14,0 0-10,0 0-15,0 0-3,16 0-2,18 0 5,15 0 6,13 0-2,16 4-2,9 0 4,9 2-3,1-4 7,-3 0-7,-3-2 7,-12 0-10,-17 0-3,-15 2-2,-13 1-1,-10-1 2,-2 0 7,-4-1 5,-7-1-1,-2 2-4,-4-2-5,-3 2-1,1 1-4,5-1-1,-4 0 1,-2-1-1,1-1 2,-3 0 0,0 0 0,0 0 1,0 0-2,0 0 7,0 0 1,0 0 1,0 0 0,0 0-2,0 0-4,0 0 2,0 0 3,0 0-1,0 0-2,0 0-4,0 0-1,0 0-3,0 0-21,0 0-45,0 0-74,-3 0-99</inkml:trace>
  <inkml:trace contextRef="#ctx0" brushRef="#br0" timeOffset="83903.729">9297 9460 78,'0'0'15,"0"0"-3,0 0 5,0 0-3,0 0 35,0 0 18,0 0-11,-51-14-27,51 8-29,0 2 5,0 0-2,0 3-3,0-4 0,0 5-3,0-3-25,0-4-79</inkml:trace>
  <inkml:trace contextRef="#ctx0" brushRef="#br0" timeOffset="84837.8902">9694 9404 113,'0'0'37,"0"0"19,0 0 4,0 0 1,0 0-10,0 0-15,0 0 4,0 0 5,0 0-3,0 0-21,-4 0-17,1 0-2,-4 0 11,-2-2-9,-4 2-4,-9 0-4,-7 0-1,-7 0 1,-8 7 0,6 5 1,2-1 1,5 0 2,8-4 0,3 1 2,7-4-2,0 1 0,6-1 0,2-4 0,1 1 0,2-1 0,-2 2 0,-5 0 0,1 3-2,0-3 2,-1 1 0,3-3 0,0 3 0,6-3 0,0 0 2,0 0-1,0 0 3,0 0-4,0 0-1,0 5 0,3 7-6,6 13 7,0 13 5,-1 12 3,2 13 8,-1 8-5,-3 11-6,1 2-1,-5 5-3,0-3 2,-2-7-3,0 1 2,0-7-2,0 2 0,0-3 4,0-6 3,0-9-6,-4-10 0,1-6 4,3-15-5,0-8 2,0-8-2,0-6-1,0-4 1,0 2 4,0 1 1,10-3 7,3 0 1,5 0 3,2 0-4,2 0-3,3 0-8,-2 0 0,0 0-1,4 0 0,2 0 0,7-5 0,3-5-1,11-2-12,10-5-35,2 0-59,1-5-89,-12 3-147</inkml:trace>
  <inkml:trace contextRef="#ctx0" brushRef="#br0" timeOffset="85573.5555">10228 9685 419,'0'0'3,"0"0"-1,0 0 1,0 0 4,0 0-7,0 0 1,-8 94 11,1-33 7,1-3-5,-4-5-8,3-7-4,-1-3 4,-1-7-4,0-6 1,0-5-1,3-9 0,1-9 1,5-2-2,0-5 5,0 0 15,0 0 12,0-17 8,6-19-33,12-14-8,-2-9 0,-5-4-1,-1-2 1,-10 6-6,2 6 5,-2 13-5,2 8 7,4 6-1,1 8 4,1 4 3,2 4-7,0 0 0,3 4-1,-5 2 1,-3 2 2,-3 2 5,0 0-6,2 0-1,2 10-5,5 21 5,1 13 13,0 9 12,-1 10-3,0-1-4,2-4-12,3-4-1,4-8-4,0-6-1,2-6-12,-4-7-42,-9-6-37,-9-3-50,0-8-50</inkml:trace>
  <inkml:trace contextRef="#ctx0" brushRef="#br0" timeOffset="85830.0931">10220 9902 420,'0'0'58,"0"0"-11,0 0-2,0 0-11,0 0-16,0 0-18,70-77-1,-26 67 1,2 2 0,3 7-11,-7 1-44,-1 0-64,-11 0-119</inkml:trace>
  <inkml:trace contextRef="#ctx0" brushRef="#br0" timeOffset="86189.4277">11107 9823 456,'0'0'53,"0"0"-43,0 0-1,0 0 12,0 0 5,0 0-20,5-13-6,-5 13-7,0 4 2,2 7 5,-2 8 7,2-3-4,-2 2-1,0 2-2,0-2-4,0 5-44,0-6-54,0-8-108</inkml:trace>
  <inkml:trace contextRef="#ctx0" brushRef="#br0" timeOffset="86353.9451">11058 9573 482,'0'0'44,"0"0"-44,0 0-4,0 0-29,0 0-7,0 0-90,5-34-163</inkml:trace>
  <inkml:trace contextRef="#ctx0" brushRef="#br0" timeOffset="86811.7417">11497 9597 168,'0'0'294,"0"0"-291,0 0 6,0 0-1,0 0-8,0 0-3,-51 18 3,22 8 2,2 1 2,11-1 9,6 1-5,10-6-8,0 0 0,0 0 0,17-4 1,16-3 4,10 1 2,-1-3 1,-3 0-4,-8 2-4,-12-1-2,-7 4-1,-8-3-2,-4 1-2,0-1-7,-11 3 14,-13-3 16,-7-1 19,-4-1 13,4-1-12,2-3-16,10-2-9,7-6-10,8 0 4,4 0-5,0 0-27,11-11-126</inkml:trace>
  <inkml:trace contextRef="#ctx0" brushRef="#br0" timeOffset="87164.5224">11957 9503 452,'0'0'31,"0"0"-27,0 0-2,0 0 7,0 0 5,0 0-14,26-38-4,-26 38 4,0 18 5,0 10 59,0 8 1,0 4-23,0-3-1,0 10-21,0 1-12,0 7-8,-4 8-4,-1-2-78,1-8-74,-3-12-166</inkml:trace>
  <inkml:trace contextRef="#ctx0" brushRef="#br0" timeOffset="88042.6124">11960 9685 534,'0'0'36,"0"0"8,0 0-34,0 0-2,139-102-3,-85 88-5,1 4-3,-6 0-14,-13 4 2,-5 0 3,-11 0-5,-6 2-11,-5-3 7,-5 4 18,-4-3-9,0-2-35,0-2-20,-4-2 49,-8-2-12,1-3 30,2 3 16,3 3 11,-1 2-7,2 6 30,5 1-4,-2 2-17,2 0-6,0 0 0,0 0-4,0 0-13,-2 0-4,0 12-1,-1 18 3,-1 10 13,-1 4 8,2 4-11,0 3-3,-2 0 2,3 2-9,-2-6-2,2-4 1,2-12-3,-3-11 0,3-11-2,0-9-14,0 0 3,0 0 13,0 0 4,0-12 5,0-17-9,0-2-18,5 0 18,15 7 5,5 6-1,-4 4 1,0 6 4,-8 8-1,-4 0-8,-1 3-3,2 20-1,0 3 4,2 2 2,-4 1 0,5-5-1,-6-6 0,3 0 3,2-3-4,-2-6 2,1-1 0,5-6 2,5-2 4,-1 0 3,10-14 3,4-15-6,-1-8-4,-2-6-4,-6 1-4,-9 4-8,-10 9-7,-6 3-19,0 3 3,0 9 12,-4 5 8,-2 4 14,-4 5 1,3 0-3,0 0 0,-1 0 2,-1 0 1,-4 7 4,-1 16 16,1 3 10,2 0-5,4 1-13,7 0-3,0-5-4,0 1-2,31-6 1,12-4 8,13-6 1,-1-5-13,-2-2-52,-10 0-106,-14 0-246</inkml:trace>
  <inkml:trace contextRef="#ctx0" brushRef="#br0" timeOffset="88685.8209">13626 9595 206,'0'0'23,"0"0"-7,0 0 63,0 0-39,0 0-7,0 0-14,2-31-14,-2 26 11,0 3-3,-9-3 0,-6 5 9,-6 0-1,-10 0-9,-6 5 1,-5 16 19,2 2 5,10 5-7,5-1-2,10-1-4,6-1-10,6-3-13,3-4 2,0-4-3,3-6 4,13-3-4,1-4 0,3-1-2,3 0-8,2-22-13,-2-10-19,-2-7-3,-3 6-39,-7 6 26,-7 15 58,-3 9 55,-1 3-3,3 0-10,5 0-21,0 6-18,5 14 30,4 6-16,3-3-9,-1 6-8,4-5-16,2-2-92,-4-7-122</inkml:trace>
  <inkml:trace contextRef="#ctx0" brushRef="#br0" timeOffset="89616.3514">13827 9402 398,'0'0'76,"0"0"-26,0 0 3,0 0-17,0 0-36,0 0 4,18 53-3,-7-23 24,-1-2-9,-1 0-4,-4 0-4,-5 4-6,0-2-1,0 2-1,-2-4 0,-14-4 0,-1-6-8,3-8-8,1-6 3,3-4 13,4 0 0,2-2 10,0-17 0,4-8-1,0 1-1,12-2-6,13 0 1,4 6-3,4 2 1,1 6 0,-6 8 2,-3 3 6,-9 3-9,-3 0-6,-2 3 0,1 15 6,-3 2 0,-3 2 0,-4 2 0,-2-2-1,0-1 1,0-4 0,0-9-3,0-4 2,0-1 1,0-3 3,0 0 7,0-13 10,0-17-5,0-10-15,6-1-13,9 6-5,-2 9 14,-2 12 4,-2 10 3,-3 4 1,6 0-2,2 9-2,6 18 0,-3 4 9,-1-2 2,-3 0 3,1-6-9,1-7-4,1-6 3,1-8 4,4-2-1,3 0 5,3-19-2,0-13-4,-1-5-3,5-7-1,1-5 3,-6 5-5,-8 7-12,-11 6-14,-7 14 8,0 5-2,0 3-1,-13 6 1,-5-2 8,0 3 11,2 2-1,8 0 0,1 0 2,4 0 1,3 0 1,0 0 1,0 0 6,0 0 2,0 0 2,0 0-11,0 22-2,-3 21 0,-3 11 45,0 12-4,-1 8 1,1 3-2,1 4-1,0-2-26,0-7-2,2-6-11,-3-10 4,3-6-2,-5-8-2,7-8-41,-2-6-54,3-8-27,-2-11-31,0-9-47,2-12-122</inkml:trace>
  <inkml:trace contextRef="#ctx0" brushRef="#br0" timeOffset="89855.7959">14360 9707 204,'0'0'181,"0"0"-97,0 0-5,19-120-25,2 104-31,3 6-4,3 4-4,1 6 1,0 0 4,-2 6-5,-6 16-11,-6 8-2,-7 0 4,-7 9-5,-7 0 8,-23 3 0,-10-5-4,3-9 2,1-10-7,3-10-35,6-8-51,2-12-65,9-34-125</inkml:trace>
  <inkml:trace contextRef="#ctx0" brushRef="#br0" timeOffset="90403.5755">14634 9336 366,'0'0'42,"0"0"30,0 0 6,0 0-23,0 0-30,0 0-17,42 0-4,-29 22 6,-1 6 11,-8 9 2,-4 2-2,0 5 10,-2-1-6,-12 1-14,5-1-8,3-6-1,2-3-2,4-8-2,0-6-12,0-10 1,12-8 3,13-2 10,2 0 7,2-18-3,0-8-2,-4-1-2,-4-6 0,-5 1-7,-3 0-11,-3-1 9,-1 1-1,-5 6 1,-2 9 1,0 4 8,-2 8 2,2 5 3,-2 0 4,0 0-2,0 0-7,0 8-10,0 10 10,-6 8 18,-5 2 18,-1-1-17,8-2-9,2-4 1,2-2-8,0-1-2,0-2-1,0-2-2,0 0-67,4-4-26,1-8-52,2-2-72</inkml:trace>
  <inkml:trace contextRef="#ctx0" brushRef="#br0" timeOffset="90563.5137">14981 9351 459,'0'0'86,"0"0"10,0 0-16,0 0-46,0 0-34,0 0-26,-6-5-108,-1 15-98,2 2-100</inkml:trace>
  <inkml:trace contextRef="#ctx0" brushRef="#br0" timeOffset="90838.7821">14981 9351 213,'105'-35'274,"-105"31"-216,0 2 31,3-1-7,1-2-44,0 5-7,-2-2-8,-2 2-2,0 0-21,0 14-8,0 20 8,0 12 18,-4 6 25,-12 3-6,5-5-24,1 0-10,1 0-3,4 2-33,-4 5-73,-3-7-56,1-9-65</inkml:trace>
  <inkml:trace contextRef="#ctx0" brushRef="#br0" timeOffset="92166.2924">14999 9615 563,'0'0'62,"0"0"-28,0 0 0,0 0-32,134-100-2,-83 88 0,-11 2 0,-11 3-1,-8 7-1,-11-1-11,1 1 8,-5 0 5,-4-2 3,-2 0 4,0-3 1,0 0-6,0-1-2,0-1-2,0 2-4,0-2-7,0 4 9,0 0 4,0 2 2,0 1 6,0 0 9,0 0 2,0 0-11,0 7-8,0 19 0,-13 10 21,-1 3 11,2-1-11,3-4-9,7-4-8,2-2-3,0-6 2,0-6-3,5-5-13,11-11-7,3 0 4,6 0 1,4-23-4,2-12-4,5-11-17,-3-3-7,-9 3-15,-5 9 19,-13 18 43,-6 13 23,0 6 12,0 0 3,0 0-7,0 4-11,0 17-12,0 7 47,-2 1 3,2-3-34,0-4-15,0-7-4,0-1-1,0-2 3,15-7-3,7-5 3,8 0 7,5 0-4,8-19-6,-1-8 0,0-7-4,3-2-11,-7 0-1,-5 2 6,-8 7-1,-9 8 0,-9 4 6,-7 7 0,0 4-6,0 3-1,-9 1-8,-14 0 4,-4 0 4,-2 16 4,5 3 2,-1 5 2,10 1 7,3-5-3,8 1-4,2-7 3,2-2-2,0-1 1,4-7 6,16 0-1,5-4 5,1 0 0,6-12-3,-1-16-9,3-11-2,-5-2-4,-7-5-3,-9-5-12,-6 1-18,-3 8 14,-4 8 9,0 12 11,0 10-2,-4 4-3,-5-1 2,5 6 3,-3-1 2,4 2 3,1-1 2,2 3-1,0 0 10,0 0 10,0 0-5,0 0-4,0 0-12,0 0 0,-3 17-20,-1 15 18,-4 9 2,-1 10 9,2 2 11,-2-4-1,5 2-7,0-7 1,0-2-4,4-6-9,0-8 0,0-7 1,9-4-1,15-11-6,7-6-4,5 0-6,13-6-6,6-18-3,3-10 18,-3-3-1,-5 4 8,-12 1 0,-14 4 3,-12 2-3,-6 1-1,-6 5 0,0 3 2,0 0 0,0 7 1,-3 5-2,-7 5-5,-7 0-4,1 0 4,3 0 5,1 7 15,3 9 2,-1 2 7,6 3-2,4-2-7,0 4-2,0-2-7,7 4-1,13-1-5,7-4-18,4-4-57,7-8-15,5-8-55,-2 0-92</inkml:trace>
  <inkml:trace contextRef="#ctx0" brushRef="#br0" timeOffset="93095.722">17280 9186 472,'0'0'49,"0"0"-5,0 0 56,0 0-29,0 0-47,0 0-19,-123 17 16,85 12-5,9 3-6,6 2-3,14-4-7,9-2 0,0-2 0,6-4 0,20-8 0,3-6-11,5-8-6,4 0 2,-3-10-5,1-20 9,-7-10-7,-12-1 12,-10 0-15,-7 7 9,0 7 12,-16 13 4,-7 1-1,-2 5 6,7 4 9,2 2 6,9 2-2,4 0-3,3 0 2,0 0 2,3 0-17,26 0-1,16 0-1,11-5 6,12 0-7,2-5-3,-6-1 2,-10-2-2,-11 1 0,-19 2 0,-10-3-6,-6 1-10,-8-2-7,0 3-24,0-1 0,0 2 6,-13-1 13,-1 8 7,4-1 17,2 4 0,7 0 4,-2 0 4,3 0 13,0 0 13,-2 0 1,-3 7-18,-3 18 0,-3 10 27,-5 10-1,3 3 14,-1 0-14,5-1-10,3 2-16,3 1-9,-2 1-4,3 0 0,2 2-11,-4-4-84,0-6-41,-3-11-46,5-14-118</inkml:trace>
  <inkml:trace contextRef="#ctx0" brushRef="#br0" timeOffset="93263.6607">17536 9425 576,'0'0'177,"0"0"-67,0 0 23,0 0-43,0 0-76,122-44-14,-57 31-22,-3 5-105,-12-1-125,-23-2-323</inkml:trace>
  <inkml:trace contextRef="#ctx0" brushRef="#br0" timeOffset="94378.2344">10616 10643 376,'0'0'19,"0"0"-16,0 0-3,0 0 61,41 111-29,-26-75 1,1 0-12,2-4-14,-2-4-4,-3-8 2,1-4-4,-6-8 0,-3-6 6,-3-2 0,-2 0 23,6-2 21,4-24-4,2-14-34,5-6-5,2 0-1,2 4-1,3 8-6,0 10-1,1 6 1,-4 4-1,3 5-5,-5 2 0,-3 5-4,-1 2-1,-1 0 4,-3 0 6,1 0-6,-1 7 1,-1 12 6,4 5 0,-3 5 2,-4 5 9,-2 1 0,-5 0-10,0 0 3,0-3-4,0-2-24,0-7-29,0-8-54,4-11-76,4-4-141</inkml:trace>
  <inkml:trace contextRef="#ctx0" brushRef="#br0" timeOffset="94545.7937">11203 10374 544,'0'0'84,"0"0"-81,0 0-3,0 0-6,0 0-30,0 0-140,40-35-171</inkml:trace>
  <inkml:trace contextRef="#ctx0" brushRef="#br0" timeOffset="95032.2287">11470 10285 541,'0'0'31,"0"0"-7,0 0-4,0 0-11,0 0-6,0 0 17,-24 150-3,13-95 4,4 3-7,1-5-4,1-4-9,0-7 5,-2-4-6,5-10-1,-2-10-1,2-10-22,2-6-4,0-2 25,0-4 3,0-22 0,0-10-62,2 0 11,16 6 33,0 9 14,-2 10 4,-2 3 0,1 5 0,-2 3-2,7 0 2,-3 3 2,4 19-1,-7 4 2,-1 6 9,-13 4 7,0-5 7,0-2-4,-17-7-1,-4-4-7,-4-8 9,0-6 12,0-4-4,3-2 2,3-28-3,5-12-30,7-4-18,7-2-57,0 12 6,7 10-61,11 11-185</inkml:trace>
  <inkml:trace contextRef="#ctx0" brushRef="#br0" timeOffset="96022.294">11642 10557 475,'0'0'91,"0"0"-91,0 0 2,0 0 17,0 0-2,0 0-10,120 3-7,-97 22 2,-6 1-2,-3 6 3,-5 2-2,-5 1-1,-4 2 1,0-4 2,0-5-3,-3-8-8,-3-8-5,2-6 8,0-6 5,2 0 2,2-2 57,0-26 2,0-10-55,13-7 1,18-1-6,11-5-2,14 0-8,8 3-10,6 2 3,-5 8 9,-19 15 3,-19 9 4,-16 14-3,-8 0-5,-1 0 2,0 0 3,-2 0-1,0 0 3,0 0 1,2 0 7,0 0 5,-2 0 9,0 0 11,0 0-5,0-3 7,0 3-5,0 0-19,0 0-10,-2 0-4,-12 3 4,-8 23 1,-6 6 17,-6 11-2,3-1 4,2 1-14,6-7 3,7-7-7,8-6-1,6-7-1,2-6-1,0-6-17,0-4 0,4 0 12,16-2 4,5-22 0,1-10 2,1-6-13,-3-2-25,-3 4-11,-8 13 35,-4 13 14,-7 9 4,1 3 4,-1 0-2,3 0-4,5 8-2,0 7 15,-2 6-1,1-2-6,3-1-3,-2-2-2,3-4 2,3-5-1,0-6 3,4-1-1,5 0 3,4-18 1,4-14-4,7-13-3,-3-10-1,-3-1-1,-9 3-1,-14 7-6,-6 7-6,-5 11-2,0 12 7,0 4 1,0 5-4,0 3-4,-7 1 0,-2 1 12,2-3 0,1 3-2,-1 2 2,2 0-3,0 0-1,-1 0 6,0 14 4,-1 15 17,-5 9-7,6 6 4,2 2-5,4-4 7,0 2-11,0-2-7,0 2-1,4 2-1,8 0-90,-3-9-87,-3-9-289</inkml:trace>
  <inkml:trace contextRef="#ctx0" brushRef="#br0" timeOffset="96294.4441">12576 10451 274,'0'0'91,"0"0"-50,0 0 8,129-86-12,-94 78 6,-3 4-6,-7 4-33,2 0-3,-7 2 2,-4 15 4,-1 4 0,-9 1 6,-1 4 16,-3 0-9,-2 0-7,0 3-7,0-3-6,0-3 0,0 0-65,0-7-72,0-11-87</inkml:trace>
  <inkml:trace contextRef="#ctx0" brushRef="#br0" timeOffset="96434.2703">12928 10176 614,'0'0'22,"0"0"-22,0 0-14,0 0-119</inkml:trace>
  <inkml:trace contextRef="#ctx0" brushRef="#br0" timeOffset="97205.7755">13187 10360 488,'0'0'132,"0"0"-129,0 0 1,0 0 14,-87 116 7,66-61-15,6-3-6,7-6-4,8-7-3,0-11-15,6-10-2,21-12-9,2-6 2,0 0 7,4-19 0,-3-10-1,-9-10 16,-7-7 3,-10-4-5,-4 2-2,0 6 9,-4 13 2,-12 8 17,-1 9-16,-3 8-3,4 4 0,0 0 0,7 0 12,5 0 7,4 0-2,0 0 9,0 0-6,2-2 0,22-5-6,7-5-6,6-3-1,2 1 5,1-3-5,-4 8-4,-7 3-2,-11 4-2,-5 2-2,-6 2-12,2 22-1,-5 13 4,1 6 10,-1 3 2,1 0-1,-3-2 1,1-5-13,-3-6-13,0-6-1,0-8 10,0-7 3,-5-5 4,0-3 10,5-4 3,0 0 3,0 0 42,0-23-16,10-10-32,8-8 0,8-3 0,1 4-1,-1 8 1,-4 9 4,-3 9 7,-4 9 15,-2 5-2,0 0-5,1 0 6,0 5 14,-3 9-2,-2 1-11,-3 5-11,4 4-5,-2 0-10,-1 4-4,-3-1-115,0-12-157</inkml:trace>
  <inkml:trace contextRef="#ctx0" brushRef="#br0" timeOffset="97955.5252">13933 10224 696,'0'0'152,"0"0"-143,0 0 0,0 0-6,0 0-3,0 0-12,27 39 12,-17-20 0,-5 0 0,3-6 7,-6-4 11,0-6-1,-2-1-7,2-2-7,-2 0 0,0 0-3,0 0-43,0 0-37,0 0-46,0 0 4,-6 0 11,-10 0 75,-2 0 36,2 0 0,5 0 35,-2 0 20,4-3-6,0-1 4,3-3-10,1 4-1,0-1-4,3-2 17,2 4-16,-2 0-34,0-1-4,2 3 5,0 0 7,0 0-2,0 0-3,11-1 3,18-1-9,9-2-1,4-1-1,-1 2 0,-8 1 0,-4 0 2,-7-3-2,-4 2 3,-5 1 3,-6 0 10,-3 0 0,-4 2-4,0 0-12,0 0-1,0 0-6,0 0-3,0 0-5,0 16-3,0 14 11,0 14 7,0 14 1,0 6 19,-6 6 3,-3 1-18,2-5-2,3 1-1,0-7 1,1-3-3,1-7-1,0-6 0,2-8-9,0-12-4,0-7 2,-4-8 10,1-4-8,-6 1 4,-6 0-3,-14 2 9,-16 6 3,-15 2 5,-16 2-4,-11 4-4,-14 4-37,-1-2-112,2-6-148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7T05:13:01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1651 3007 13,'0'0'7,"0"0"-7,15 16 2,-11-11-2,2 1 1,-5-2 8,2-3 35,-3-1 8,0 3-5,0-3 8,0 0-3,0 0-22,0 0-22,0 0-5,0 0-2,2 0 0,-2 0 0,0 1 9,0-1 5,0 0 15,0 0 4,0 0 5,0 0-2,0 0-1,0 0-1,0 0-1,0 0-7,0 0-9,0 0-8,0 0-4,0 0-3,0 0-3,0 0 6,0 0-5,0 0 3,0 0-1,0 0 3,0 0 4,0 0 0,0 0-2,0 0 2,0 0-6,0 0 5,0 0-1,0 0 2,0 0 3,0 0-3,0 0 1,0-1-7,0-9-3,-2-2 0,-4-1-1,-2-2 0,2 0 0,-3 1-1,0 0-1,-2 0 0,2 5-2,-2-1 3,-4-1-2,1 6-2,-8 0-3,-5 3 2,-2 2 1,-5 0-1,0 5 2,2 13 3,-7 1-2,1 5 1,3 2-1,4 5 3,5-4-4,12 2 2,2-1-4,10-3 3,2 6 2,0-2 1,0 3 2,4-1 8,10-4 0,1-6-3,2-4 2,-2-7 0,1-5 13,1-2 4,5-3 2,5 0-3,7-22 0,7-12-8,0-4-4,-1-5-7,-2-3-6,-6 4-1,-6 0-4,-6-2 4,1 4-3,-4-1-1,-1 5 5,-3 6 1,-3 6-1,-4 6 4,2 2-2,1 2-2,1 2 1,-4 0 0,-1 4 0,-3 0-1,-2-1-11,0 2 4,0 0 7,0 0 5,0 1 1,0-2-4,0 0-1,0 0 0,0 1-1,0 4 0,0-3 0,0 1-6,0 2 6,0 1 1,0 0 2,0 2 1,0-2 1,0-2-4,0-3 0,-2 2 0,-3-4 0,3 6 1,-2-1-2,2-1 0,0 2 0,-4-1 0,2-2 0,-1-2 1,1 0-1,2 0 0,0 1-3,0 4 3,2 1-1,0 2-1,-2 0 1,2 0-4,-2 0 1,2 0 1,-3 0 3,3 0 0,0 0 9,0 0 6,0 0-5,0 0-10,0 2-1,0 20-24,-9 12 25,-6 5 20,-1 5 1,-2 1-1,0-1 2,5 3-1,-2 3-3,10 0-4,1 2-3,1-4-7,3-6 0,0-7-3,0-6 1,0-5 0,0-8-1,0-2 0,0-6 0,0-1 0,0-6-1,0-1 3,0 0-3,0 0 2,0 0 5,0 0-7,0 0-24,7 0-54,6 0-59,7 0-51,7-12-204</inkml:trace>
  <inkml:trace contextRef="#ctx0" brushRef="#br0" timeOffset="612.0727">1923 2398 346,'0'0'73,"0"0"-37,0 0 10,0 0-15,0 0-27,0 0 1,135-16-4,-114 22-1,-6 15-4,-3 14-5,-12 3-5,0 6 2,-2 1 1,-27-2 6,-5 0 5,-4-6 7,10-5 11,1-6-3,11-5-1,7-7-1,4-8 5,5-3 7,0-3 3,0 0 9,0 0-2,0 0 20,14 0-1,10 0-27,8 0-13,-6-3-5,-3-1-2,-8 2 0,-6-1-3,-4 0 2,-3 3-6,-1-2-5,9 0-25,5 2-38,5 0-122,7-2-184</inkml:trace>
  <inkml:trace contextRef="#ctx0" brushRef="#br0" timeOffset="1322.8281">2199 3067 23,'0'0'447,"0"0"-358,0 0-34,0 0-16,0 0 22,0 0-35,78-83-11,-45 71-10,7 2-5,5 1 1,-2 5 2,-7 4-3,-10 0-1,-8 0-1,-11 9-12,-3 13-1,-4 5-5,0 8 9,-20 1 9,-7 2 2,-2 0 7,2-4-2,6-5 2,2-6-2,11-11-4,4-6 1,4-6 1,0 0 12,0 0 37,0-14 38,15-20-36,16-10-54,8-6 0,5 1 0,-5 3 1,-5 5-1,-7 5-3,-7 6-3,-7 7 6,-3 9 0,-6 6 5,-3 4-1,2 4 4,-1 0-6,-2 0-2,0 0-3,0 0-6,0 3-11,0 18-8,0 13 28,-8 10 9,-4 1 7,3-2 7,3-4-1,4-8-14,2-4-5,0-5 2,0-5-5,6-10-13,9 1-32,8-8-31,8 0-51,12-1-116</inkml:trace>
  <inkml:trace contextRef="#ctx0" brushRef="#br0" timeOffset="2149.1987">757 3645 84,'0'0'186,"0"0"-103,0 0-17,0 0 7,0 0-23,0 0-27,-4 0-16,4 0-3,0 0 6,0 0 4,0 0 3,0 0-6,15 5-9,30 0 26,31 2 20,37-7-8,46 0-6,41 0-18,32 0 17,15-9 7,-8-3-1,-23 0 4,-37 1-16,-46 5-7,-44-2-5,-42 3-7,-29 3 1,-15 2 4,-3-2-6,0 2-2,0 0-4,0 0-2,0 0 0,0 0-47,0 0-87,0 4-66,-13 10-8,-1 0-67</inkml:trace>
  <inkml:trace contextRef="#ctx0" brushRef="#br0" timeOffset="3483.5255">1803 4233 433,'0'0'95,"0"0"-60,0 0-4,0 0 9,0 0-19,0 0-17,46-53-3,-37 44 4,-2-3-4,-3 2 12,-2-7-3,-2 2-7,0 1-2,0-1 7,0 3-7,0 2-1,-13 3-7,-5 3 4,1 4-3,-8 0-1,-4 2 3,-6 19 4,-10 7 3,3 7 14,1-1 11,10 0-11,7 0-5,6-2-7,7-2 3,5-2-1,6-4-3,0-2 1,8-1-2,12-4 0,0-2 12,0-4 5,-8-3 1,0-1-1,-3-7-1,-2 0 11,5 0 6,5 0-4,6-23-7,6-9-13,2-8-12,-2-10-5,0-8-6,0-8-23,-3-5-6,-1 3-10,-1 5 18,-5 10 4,-9 11-3,-3 10 14,-1 14 10,-4 7 7,2 8 5,-4 0-1,0 3 0,0-1-3,0 1-1,0 0-3,0 0 1,0 0-1,0 0 0,0 0 2,0 0 1,0 0-2,0 0-2,0 0-1,0 0-2,0 0 3,0 0 3,0 0 1,0 0-2,0 0 1,0 13-1,-10 8 2,-1 17 1,-5 10 10,3 10 22,-1 6-5,6-1 15,-1-5-5,7-7-9,2-8-6,0-7-9,0-6-4,0-6-4,4-7-1,11-5-2,1-7 7,4-5 5,8 0 9,7-5 4,7-20-16,1-8-11,-3-4-1,-5-1-25,-3-3-5,-6 6-15,-7 1 2,-11-1 2,-6 8 19,-2-2 3,0 5 8,0 5 10,-2 2-1,-2 3-8,0 2-22,0 2 6,2 0 4,-1 3-2,2 0 8,1 5 16,0 0 1,0 2 1,0 0 6,-2-1-1,0 1-3,0 0-4,-1 0-4,1 0 3,-4 1-3,-6 27-7,-3 15 11,-3 6 23,5 3 11,1-2 14,5-5-5,5-5 7,2-5-15,0-3-11,0-3-1,9-6-4,7-2-8,4-7-4,-2-5-2,0-5-5,1-4-15,8 0-41,7-4-56,3-19-91,0 1-279</inkml:trace>
  <inkml:trace contextRef="#ctx0" brushRef="#br0" timeOffset="3718.6149">2179 4187 544,'0'0'141,"0"0"-50,0 0 10,0 0-9,0 0-47,0 0-30,30-27-15,7 17-15,3-1-19,2-1-15,-2-1-54,-5 5-93,-6-2-179</inkml:trace>
  <inkml:trace contextRef="#ctx0" brushRef="#br0" timeOffset="4098.7576">2503 3830 643,'0'0'118,"0"0"-78,0 0-1,0 0-18,0 0-21,0 0-5,87 36 3,-72-13-15,-11 9 5,-4 5 1,0 1 5,-22 3 6,0-7 13,-3-9 3,8-4 10,4-11 10,10-5-11,3-5-8,0 0 4,3 0-2,29 0 8,13 0-1,8 0-9,5-11-13,-6-4-4,-12 5-8,-13-2 3,-12 6-7,-8 2-23,-7 4-35,0 0-59,0-1-85</inkml:trace>
  <inkml:trace contextRef="#ctx0" brushRef="#br0" timeOffset="6524.9425">3548 3639 258,'0'0'92,"0"0"-44,0 0-13,0 0 38,0 0-11,0 0-22,0 0-10,-4 0 2,3 0-7,1 0-4,0 0-1,-2 0 1,2 0 5,-2 0-6,0 0-9,-1 0-6,2 0-3,-4-1-2,3-2-3,0 1 1,-3 2 0,5-2 2,0 2 0,0 0 0,0 0 0,0 0 0,0 0 4,0 0-1,0 0 11,2-2 21,25-2-2,26-4-9,31-2-21,24-5 5,4 6 1,-21 1-5,-27 4 7,-23 4-9,-21 0 3,-9 0-3,-4 0-2,-7 0 0,0 0-12,0 0-28,0 0-20,0 2-47,0 10-57,2-5-112</inkml:trace>
  <inkml:trace contextRef="#ctx0" brushRef="#br0" timeOffset="6840.3733">3829 3445 454,'0'0'57,"0"0"-10,0 0-1,0 0-2,0 0-17,0 0-18,-7-6 4,7 6 0,0 0 1,0 8-14,0 20 6,0 8 24,0 10 31,-7-2 9,-1 3-26,1-6-26,7 0-8,0-4-4,0 1-6,0-3-29,13-3-109,9-12-87,3-12-196</inkml:trace>
  <inkml:trace contextRef="#ctx0" brushRef="#br0" timeOffset="7531.2287">4390 3418 505,'0'0'89,"0"0"-28,0 0-21,0 0 14,0 0 0,46-120-33,-14 102-21,8 4-5,3 4 0,0 4 3,-6 6 1,-6 0-4,-8 6-7,-6 20-3,-5 6 0,-10 9 8,-2 2 7,-8 6-12,-21-1 12,-6 0 4,-1 1 2,6-8-4,5-4 8,3-6-9,6-7 0,5-6 9,3-4 9,2-5-7,6-5-3,0-4 5,0 0 3,0 0 3,0 0 1,0 0 8,6 0-1,20 0 1,20 0 2,14 0 0,8 0-12,-8 0-13,-17 0 0,-17 0-4,-12-3-1,-12 3-1,-2 0-4,0 0-1,0 0 1,0 0 3,0 0-5,0 0 0,0 0 5,0 0-19,0 0-29,0 0-38,0 0-36,0 0-117,6-1-153</inkml:trace>
  <inkml:trace contextRef="#ctx0" brushRef="#br0" timeOffset="8445.0055">5090 3273 194,'0'0'110,"0"0"-58,0 0-10,0 0 22,0 0 2,0 0-27,34-29-25,-32 29-5,-2 16-4,0 16 29,0 10 26,0 5 7,-16 2-10,-1-4-17,4 0-11,1-8-9,3-5-10,7-3-3,0-6-4,0-7 0,2-6-2,0-7 0,0-3-2,0 0 2,0 0 2,0 0 19,22-20 5,13-12-27,8-6-17,4-8 6,-7-5-32,-5 5 8,-4 7 9,-8 12 26,-5 6 6,-7 5 5,-8 8 3,1 3-2,-4 3 6,0 2-8,0 0-8,0 0-2,2 0-7,-2 0-3,0 0-9,0 0-3,0 12 4,-13 7-1,-12 3 19,-3 2 3,7-3 14,1-3 1,4-2-11,5-4 0,3 0-1,2-6 1,2-2-7,2-1 3,2-3 0,0 0 0,0 0 3,0 0 1,0 0 1,0 0-6,0 0 6,0 0 5,0 0 3,0 0-6,0 0 4,0 0-2,0 0 0,0 0-2,0 0-6,0 0-4,0 0 0,0 0-3,0 0 1,0 0-2,0 7-4,0 3 1,2 6 7,8 9 5,5 0 0,1 3 2,1 0 3,6 0-8,-5-6 4,3-3-4,0-6-1,-6-6 4,-1-3-1,-10-3 0,-4-1 1,0 0-2,0 0 5,0 0-8,0 0-5,0 0-22,0-9-85,-6-4-131,1-2-296</inkml:trace>
  <inkml:trace contextRef="#ctx0" brushRef="#br0" timeOffset="9022.5188">5792 3543 241,'0'0'123,"0"0"-47,0 0 3,0 0 5,0 0-8,0 0-26,27 0 5,25 0-42,37 0 14,29 0 11,29 0 9,18 0 5,0 0 3,-14 0-18,-21 0-4,-38 0-8,-40-2-7,-27 0-10,-25 0-8,0-1-12,0 3-2,0-3-24,-19 3-29,-12 0-119,-7 0-60,8 0-196</inkml:trace>
  <inkml:trace contextRef="#ctx0" brushRef="#br0" timeOffset="9870.7265">6444 3214 289,'0'0'75,"0"0"-6,0 0-26,0 0 27,0 0-6,0 0-28,21-101-13,-21 88-10,0 3-2,0 1-3,-15 4-2,-14 3-3,-8 2-3,-13 0-2,-3 10 2,0 16 1,6 6 12,1 8 13,11 2 7,9 0-20,10-6 1,12 0-3,4-7-10,4-7-1,25-4 5,4-11 8,5-7 5,1 0 4,-1-7-9,-1-23-7,1-13 0,-5-13-6,-2-12 0,-2-4-2,-7 1 6,-3 10-4,-10 8 5,-7 12-5,-2 4 0,0 7 7,0 8 6,2 6-12,0 8 0,0 5-1,0 3 1,-2 0 2,0 0-2,0 0-1,0 0-2,0 0-1,0 0 2,0 0 0,0 0 1,0 0 0,0 0 0,0 0-1,0 0-3,0 0 3,0 0-4,0 0-1,0 0 3,0 0 2,0 0 0,0 0 1,0 11-6,0 17 6,0 12 8,0 15 14,0 3 20,0-3-6,0 0-18,0-5 1,0-6-10,10-6-4,1-5-4,3-5 3,-1-3-4,-3-3 2,2-1-2,-1-6-14,7-2-50,4-8-80,9-5-89</inkml:trace>
  <inkml:trace contextRef="#ctx0" brushRef="#br0" timeOffset="10454.6982">6776 3104 441,'0'0'108,"0"0"-54,0 0-14,0 0 19,0 0-28,0 0-25,91-62-6,-73 62-3,-2 1-7,-8 22-6,-1 9 6,-7 4 10,0 1 3,-4 4 2,-19-5 13,-1-4-6,-4-2-1,7-6-6,0-3-4,6-9 1,9-5 3,1-4-3,5-3 1,0 0 16,0-6 19,14-20-9,12-14-29,8-2-13,6-4-2,-6 7-6,-2 7 21,-11 8 1,-11 6 7,-2 4 15,-6 4 0,0 4-10,-2 1 3,0 3-7,0 2-9,0 0 0,0 0-8,0 0-10,0 0 1,0 21 0,-12 7 17,-1 0 13,1 4 2,2 0 20,2-2-3,5 0-4,3-2-3,0-3-13,9-5-8,11-2 3,3-6-7,-2-4-1,6-6-56,4-2-92,-4 0-100</inkml:trace>
  <inkml:trace contextRef="#ctx0" brushRef="#br0" timeOffset="11774.7228">6408 4231 94,'0'0'393,"0"0"-295,0 0-35,0 0-15,0 0-14,0 0-17,53-102-17,-39 78-2,-5-5-1,-5 3 1,-4 1 2,0 4 9,0 4-1,0 4-3,-19 3-5,-8 8-4,-10 2-1,-3 5 1,-2 28 4,-6 8 12,5 5 21,0-1-6,5-2 2,11-5-14,8-4-7,10-2-7,9-6 0,0-6 5,4-8 2,20-4-4,6-6 9,3-2 2,5-5 0,-2-26-9,0-9-3,-1-8-3,-4-11-13,-2-6-4,-6 3-2,-8 4 11,-10 9-2,0 15-5,-5 8 7,0 7 6,0 6 2,0 3 0,0-4-1,2 2-18,2-5-20,0 3-16,1 5 19,-3 3 36,0 4 12,-2 2 4,0 0-8,0 0-8,0 0-1,0 0-4,0 0-1,0 0 1,0 5 5,0 10 0,0 4 10,-9 12 11,-6 11 11,3 8-3,0 6 8,-2 2 4,2-1 6,6-5-15,1-11-19,5 0-1,0-9-1,0-6-9,10-4-1,5-6 8,3-5-2,-1-8 0,4-3 10,3 0 4,5-15 3,9-17-16,0-14-8,0-12-2,-4-13-16,-5-6-13,-8 7-25,-5 6 8,-9 20 12,-5 10 5,-2 10-7,0 8 17,0 2 13,0 7 8,0 4 0,0 1 4,0 2-2,0-2-1,0 2 2,0 0-3,0 0 6,0 0-3,0 0-3,-11 14-16,-3 12 16,-3 10 18,-1 8 3,3 5 19,1 2-8,3 0 7,6-6-10,5-3-5,0-7 0,0 0-3,3-8-5,16-1-1,2-4-10,5-6 7,4-3-8,1-8 6,0-3-10,2-2-29,-4 0-54,-4-7-88,-10-13-131</inkml:trace>
  <inkml:trace contextRef="#ctx0" brushRef="#br0" timeOffset="12016.6286">6624 3980 569,'0'0'140,"0"0"-54,0 0-28,0 0-4,0 0-14,0 0-26,67-1-11,-25-4-3,1-2-1,-7 2-27,-5-2-37,-11-6-96,-9-3-177</inkml:trace>
  <inkml:trace contextRef="#ctx0" brushRef="#br0" timeOffset="17062.6208">7431 3555 60,'0'0'81,"0"0"-75,0 0 0,0 0 38,0 0 32,0 0-19,0 0-15,9 0 41,-9 0-80,0 0 7,0 0 31,0 0 4,0 0-14,0 0-16,0 0-11,0 0-1,0 0-1,0 0-2,0 0 0,0 0-1,0 0 1,0 0-2,0 0 2,0 0 2,0 0 0,0 0 10,0 0 4,0 0 9,0 0 8,0 0 1,5 0-4,16 0-14,20 0-8,17 0-3,9-2 2,-3-5-2,-9 2-2,-10 3 4,-16 0-5,-10 2-1,-9 0-1,-7 0-2,-3 0 0,0 0 2,0 0 0,0 0 0,0 0 0,0 0-10,0 0-79,0 0-74,0 0-73</inkml:trace>
  <inkml:trace contextRef="#ctx0" brushRef="#br0" timeOffset="17437.2078">7650 3479 292,'0'0'117,"0"0"-74,0 0-4,0 0-3,0 0-2,0 0-9,-1-49-2,1 46 0,0 3 2,0-2 8,0 2-4,0 0-6,0 0-4,0 0-19,0 0-1,0 14-14,0 14 15,0 4 1,1 3 7,-1 2 2,0-1 6,0-4-4,0-5-4,0-4-4,0-3 0,7-4-3,-5-2 1,-1-4-2,4 0-14,2-10-71,7 0-126</inkml:trace>
  <inkml:trace contextRef="#ctx0" brushRef="#br0" timeOffset="18473.53">8343 3305 238,'0'0'44,"0"0"-27,0 0 20,0 0 21,0 0-19,0 0 3,2-18-22,-2 18-7,0 0 4,0 0 4,0 0-2,0 0-8,-12 18-8,-10 11 4,-9 11 29,-4 4-5,-1 1 1,5-6-13,8 0 1,13-5-12,3-4-4,7-4-1,0-7-1,0-3 3,20-9-5,4-4 0,3-3-2,2 0 2,-2-17-7,0-13-12,-5-12-5,-3 1-4,0 4-4,-6 9 32,-6 14 1,-3 6 12,-2 5 9,-2 3 1,3 0-17,2 0-6,1 0-13,3 12 7,5 3 6,1 1 0,3-2 5,-1-2-2,1-3 2,1-4 2,-2-3 2,-2-2 6,3 0-2,9-7 0,8-16 5,6-9-1,1-5 1,-8 2-9,-12 0 21,-13 4 10,-9 4-21,0 0 9,-2 3 10,-21 1-12,-2 0-26,2 8-1,4 4 1,9 4 2,10 3-2,0 4-15,0 0-24,0 0-28,0 0-42,17 0-27,5 0-98</inkml:trace>
  <inkml:trace contextRef="#ctx0" brushRef="#br0" timeOffset="18917.1789">8755 2871 156,'0'0'304,"0"0"-269,0 0 6,0 0-12,0 0-29,0 0 0,127-3 0,-89 28-2,-5 8 0,-11 4-3,-7 4 4,-15 1-2,0-1 3,-2-8 2,-17-1 0,1-8 5,9-9-4,2-8-2,7-5 1,0-2 6,0 0 24,3 0 52,22-12-20,10-5-56,5-2-6,-3 5 7,-11 1-2,-13 8-4,-8 3-3,-5 2-1,4 0-58,3 0-136,2 0-270</inkml:trace>
  <inkml:trace contextRef="#ctx0" brushRef="#br0" timeOffset="21298.7915">9364 3338 230,'0'0'87,"0"0"-54,0 0-15,0 0-1,0 0-4,0 0-4,0 0-8,0 0 63,3 0-55,-3 0-9,0 0 1,3 0 28,-3 0-6,0 0 9,0-1 11,0-2 11,0 0-6,0-2-17,0 0-17,0-2 22,5 3-22,-3-1-4,7-2-4,-2 1-1,6-2-5,7-1 0,7-3-9,11-1 9,-2 5-1,2 0 1,-14 6-6,-6 2 3,-10 0-3,-1 0-10,-2 18-1,-5 7 11,0 5-1,0-1-2,-14 4-23,-8 0 24,-1-1 5,2-2-5,5-7-8,0-8 7,6-2 5,4-9 4,2-1 4,4-3-4,0 0 10,0 0 30,0-6 19,0-9-29,4-5-24,15-4-3,1-1-3,4-5 2,0 1-2,-5 0 1,-4 1 2,-1 5-2,-6 0 2,-2 5-3,-1 5 1,-2 5 2,-1 3-1,1 3-2,-3 2-1,2-2 1,-2 2 0,0 0 2,0 0-2,0 0-1,0 0-1,0 0-3,0 0-6,0 0-6,0 6 11,-10 8 1,-1 4 5,1 4 3,3 3 1,4-2 4,3 1-2,0-2 2,0 2 1,0 1-7,6 1 4,6 1 1,-4-1-5,5-1 0,0-6-2,3-2 0,10-5-18,21-10-49,18-2-107,28-20-407</inkml:trace>
  <inkml:trace contextRef="#ctx0" brushRef="#br0" timeOffset="21922.4114">10157 3288 257,'0'0'106,"0"0"-62,0 0 3,0 0 50,0 0-26,0 0-24,-7 0-12,7 0-10,21 0-8,13 0-8,10 0 4,5 0-1,-7 0 2,-9 0-14,-12 0-1,-6 4 1,-1 2-46,-6 6-66,1-3-63,-8 0-135</inkml:trace>
  <inkml:trace contextRef="#ctx0" brushRef="#br0" timeOffset="22117.1867">10267 3509 336,'0'0'281,"0"0"-184,0 0-20,0 0 15,0 0-2,0 0-42,9 0-30,20 0-18,10-9-26,13 6-30,8-3-45,3 3-33,3-2-37,1 1-68</inkml:trace>
  <inkml:trace contextRef="#ctx0" brushRef="#br0" timeOffset="22536.8764">11158 3202 377,'0'0'95,"0"0"-14,0 0-5,0 0-1,0 0-32,0 0-25,-60-72-18,22 76-9,-15 24 9,-8 6 8,6 8 7,6 2-8,13-2 9,18 3 7,10-7-22,8-4 1,2-4 0,29-8 4,15-6-4,10-11 10,9-5-2,-3 0-5,-4-14 4,-8-15-5,-13-5 6,-6-8 4,-8-3 14,-14 1 0,-9 1 36,0 0-34,-21 5-15,-10 6-10,-3 7-2,4 8-3,5 7-1,5 10-16,2 0-82,3 0-66,1 20-32,5 1-10,9 2-79</inkml:trace>
  <inkml:trace contextRef="#ctx0" brushRef="#br0" timeOffset="30258.7163">17067 3055 95,'0'0'78,"0"0"-22,0 0-15,0 0 0,0 0-1,0 0-3,0 0 36,0-9-53,0 9-13,0 0 24,0 0 9,0 0-10,0-3-3,0 3-6,0-4 0,0 0-5,0-3-13,3-3-2,2-1-1,-3 1 0,2 5 3,-4-2 0,2 3-1,-2 3 8,0 1 11,0 0-1,0 0-10,2 0-10,3 16-20,0 18 20,-3 10 9,0 6 28,-2 2 2,2-4-14,-2-6-6,5-2-10,-1-8-2,0-6-7,3-8 3,0-5-1,-2-8-2,-1 2 1,-4-5 2,2-1 0,-2-1-3,0 0 5,0 0-5,2 0-1,7-1-48,7-13-88,4-9-138</inkml:trace>
  <inkml:trace contextRef="#ctx0" brushRef="#br0" timeOffset="30880.6734">17418 3021 427,'0'0'92,"0"0"-43,0 0-27,0 0 27,0 0-14,0 0-20,0-15-15,0 15-3,0 0-13,-3 17 16,-24 12 1,-14 9 46,-18 2 18,-3-2-44,8-6-11,15-6-5,12-8-4,16-6-1,6-5-2,5-6-16,0-1-13,0 0 11,0 0 12,0 0 8,0 0 11,0 0 21,0 0 2,0 0-12,0 0-6,0 0 1,0 0-6,0 0-7,0 0-4,0 0 0,0 0 4,5 0-2,-1-1 0,1-4 1,-5 1 10,2 2 15,-1 0 2,8 2-7,10-2-8,12 2-6,13 0-5,12 0 3,4 2 7,2 11-2,-8 2-8,-4 1-3,-11-1-1,-11-3 0,-6-2-4,-14-7-3,-3 1-3,-5-4 2,0 3 2,0-3-2,0 0 1,0 0 0,0 0-36,0 0-41,0 0-16,4 0-43,0 0-56,2 0-212</inkml:trace>
  <inkml:trace contextRef="#ctx0" brushRef="#br0" timeOffset="31818.8138">17928 3152 339,'0'0'37,"0"0"61,0 0-4,0 0-48,0 0-23,0 0-10,-2 4-13,2-4-1,0 0-9,0 0-9,0 0-6,0 0 7,0 0 10,0 0 8,0 0 0,0 0 3,0 0 2,0 3 12,0-3-4,0 0-3,0 0-9,0 0-1,0 0-1,0 0 0,0 0-1,0 0-1,0 0 1,0 0-1,-2 3 3,2-1 14,-2-2 10,2 2 6,0-2 4,0 0 7,0 0-14,18 0-20,17 5 18,7-2 2,8-1-5,-6-2-8,-2 0-14,-3 0-6,-6 0-32,-6 0-90,-12 0-110</inkml:trace>
  <inkml:trace contextRef="#ctx0" brushRef="#br0" timeOffset="32074.6602">17995 3371 430,'0'0'72,"0"0"-26,0 0 40,0 0-70,0 0-8,0 0 4,96 1 3,-46-1-4,3 0-4,-6 0 2,-6 0-9,-9 0-3,-4 0-32,0 0-46,5-5-112</inkml:trace>
  <inkml:trace contextRef="#ctx0" brushRef="#br0" timeOffset="32352.5665">18635 3273 23,'0'0'542,"0"0"-518,0 0 28,122-23-27,-25 11-3,18-2 37,5 2 18,-8 2-37,-23 2-26,-26-1-2,-26 6-12,-21-1-17,-16 2-38,0 0-37,-11-4-13,-21 0-145</inkml:trace>
  <inkml:trace contextRef="#ctx0" brushRef="#br0" timeOffset="32958.383">18709 2659 359,'0'0'76,"0"0"-35,0 0 101,0 0-75,0 0-7,0 0 4,-10-18-40,10 18-24,3 10-23,8 14 23,2 7 2,-1 3 12,-6 5-6,1 1 0,-5 0-4,-2-1-2,0-6 3,0-5-5,0-7 2,0-9-1,0-7 0,0-5 2,0 0 2,0 0 10,2-12 20,2-17 21,8-10-49,0-1-2,5 5-1,0 3 4,4 9-8,5 3 0,8 3-4,6 5-6,1 5 3,-2 2 4,-3 5 2,-7 0-5,-7 23-4,-4 9-7,-15 14 6,-3 4-2,-25 0 5,-22-2 6,-11-9 2,4-10 4,6-12-2,12-13 0,9-4 4,5-2 22,3-25-1,7-1-12,7 1-4,5 5-7,0 5-4,0 10-44,0 3-101,5 4-154</inkml:trace>
  <inkml:trace contextRef="#ctx0" brushRef="#br0" timeOffset="33490.4441">18733 3541 521,'0'0'80,"0"0"-12,0 0 48,0 0-64,0 0-20,0 0-32,71-36-5,-29 26-3,-1 3 8,-5 4 12,-12 3-3,-7 0-3,-6 0-6,-1 10-6,-6 9-2,-4 6 5,0 2 3,0 2-3,-14 3 6,-7-2 0,-4-2 0,0-4-1,6-3-2,5-5 3,5-5-1,3-4 5,4-5 8,-1-1 4,3 2 3,0-3 3,0 0-9,0 0-13,0 0 2,0 0 2,0 0 0,0 0-2,0 1 1,0-1-1,16 3 9,8-2 7,14-1-3,7 0-13,1 0-5,4 0-17,-8-5-30,-4-1-61,-5 4-47,-8 2-24,-9 0-50</inkml:trace>
  <inkml:trace contextRef="#ctx0" brushRef="#br0" timeOffset="34136.2743">19243 3488 482,'0'0'62,"0"0"65,0 0-79,0 0 10,0 0-56,0 0-2,66 12-7,-49 19 7,-6 4 1,-2-2-1,-7 1 2,-2 0-2,0-5 0,0-5 0,-6-6 3,-4-7-1,6-4-1,2-6 3,0-1 3,-1 0 9,3-22 40,0-15-34,0-13-19,11-6-3,16 7-1,6 6-15,1 16 9,-4 9-1,0 10 8,-5 8 11,-3 0 4,-3 8-8,-2 16 2,-3 6-8,-8 4-1,-4 0 2,-2 1 1,0-6-3,0-8 0,0-10-11,-4-4-2,2-7 9,0 0 4,2 0 11,0-14 9,0-19-20,2-8-1,22 0-6,7 7-7,3 10 14,-3 10 10,-2 8 12,-9 6 19,-4 0-3,-5 0-18,-1 10-8,0 6 1,-4-2 2,4 2-8,-1 1-3,-3-4-4,-2 8-9,-4-4-66,0 4-70,0-4-71,5-11-264</inkml:trace>
  <inkml:trace contextRef="#ctx0" brushRef="#br0" timeOffset="36626.3841">16178 2793 230,'0'0'21,"0"0"-10,0 0 45,0 0-28,0 0 10,0 0-2,2-20-14,1 20 5,-2 0 3,3 0-3,-2 0-5,-2 0-8,0 0 0,2 0-14,2 8 0,3 28 0,-1 15 10,2 15 47,-6 9-14,-2 6-7,0 5-2,0 4-5,0 4-6,-10 2-1,6-1 5,4-7-18,0-11-5,0-18-1,0-12 1,7-15-2,-2-16-1,-3-8-2,0-8 0,-2 0-27,0-4 0,0-27-29,2-14-134,2-15-270</inkml:trace>
  <inkml:trace contextRef="#ctx0" brushRef="#br0" timeOffset="37218.3868">16194 2784 258,'0'0'67,"0"0"-7,0 0 44,0 0-37,0 0-17,0 0-17,0-7-15,6 7-13,24-2-1,19-6 2,15 0 2,17-1 2,19-3-8,33 3 16,39-3 12,40-2 16,29-2-21,6 4-2,7-3-12,-13 3-6,-11 0-3,-8 0-2,-18 1 0,-24 4-4,-30 2 6,-30 1-2,-24-1 9,-13 1 1,-8 1-7,-3 3 8,-5-4 3,-9 1 13,-12 1-14,-4 0-5,1 2-3,-1 0-4,2 0 10,-6 0-5,-9 0 6,-11 0-6,-11 0-6,-7 0 0,0 0-2,0 0 1,0 0-21,0 0-28,0 0-26,0 0-51,-4 0-66,-8 0-39,6 11-14</inkml:trace>
  <inkml:trace contextRef="#ctx0" brushRef="#br0" timeOffset="37557.1363">19863 2639 404,'0'0'83,"0"0"36,0 0-6,0 0-22,0 0-21,0 0-28,0 0-19,2 0-23,7 6-5,3 12-15,7 11 20,2 17 16,-4 15 19,-3 5-13,-3 13 14,-5 2-15,2 2 2,0 3-5,0-2-13,7-3-3,0-5 0,-1-9 0,-3-3 1,-3-15-3,-2-9 4,-2-10-4,-4-12 0,0-5 0,2-5-3,-2-7-10,0-1-32,0 0-21,0 0-26,0-5-54,0-14-124</inkml:trace>
  <inkml:trace contextRef="#ctx0" brushRef="#br0" timeOffset="38418.6323">16673 3999 161,'0'0'90,"0"0"-90,0 0 15,0 0-7,-124-23 5,112 23 24,6 0-9,3 0-3,0 0-8,3 0-2,0 0 18,0 0 12,0 0-3,0 0-23,12 8-7,16 4 50,20 0-11,17-2-13,20-5-5,21-5-13,31 0 3,29 0 6,29-3 5,14-4 2,8 2-16,-17 5 1,-22 0-15,-22 0-4,-17 0-2,-8 0-2,-5-8 1,2 1-6,-10 1 7,-6-1 4,-10 3 2,-10 0 0,-6 4-5,-14-2 5,-14 2 5,-14 0 8,-12-3-3,-12 3 3,-5 0-10,-3-3 0,1 1 5,9 0-7,7 2-4,7 0-3,-3 0 0,-8 0 0,-16 0 0,-7 0-7,-2 0-15,0 0 0,0 0-4,0 0-27,0 0-15,0 0-9,0 0-52,0-12-133</inkml:trace>
  <inkml:trace contextRef="#ctx0" brushRef="#br0" timeOffset="39117.3649">20308 3168 364,'0'0'33,"0"0"37,0 0 14,0 0-42,0 0-1,0 0 0,-28 0-14,31 0-14,18 0-2,18 0 7,8 0-2,10 0-1,-1 0-9,4-2-4,0-5-2,-6-2-6,-14 3 1,-15 0-3,-16-2-12,-9 0 3,0-6-25,0-4-27,-11-3 29,-26-2-10,-7 0 27,-3 7 22,9 5 1,11 3 14,14 4 32,9 1 14,4 3 7,0 0-11,0 0 1,0 0-24,0 0-17,0 0-16,10 3-9,11 19 9,4 6 2,-1 4 14,-4 8 2,-6-2-6,-10 2-4,-4-2-8,0 0 1,-14 0-2,-3 1-17,3-7-86,10-10-148</inkml:trace>
  <inkml:trace contextRef="#ctx0" brushRef="#br0" timeOffset="39782.3205">21639 2944 511,'0'0'112,"0"0"-91,0 0 57,0 0-27,0 0-14,0 0-37,32-41-24,-52 73 11,-23 13 13,-7 3 14,-6-2-1,4-2-5,10-8-5,11-8-3,4-8-3,1-5-13,11-10 2,2-5-1,7 0 15,2-14 5,4-16 5,0 0-10,0 4-2,0 12 2,0 12 4,0 2-4,2 38-17,2 16 17,3 11 39,-1 3 4,-2-4-28,8-10-11,0-8-4,5-14-7,-2-13-21,-1-10 1,-1-9 27,8-4 2,3-27 18,4-16-9,7-13 13,-4-15 10,3-5-18,1 0-5,-11 8-6,-11 14-3,-13 14-2,-4 3-5,-38 8 1,-18 8-4,-3 5 5,3 6-5,6 8-30,14 4-54,10 2-68,7 0-123</inkml:trace>
  <inkml:trace contextRef="#ctx0" brushRef="#br0" timeOffset="40338.7072">22036 3244 280,'0'0'33,"0"0"43,0 0-30,0 0-18,0 0-12,0 0-4,18-53 11,-18 50-3,-7-1-1,-10 4 0,-10 0-5,-4 0 4,-9 24 21,-5 5 11,1 4 2,4-1 3,11-1-22,10-5-15,7-4-14,7-7 0,5-2-4,0-4 0,0-2-6,0-5-19,13-2 5,10 0 4,4 0 0,6-20 1,9-8-15,-4-2 5,-7 7 19,-11 7 6,-11 12 23,-9 4 18,0 0-17,0 0-11,2 0-13,3 10 0,2 5 0,1 4-8,1 5-105,3-2-97,1-1-216</inkml:trace>
  <inkml:trace contextRef="#ctx0" brushRef="#br0" timeOffset="41268.3788">22152 3230 256,'0'0'176,"0"0"-67,0 0 9,0 0-68,0 0-32,0 0-18,23 7 0,-17 16 28,0 4 5,0 0-7,-2-3-7,-4 1-13,0-4-1,0-5-4,0 1 1,-10-4-2,2-8 0,4-3-9,2 0-9,2-2 6,0 0 12,0-16 0,2-15-6,18 2-25,4 3 6,1 8 23,-7 9 2,-1 8 13,-1 1 10,-1 0 0,-1 0-1,-3 7-8,-1 5-2,-2-2-4,-3 2-5,-3-2-3,-2-1 0,0-1 0,0-3-14,0 0-8,0-5-2,0 0 9,0 0 9,0 0 6,4-5 14,8-18-14,3-5-18,5-2 10,0 4 1,-4 7 7,-5 13 9,-7 6 24,2 0-7,4 2-26,-1 21 7,2 3 21,-4-1-9,-4-1-6,2-3 0,2-5-6,0-7-7,2-7-8,8-2-23,6-3 9,9-23-3,5-10-2,-1-6 17,-2-9 7,-10 3 3,-9 2-2,-8 10 5,-7 7-1,0 10 2,-9 3-4,-16 2-4,1 2 1,2 1-13,4 4-10,7 1 4,4 2 11,2 1 11,5 2 0,-2 1 11,2 0 26,0-3 4,0 3-7,0 0-3,0 0-9,0 0-6,0 0-7,0 0-9,0 0-4,0 0-6,0 22-4,0 13 14,0 13 35,0 6 13,0 4-5,0 4 10,-6-2-18,-5-3-8,1-3 1,0-6-20,3-8-4,2-4-4,4-6 0,1-7-34,0-2-58,0-4-54,0-8-55,4-6-74</inkml:trace>
  <inkml:trace contextRef="#ctx0" brushRef="#br0" timeOffset="41524.3097">22679 3229 430,'0'0'121,"0"0"-41,0 0 25,0 0-47,0 0-26,0 0-11,53-70-21,-31 70-4,1 7 3,-6 15-2,-9 0-3,-8 5 0,0-1 1,-3-2 5,-17-1 7,0-5 8,2-5-7,4-5-8,2-5-10,-5-3-53,4 0-78,2-2-171</inkml:trace>
  <inkml:trace contextRef="#ctx0" brushRef="#br0" timeOffset="41786.1442">23047 3171 254,'0'0'241,"0"0"-188,0 0 33,0 0-54,0 0 2,0 0 52,-2 95-24,-6-67-17,4-3 4,-1-3-29,1-3-13,2-5-7,0 1-36,2-9-86,0-6-134</inkml:trace>
  <inkml:trace contextRef="#ctx0" brushRef="#br0" timeOffset="41938.4992">23184 2900 563,'0'0'0,"0"0"-71,0 0-328</inkml:trace>
  <inkml:trace contextRef="#ctx0" brushRef="#br0" timeOffset="42902.4315">23180 3146 753,'0'0'137,"0"0"14,0 0-133,0 0 6,0 0-24,0 0-7,105 18-1,-96 9-3,-3-1 8,-6 1 1,0-1-3,-2-4 3,-16 0-1,3-2 1,-1-4-10,3-3-22,6-7-10,0-3 2,5-3 13,2 0 29,0-9 13,0-21-9,21-7-4,12 1-13,0 5-14,-2 10 19,-4 11 8,-10 6 14,-3 4 6,2 0 13,-6 11-16,5 8 1,-2 5 1,2 1-5,2-2-3,5-3-7,-1-3-4,4-5-19,2-8-23,4-4 10,2 0 7,1-15-1,2-13 12,-4-8 14,3-4-3,-6-6 2,-8 4-15,-7 4-8,-9 8-5,-5 6 18,0 6 3,-5 6 5,-14 4 0,-1 5-1,-1 3 0,1 0 4,0 12 5,4 9 9,3-1-5,6-2-7,2 2 3,3-4-2,2-2-2,0-5 3,0 0-1,0-5 1,0-2-2,0-2 0,9 0 4,11 0 4,7-15-10,1-6-2,-2-1-3,-9 2-3,-3 8 8,-10 8 9,-1 4 28,-3 0-16,0 4-21,0 24 0,2 7 22,-2 12 19,0-1-15,0 2-8,0 0 4,0 0-3,-5-2-7,-5-1-10,-4-3-2,-2-5-1,-2 0-18,5-9-9,0-2-2,2-6 8,-1-3-22,-3-6 15,-4-4 4,-2-6 25,-1-1-1,1 0 1,5 0 2,3-4 6,4-16 25,5-12 26,4-10 16,0-7-17,13-2-25,19 0-17,15 6-1,13 0-15,17 1-45,8 4-127,2 2-201</inkml:trace>
  <inkml:trace contextRef="#ctx0" brushRef="#br0" timeOffset="44277.1873">22955 3775 515,'0'0'74,"0"0"-46,0 0 15,0 0-37,53-112-2,-53 106-2,0 2-1,0 1 8,-4 3-1,-25 0-4,-11 9 13,-9 20 45,0 7-5,0 6 19,7-1-19,11 3-2,8 1-27,10 0-21,10-6-3,3-1 3,3-4-6,26-3 8,9-11-8,4-13-1,5-7 0,4-1 3,2-27-2,-2-11-1,-2-7-10,-7 3-5,-10-1-6,-9 10-9,-12 15 9,-7 6 8,-4 10 8,0 3 4,0 0 1,0 0-16,0 3-7,0 17 17,-6 5 6,-1-4 15,5 2-9,2-7-4,0-2 2,0-2-2,4-6-2,11-2-5,6-4 3,1 0-2,2-20-27,-5-12-12,-1-2-18,-12 2 40,-4 4 18,-2 6 3,0 8 1,0 4 1,0 6 1,-6 0-1,-8 2 2,-6 2 7,-2 0 1,-3 0 2,5 0 0,9 0-7,3 2-6,7 2-2,1 1-25,0 0-19,15-3 23,14-2 10,5 0-11,9-2-17,-1-11-1,1 3 11,-1 5 21,-3 1 9,-5 2 30,-7 2 12,-5 0 2,-1 0-15,-2 6-19,1 12-8,-8 8-2,-1-2-4,-5 1 1,-6 1-5,0-1-12,0-5 8,0-1 2,-17-5 5,5-5-2,2-3 1,2-4 5,6-2-8,0 0 0,2-2 9,0-20 0,14-8 0,15-8-24,3 0 14,0 8-4,-4 8 14,-5 13 0,-7 9 11,-3 0 27,1 9 0,-6 19-6,-2 8 18,-1-2-13,-2 1 12,-1-3-16,1-3-13,4-7-6,5-8-4,4-5 0,7-9-5,6 0 8,11-11 5,8-19-3,4-10-14,3-6 7,-1-5 0,-5-2-3,-6-5-5,-12-1-1,-9 1 0,-7 4 2,-10 10-3,-5 14-2,0 11 0,0 10-2,0 9-3,-15 0-14,-10 23 1,-11 21 6,-2 11 16,-1 7 21,13-4 21,9-4-10,11-7-2,6-3-7,0-1-15,0-8-8,15 0-2,14-10-91,6-13-162,12-12-294</inkml:trace>
  <inkml:trace contextRef="#ctx0" brushRef="#br0" timeOffset="44463.5856">24223 3802 376,'0'0'610,"0"0"-477,0 0-83,0 0-33,0 0-17,0 0-60,145-53-53,-109 50-76,-14-4-62,-13 3-236</inkml:trace>
  <inkml:trace contextRef="#ctx0" brushRef="#br0" timeOffset="47842.5669">17043 4979 69,'0'0'186,"0"0"-155,0 0 51,0 0-22,0 0 0,0 0-17,0 0-7,-6-30 5,6 30-7,0 0 3,0 0-6,0 0 0,0 0-11,0 0-2,-11 6-18,-3 18 6,-8 8 12,-7 6 25,-3-2 4,8-2-30,6-6-2,7-4-14,6-1 2,5-8 1,0-4-4,3-6-20,15-5-13,4 0 15,5 0 4,-2-9 9,5-16-13,-1-11 2,2-6-9,3-4-15,-5 6 10,-5 13 24,-5 15 6,-14 12 19,-2 0 10,2 5-16,-1 17-9,10 9 17,0 1 12,3-1 6,0-4-27,4-8-9,1-3 4,7-3-4,2-6-2,1-7-1,-6 0 0,-6-2 15,-2-21 24,0-10 21,-3-13-4,-4-7-2,-3 4-10,-8 5-7,0 10 14,0 9-20,-12 6-31,-1 6 0,-3 5-4,7 4 3,7 4-16,2 0-45,0 0-58,0 8-119,19 6-84,0 5-112</inkml:trace>
  <inkml:trace contextRef="#ctx0" brushRef="#br0" timeOffset="49710.4246">17857 5089 360,'0'0'49,"0"0"31,0 0 55,0 0-87,0 0-47,0 0 8,167-16 10,-97 12 9,-11 2-16,-8 2-9,-21 0-3,-12 0-23,-10 0-50,-8 14-108,-6 4-113</inkml:trace>
  <inkml:trace contextRef="#ctx0" brushRef="#br0" timeOffset="49890.6893">17988 5336 581,'0'0'96,"0"0"-59,0 0 97,0 0-94,0 0-38,170-43-2,-106 34-2,-4 4-33,-8 0-91,-5-2-115</inkml:trace>
  <inkml:trace contextRef="#ctx0" brushRef="#br0" timeOffset="50496.2792">18680 5049 755,'0'0'55,"0"0"66,0 0-82,0 0-39,0 0-6,0 0 6,87 150 27,-54-102-12,-2-4-4,-2-1-3,-4-9-2,-6-10 0,0-7-2,-11-14-3,-1-3 2,-5 0 4,0 0 14,5-17 37,6-15 9,6-19-14,5-19-45,2-17-6,-1-9-2,-2-8-7,-3 2-13,-7 12-19,-2 13 12,-8 19 20,-3 20 7,0 12-5,0 10 5,0 6 4,0 1 0,0 5-3,0 0-1,0 3 0,0 1 0,0 0 0,0 0 0,0 0 0,0 0 0,0 0-2,0 0 0,0 4-1,0-3-4,2 2-6,17 1-6,22-2-13,30 0 32,36-2 4,24 0 9,24 0-10,-2 0 1,-10 0-2,-28 0-2,-41-4-1,-32 0 1,-25 1 2,-15 2-2,-2 1-5,0 0-13,0 0-39,0 0-91,0 10-127,-16 11-100</inkml:trace>
  <inkml:trace contextRef="#ctx0" brushRef="#br0" timeOffset="51111.2885">19633 4995 203,'0'0'10,"0"0"32,0 0 40,0 0-13,0 0-34,0 0-11,43-84 9,-43 73-22,0 3 2,0-2 13,-2 2 0,-5 1-6,-3-4-11,2 1 1,-4 0-9,2 5 1,-1-2-2,4 6 2,-5 1-2,0 0 0,-9 0-3,-3 0 3,-7 13 6,-7 14 22,-2 5 1,4 3 24,4 4-11,11-3-13,7-7-15,10-4-6,4-6-3,0-10-3,6-1 1,17-8 0,4 0 4,4 0 0,0-16 12,0-8-1,-4-6-18,0-7-9,-2-2-16,-6 6-5,-5 13 30,-8 13 3,-1 7 26,-5 0-8,0 0-2,0 2-9,0 10-10,4 3 0,5 8 12,2 3 2,4 2-4,6-3-10,4 1-26,1-9-130,5-2-148</inkml:trace>
  <inkml:trace contextRef="#ctx0" brushRef="#br0" timeOffset="51406.5493">19448 5141 208,'0'0'367,"0"0"-321,0 0 98,0 0-37,0 0-44,0 0-14,112-17-26,-20 0-23,12 2-2,1 2-29,-13 3-46,-21 10-36,-24 0-28,-19 0-75,-19 4-193</inkml:trace>
  <inkml:trace contextRef="#ctx0" brushRef="#br0" timeOffset="52034.6206">19546 5304 516,'0'0'77,"0"0"18,0 0-3,0 0-79,0 0-11,0 0-1,114-50 11,-87 50-11,-4 20-1,-6 8 0,-3 2 0,-6 4 4,-8 2-4,0 4-1,-2-6 0,-18-4 0,-2-11-8,4-7-9,2-11-1,9-1-5,7 0-2,0-16 26,0-18 23,7-16-7,22-13-16,14 2-3,3 6-20,6 17 11,-5 18 12,-11 15 3,-7 5 18,-10 0 17,-5 10-24,-3 9-12,-2 5 13,-2 1-1,-5 1-6,0-4-4,-2 0-2,0-3-1,0-8-1,-4-5-1,-3 0-6,2-6 0,2 0 3,3 0 4,0-18 12,0-16-12,10-9-12,21 4-44,9 4 32,-4 16 24,-3 12 2,-6 7 33,-9 0-1,0 8-4,-4 13-5,-6 1 9,1 2-6,-5-2-15,0-3-11,-4 2-2,0-3-41,0-4-111,-1-11-187</inkml:trace>
  <inkml:trace contextRef="#ctx0" brushRef="#br0" timeOffset="52627.9338">16290 4849 365,'0'0'37,"0"0"4,0 0 7,0 0-48,0 0 43,2 162 46,-2-81-3,0 11-15,0-1-9,4 0-34,0 5-16,4-8-5,-2-16-7,3-16-14,5-27-44,-1-19-64,-4-10-38,-4-14-142</inkml:trace>
  <inkml:trace contextRef="#ctx0" brushRef="#br0" timeOffset="53175.2002">16450 4712 360,'0'0'12,"0"0"57,0 0-24,0 0-25,0 0-15,159-20 2,-43 8 26,40-2 12,27-2 8,25-2-12,25-6-5,18 2-23,13 2 1,3 2-13,7 6-1,-11 5 0,-12 7 0,-27 0-5,-32 0 3,-29 14-6,-22 3-2,-12-3-8,-11-2 3,-16-6 4,-13-2 11,-16-4 1,-7 0 19,-16 0 6,-12 0-5,-9 0-14,-13-3-2,-9 0-2,-3 0-3,-4 3 0,2-1-1,6 1-1,0 0-5,5 0-4,3 0-15,-5 0-21,-1 0-69,-8 0-99</inkml:trace>
  <inkml:trace contextRef="#ctx0" brushRef="#br0" timeOffset="53727.988">20563 4557 395,'0'0'53,"0"0"58,0 0-12,0 0-65,0 0-7,0 0-10,13-19-17,-13 19-3,0 0-8,2 0 6,-2 0-3,0 0 8,6 1 3,0 22-3,3 13 21,4 14 11,3 16 8,2 12 3,-3 14 20,1 7-13,-3 1-19,-2 1-5,-4-10 0,-2-3-16,-1-7-9,2-7 3,2-14 2,5-14-2,-7-17-4,1-19-10,-5-9-6,-2-1-14,2 0-34,-2-7-28,0-14-41,0-2-56,-2-6-284</inkml:trace>
  <inkml:trace contextRef="#ctx0" brushRef="#br0" timeOffset="54516.345">16729 5784 76,'0'0'65,"0"0"-20,0 0 26,0 0-8,0 0-7,0 0-2,0 0 4,0 0-5,0 0-17,0 0-10,0 0-11,0 0-8,0 0-3,0 0-4,-5 0-7,1 3-7,-5 3 5,1 0 4,5-4-1,1 0-5,2-2-8,0 0 3,15 2 16,38-2 30,35 0 21,41-6-25,43-18-3,31-2 2,31 3 0,19 8-22,15 3-2,15 5-1,14 7-15,-3 0 4,-16 0-10,-20 0-13,-40 7 6,-44-2 22,-32 2 5,-37-6-1,-32 2 4,-28-1 2,-26 0 13,-12 0 41,-7-1 14,0 1 6,0 0-19,0-2-48,0 0-11,0 0-53,0 0-107,0 0-192</inkml:trace>
  <inkml:trace contextRef="#ctx0" brushRef="#br0" timeOffset="56346.6689">19226 4798 0,'0'0'116,"0"0"-113,0 0 20,0 0 2,0 0 6,0 0 6,0 0-12,-29-28 8,29 26 5,0 2 1,0 0 7,0 0 13,0 0-9,0 0-8,0 0-3,0 0-8,0 0 6,0-2 0,11 0-1,18 1-6,20-6-19,20 1 5,20-4 2,13 0-3,4 0 1,-9 2-4,-16 2-5,-25 0-4,-18 2-6,-16 2 1,-7 0-11,-8 2 4,-7 0-34,0 0-56,0 0-35,-20 0-56,-7 4-192</inkml:trace>
  <inkml:trace contextRef="#ctx0" brushRef="#br0" timeOffset="60078.6602">20911 5059 402,'0'0'52,"0"0"-43,0 0 24,0 0-8,0 0 9,0 0-7,0 0-8,-42-2-9,42 2-5,0 0 2,0 0 1,0 0 7,0 0 8,0 0-4,0 0-1,0 0-3,0 0-4,0 0-6,0 0-4,0 0-1,10-2 0,29-2 0,26-1 27,22-4-16,8 1 4,-6 2-2,-22 0-11,-27 6-2,-22-2-11,-13 2-47,-5 0-14,0 0 3,0 0 20,0-2 21,0-3 9,-3-4 0,-5-2-9,0-6 25,2 1 3,-3 3 2,3 6 11,0 2 7,0 5 7,2 0 3,0 0 3,3 0 15,1 0-15,-4 0-5,2 0-5,-1 0 2,2 0 0,1 0 9,0 0-16,0 2-18,0 11-5,11 1-6,9 6 11,-3 0 23,-1 1-17,-16-4-6,0 1 0,-3 5-6,-19-4-32,2 3-23,7-8-75,13-9-119</inkml:trace>
  <inkml:trace contextRef="#ctx0" brushRef="#br0" timeOffset="60432.3935">21668 4849 549,'0'0'100,"0"0"-84,0 0 61,0 0-57,146-11-6,-91 22 12,-8 11-23,-11 7-3,-12 1-9,-8 2 6,-9-3-13,-7-3-5,0-6 5,0-6 8,0-8 7,-5-6 0,1 0 1,4 0 11,0 0 42,0-14 17,0-14 16,0-12-56,20-5-30,14 1-6,5 4-5,11 8-31,-2 9-81,-5 10-72,-9 13-186</inkml:trace>
  <inkml:trace contextRef="#ctx0" brushRef="#br0" timeOffset="61076.6083">22288 5131 506,'0'0'215,"0"0"-211,0 0 32,67-108-9,-40 78-22,-4-1 0,-6 1-5,-3 2-9,-7-2 5,-5 2-6,-2 5 3,0 2 7,0 6 0,-17 3-1,0 3-1,-1 7-2,1 2-3,-8 0 3,-4 18 4,-5 12 15,1 7 11,7 3-6,7-2-10,19-6 0,0-3-5,14-9 2,24-3 0,6-8 3,12-9-2,0 0 6,0-9 2,-3-17-7,-4-6-5,-6-5-4,-6-11 0,-5 2 0,-3-3 0,-7 4-5,-5 11 2,-6 10 0,-5 11-1,-4 8-2,-2 5-2,0 0-8,0 0 0,0 0 9,0 0-3,0 0 2,0 0 2,0 5-1,-5 6 5,-6 1-2,4 2 2,3 2-1,4 2 0,0 3 2,0-2 0,11 4 1,9 3 1,3-1 0,-2 5 2,-7-2-3,-5 0-3,-9-5 3,0-5 0,0-2 0,-11-7 6,-3 0 2,5-6-8,1-3-41,-2 0-92,-1-23-84</inkml:trace>
  <inkml:trace contextRef="#ctx0" brushRef="#br0" timeOffset="61347.9691">22997 4485 500,'0'0'70,"0"0"17,0 0-8,0 0-79,0 0 9,0 0 15,48 151 53,-40-95-14,-4-5-1,1-2-44,-5-5-17,0 2 0,0-5-1,0-3-85,0-6-40,-11-8-74,0-16-117</inkml:trace>
  <inkml:trace contextRef="#ctx0" brushRef="#br0" timeOffset="62036.3685">22997 4821 485,'0'0'68,"0"0"2,0 0-1,0 0-52,0 0-4,137-104 5,-114 99 5,-11 5-18,-7 0-5,-3 0-21,-2 17 6,0 6 9,0 7 6,0 0 5,0 0 0,0-4 0,4-3 1,21-5-6,4-6-6,4-6-13,-2-6-11,-7 0 4,-8 0-18,-6-16 9,-10-11-1,0-7 0,0 0 34,-2 6 2,-8 8 3,1 6 30,3 9 5,6-1-7,0 5-1,0-1 14,0-2-20,17 0-11,14-4-13,6 1 0,-2 7 0,-4 0 11,-9 0-11,-2 5 0,1 15-2,-4 4 2,1 2 0,-6 3-2,-1-4 2,-7 1-5,-4-6 4,0-5 0,0-8-1,0-3 2,0-4 5,0 0 5,0 0 41,9-15 27,11-20-30,11-9-48,5-2-11,2 8-6,-6 8-10,-2 8 2,-3 5-8,-7 10 6,-5 2-6,-6 5 17,-4 0 10,-5 0 3,0 0 0,0 0 3,2 0 3,0 12-1,3 9 16,-5 9 2,0 2 7,0 2-2,0 1-11,0-2 1,0-3-15,0-2-11,-5-3-68,-1-11-94,-1-8-215</inkml:trace>
  <inkml:trace contextRef="#ctx0" brushRef="#br0" timeOffset="62188.2742">23940 4441 704,'0'0'8,"0"0"-8,0 0-95,0 0-399</inkml:trace>
  <inkml:trace contextRef="#ctx0" brushRef="#br0" timeOffset="63124.6084">23978 4686 620,'0'0'92,"0"0"-83,0 0-7,0 0 14,0 0-9,0 0 14,76 109-20,-67-81-2,-5-9-1,-4-5-9,0-3-9,0-6 8,0-3 12,-4-2 2,2 0 5,-1 0 8,1-16 1,2-16-16,0-6-15,7 4-11,9 10 26,-1 14 3,-1 10 14,-3 0-6,5 4-5,-1 21 7,3 1 1,-1 8 5,2-2 4,1-5-14,8-4 2,1-7-11,4-9-21,6-7 4,-1 0 0,-1-11-10,-1-18 10,0-7 10,0-7 6,-3-9 1,-5 0-7,-9 1-12,-10 11-9,-9 10 15,0 15 10,-23 10 3,-14 5-12,-12 5 2,2 20-2,0 8 12,7 4 2,11-1 4,9-2-4,11-8-2,9-8-3,0-4-12,0-8-3,6-6 10,9 0 8,8 0 28,4-18-17,0-8-4,2-6 1,-7 2-6,-4 6-1,-4 10 17,-8 8 9,-2 6-9,3 0-18,0 28-5,2 16 5,-3 13 23,-4 6 15,-2 3-13,0-3-12,0 2 2,0-6-11,0-2 0,-8-8-4,-4-9-25,-1-11-10,5-12-6,0-13 3,6-4 15,2 0 15,-2 0 8,2-5 1,0-1 0,0-1-1,-5 2 2,3 0 15,-4 0 14,-3-6 2,-3 0-3,-7-6 12,-5-7 22,1-8 15,2-6-3,11-5-12,10-6-26,2-1-8,35-1-19,18-2-11,20-1-5,5-1-18,-4 7-78,-16 13-132,-24 14-190</inkml:trace>
  <inkml:trace contextRef="#ctx0" brushRef="#br0" timeOffset="64843.0452">22197 5254 371,'0'0'35,"0"0"11,0 0 4,0 0-1,0 0-24,0 0-20,0-19 16,0 19-21,0 12-6,-11 8-3,-25 17 9,-18 15 42,-10 13 19,-2 0 12,11-3-35,18-10 1,14-3-20,19-11-7,4-3-1,18 0-2,23-8-3,16-4 6,8-11-6,1-12-6,-6 0-3,-7-20-25,-7-12 0,-12-6-10,-9-6-1,-8 1 5,-7 4 4,-4 5 26,-6 7 4,0 7 3,0 9 0,0 4 11,-3 7-4,-6 0 6,-2 0-16,-4 16 1,5 2 9,4 6 0,6 0-4,0-4-6,9-2 4,20-8-1,4-3-3,2-7 7,1 0 3,-2 0 1,-8-17-3,-8-1-8,-5-4-7,-1-8-7,-5-6-5,-2 4-16,-5 4 10,0 12 13,0 8 5,-3 8 2,-15 0 4,-8 0-4,1 0 2,2 4 2,8 2 2,8-2 4,2 1 7,5-5 11,0 0 6,0 3-7,7-1-10,15 2 0,11-2 8,11-2-7,-2 0-10,1 0-6,-6 0-17,-2 0-6,-5 0-10,-5 0 20,-4 0 4,-5 0 9,-1 0-4,-1 0 1,-5 0 6,2 0 1,-2-4 8,1 0 14,1 1 4,-1 0-5,1 3 0,3 0-7,1 0 7,1 0-5,-3 0-1,1 6-6,-7 12-10,-3 7 0,-2 1 17,-2-1-2,0-2-6,0-4-7,0-5 4,0-5-3,0-7-3,0-2-4,0 0-13,0 0 6,0 0 11,7-13 8,13-13-8,11-14-6,11-6-16,3 4-1,-5 10-4,-11 18 17,-11 14 10,-5 0 6,-4 5-2,5 10 5,-1 7 18,3 2 2,-3-4-12,3 1-4,-3-10-6,4-1 0,-1-4 1,5-6-3,-3 0 0,1 0 5,6-6 7,2-18 8,6-12-9,0-15-4,1-10-12,-3-3-6,-11 6-21,-7 16-10,-5 19 0,-8 16 28,0 7-12,0 0 0,-19 0-16,-3 1 11,-5 7 15,6-1 2,4 0 3,7 2 4,7-1-2,-1 3 4,-3 14 6,-1 11 9,1 8 29,0 2 7,0 2-2,2-6-12,5-4-6,0-6-20,5-8 0,16-7-11,5-5-4,3-7-62,2-5-107,-8 0-96</inkml:trace>
  <inkml:trace contextRef="#ctx0" brushRef="#br0" timeOffset="64985.8187">23655 5337 701,'0'0'0,"0"0"-44,0 0-119</inkml:trace>
  <inkml:trace contextRef="#ctx0" brushRef="#br0" timeOffset="65157.785">24154 5421 634,'0'0'244,"0"0"-243,0 0-1,0 0-99,0 0-351</inkml:trace>
  <inkml:trace contextRef="#ctx0" brushRef="#br0" timeOffset="72550.1565">4257 5003 163,'0'0'41,"0"0"-10,0 0 10,0 0 7,0 0 6,0 0-13,0 0-6,0 0 19,0 0-2,-2 0 2,2 0-20,0 0-15,0 0-12,0 0-2,0 0-2,0 0 3,0 0-1,0 0 5,0 0 6,0 0-6,0 0 2,0 0 9,0 2-2,0 6-19,-2 13-10,-8 18 4,2 9 6,-5 8 36,-2-2-12,5-6-19,-1-5 3,6-5-6,-2-3 10,3-6-12,4-5 1,0-5-1,0-7-19,0-7-20,0-1-11,0-2-17,-3-2-32,-6 0-46,1-6-91</inkml:trace>
  <inkml:trace contextRef="#ctx0" brushRef="#br0" timeOffset="72850.324">3944 5291 433,'0'0'122,"0"0"-52,0 0 14,0 0 21,0 0-80,0 0-25,-4 16-29,18 13 29,1 3 24,8-2-14,-5-7 7,1-2-8,-2-5-4,-3-7 0,-2-4 6,-1-5 14,4 0 6,8 0 15,6-19-5,6-13-20,6-6-21,-1 3-46,-3 7-88,-5 8-62,-8 11-290</inkml:trace>
  <inkml:trace contextRef="#ctx0" brushRef="#br0" timeOffset="74162.1058">1575 5974 49,'0'0'61,"0"0"-23,0 0 22,0 0 34,0 0-20,0 0-27,-13-8-9,13 8 4,0-3-4,0 1 2,0 0-10,0 2-6,0 0 1,0 0 2,0 0-3,0 0-11,0 11-13,0 16 3,0 14 11,0 5 37,-5 2-17,3 0-9,0-4-3,0-4-16,2-6-6,0-2-22,0-2-60,-3-8-82,-6-8-103</inkml:trace>
  <inkml:trace contextRef="#ctx0" brushRef="#br0" timeOffset="74666.0924">1308 6234 313,'0'0'188,"0"0"-143,0 0-30,0 0-15,152-72 15,-92 67 9,-7 5-17,-6 0-5,-7 17-2,-3 5-8,0 6 0,-6 2 7,-2-2-4,-12-1-3,-8-6-3,-6-2 2,-3-8 3,0-1 1,0-6 5,-7-1 7,0-3 26,1 0 14,-1 0 13,2-5 18,5-14-15,0-8-38,10-7-25,25-6-22,14 0-3,8 6-1,-1 8-13,-6 7-8,-15 10 25,-19 3 2,-9 6 13,-7 0-3,0 0 4,0 0-1,0 0-1,0 0 1,2 0 6,2 0 1,1 15 3,1 9 36,-1 5-1,-2 5 0,-3-2-16,0-2-14,0-3-7,0-6-1,0-5-93,10-9-78,6-7-271</inkml:trace>
  <inkml:trace contextRef="#ctx0" brushRef="#br0" timeOffset="74831.0034">2226 5917 606,'0'0'244,"0"0"-244,0 0-8,0 0-33,0 0-75,0 0-167</inkml:trace>
  <inkml:trace contextRef="#ctx0" brushRef="#br0" timeOffset="75572.5934">2654 6216 575,'0'0'20,"0"0"-20,0 0-1,0 0 0,0 0-5,0 0-26,7-86 2,-7 86 30,0 0 4,-15 0 1,-17 0-3,-17 15 3,-9 8 16,0 5 12,12 5 25,9-1-21,16-5-16,4-3-5,13-3-12,4-8-2,0-3-2,0-3-9,25-7-20,6 0 19,7-3 6,1-16-21,0-10-1,-10 1 0,-5 5 10,-12 6 16,-6 11 4,-6 6 38,2 0-20,5 0-13,4 16-2,7 5 31,2 2 2,5-5-10,-5-4-21,6-6-5,1-5 0,4-3 2,0-3 12,1-21-9,-1-8-3,-2-12-2,0-8 1,-3-10 3,-1-2-8,-7 6 0,-7 7-11,-11 16-2,0 10-4,0 8 6,-11 4-4,-5 6 5,0 0-2,1 2-3,-3 2 7,5 1 7,2 0 1,4-2 1,3 4 2,4 0-1,0 0-1,0 0-1,0 11-2,0 22 2,0 12 19,0 6 29,0-1-27,0 3-1,0-3-16,6-3-4,5-1-2,7-2-65,0-14-100,3-14-301</inkml:trace>
  <inkml:trace contextRef="#ctx0" brushRef="#br0" timeOffset="76780.2352">3724 6014 305,'0'0'82,"0"0"-79,0 0-2,0 0 23,0 0 61,58-102-39,-58 95 1,0 2-15,-15 0-14,-8 5 10,-10 0-11,0 5 2,-8 18-1,10 3-5,6 6-6,10-2-7,13-2 1,2 3-2,0-2-7,27 4-6,2-1 12,2 0-12,-10 1 10,-5-6-6,-11-1-12,-5-1-3,0-8 10,-23 1 5,-8-6 10,-7-6 1,1-3-1,-1-3-2,5 0 2,1-14 1,5-9 8,9-1 3,10 6-3,8 4 3,0 5 6,8 4-18,26-1-6,10 2 6,10 2 0,10-2 0,8-4 6,6-4-6,0-5-3,-7-2-2,-11-6 2,-10 6-4,-19-1 4,-11 6-13,-15 4 1,-5 4-3,0 2 18,0 4 21,0 0-18,-5 0-3,-13 1-7,-5 20 7,2 4 3,0 1 8,11 6-5,2-6-1,6 1-3,2-5-1,0-6-1,17-6-10,9-6-2,-2-4 1,-2 0 9,-3-12 2,-4-14 0,-6-6-18,0-3-19,-5 1 32,-4 9 5,0 9 39,0 4-23,-8 9 6,-17 1-5,-6 2-16,2 0 14,10 0 1,11 0-9,8 0-7,0 0-1,0 0-2,16 0-5,19 0 8,12 0 15,7-9-15,6-7-3,-2-3-7,-3-2-8,-7-6-3,-2-2 7,-13-3 3,-11 2-29,-12 3 30,-10 7 1,0 5 9,0-2 2,-11 5-2,-3 3-2,1 0 1,0 3 0,5 1 1,4 2 6,-3-1-4,6 2 11,-5-3 25,2 2 8,0-1-13,-2 2 7,5-1 2,-1 3-24,2 0-2,0 0-8,-2 0-8,-5 14-11,-2 19 11,-2 9 35,0 4 12,6 0-19,1 0 1,4-4-10,0 3-8,0-4-4,0 5-7,2 0-37,14-5-111,4-11-105</inkml:trace>
  <inkml:trace contextRef="#ctx0" brushRef="#br0" timeOffset="77260.156">4644 5831 372,'0'0'156,"0"0"-99,0 0-11,0 0 18,0 0-15,0 0-45,0 0-4,0 11-19,0 8 19,0 3 23,0 2-7,0-4-4,0 2 2,0-4-10,3-4 0,-3-3-1,2-4 1,-2-4-4,3-3-3,-3 0-1,2 0 4,4 0 2,9-17 7,12-19-9,8-6-90,-4 0 38,-10 14 52,-9 14 1,-10 10 29,-2 4 5,0 0 19,0 0-32,0 0-21,0 9 4,5 5 3,1 5 18,1 3-8,-1 4-18,4 4-14,-8 5-113,-2-7-128</inkml:trace>
  <inkml:trace contextRef="#ctx0" brushRef="#br0" timeOffset="77449.3048">4685 6188 579,'0'0'188,"0"0"-98,0 0-30,0 0 5,0 0-57,0 0-8,91-31-126,-35 19-24,-9 0-40,-18 9-260</inkml:trace>
  <inkml:trace contextRef="#ctx0" brushRef="#br0" timeOffset="77613.2061">4772 6250 454,'0'0'269,"0"0"-144,0 0-46,0 0-11,0 0-68,113-36-1,-57 20-53,-4 0-74,-13-2-157</inkml:trace>
  <inkml:trace contextRef="#ctx0" brushRef="#br0" timeOffset="79606.3261">6455 6007 43,'0'0'397,"0"0"-359,0 0-15,0 0-8,0 0-6,0 0-6,116-54 3,-85 52-2,-2 0 6,0 2 12,-2 0-6,2 9-16,-4 12-5,-9 7-4,1 4 3,-14 4 5,-3 2-2,0 1 3,-3 0 6,-15-8-6,-5-1 1,4-10-1,-2-5 1,8-10 3,4-2-3,7-3 4,2 0 32,0-7 20,0-20-57,18-10-16,12-3 6,7-4 10,0 1 2,-1 3 1,-6 4-1,-4 7 2,-8 4-1,-7 9 5,-6 6 7,-2 4-5,0 6-3,-3 0-1,0 0-6,0 0-9,0 0-5,0 18-11,-20 14 25,-6 4 44,3 3 6,5-7-21,7-2-16,8-4-8,3-3-2,12 0-3,28-3-2,9-5 0,2-8-25,-2-5-23,-9-2-39,-6 0-103,-10-4-250</inkml:trace>
  <inkml:trace contextRef="#ctx0" brushRef="#br0" timeOffset="79960.1294">7375 6007 347,'0'0'111,"0"0"-68,0 0 5,0 0 0,0 0-27,0 0-10,123-14-8,-81 14-3,0 0-4,4 0-72,-7 2-69</inkml:trace>
  <inkml:trace contextRef="#ctx0" brushRef="#br0" timeOffset="80162.0414">7418 6220 502,'0'0'56,"0"0"-25,0 0 29,0 0 28,0 0-60,0 0-1,102 4-1,-50-4-26,-1 0-21,-4 0-66,-7 0-79,-2 0-126</inkml:trace>
  <inkml:trace contextRef="#ctx0" brushRef="#br0" timeOffset="80981.796">8593 5963 162,'0'0'134,"0"0"-90,0 0 0,0 0 20,0 0-6,0 0-35,-5 0 2,5 0-6,0 0 14,0 0-1,0 0-1,0 0-21,0 0-8,0 0-2,0 0-1,0 0 0,0 0-21,0 0-19,0 0-7,0 0 24,0 0 7,0 0-8,0 0 4,0 0 2,0 0 19,0 0 3,0 0 2,0 0 17,0 0 1,0 0 11,0 0-11,0 0-10,0 0-4,0 0-6,0 0-1,0 8 0,0-1 3,0 0-1,0-2 2,0-2-4,0-1-2,6 0-16,6-2-19,-1 0-7,0 0-29,-2 0-23,-7-12-53</inkml:trace>
  <inkml:trace contextRef="#ctx0" brushRef="#br0" timeOffset="81093.7276">8593 5963 84</inkml:trace>
  <inkml:trace contextRef="#ctx0" brushRef="#br0" timeOffset="81895.2518">8593 5963 84,'46'-10'107,"-52"10"-41,-3 0-5,-1 0 12,2 0-22,-1 5-13,0 0-9,7-1-7,-3 3-12,5-6-4,-2 3-6,2-4 0,0 0-15,0 0-15,0 0-6,0 0 12,0 0-4,0-1-86,4-6 24,-4 3 75,0 3 15,0 1 40,0 0 17,0 0-9,0 0-11,0 0-13,0 0 11,-2 9 27,-2 4-28,1-4-13,3 0-11,0-1 1,0-5-8,0 0-3,0-2 0,3-1-8,6 0-9,-1 0-6,2 0-5,-4-7-6,1-5 6,-3 0 12,-1 3 16,-3 6 4,0 3 28,0 0 22,0 0-12,0 0-17,0 0-6,0 0-4,0 0-6,0 0 0,0 0 3,0 3 0,0-1-6,0-2-4,0 0 0,0 0 3,0 0-5,0 0 0,0 0-1,0 0 1,4-4 0,1-8-8,-4 3-3,-1-2 4,0 8 7,0 0 1,0 3 4,0 0 0,0 0-3,0 0 1,0 0 10,0 5 14,-3 2 5,-2 1-9,5-3-10,0 0-3,0-1-8,0-4-1,0 3 5,0-3-2,2 0-4,7 0 13,2 0 1,1-3-3,-4-11-3,1-1-8,-5-6-11,-4 3-5,0 2 9,0 4 6,-7 2-7,-23 4 2,-15 6-6,-8 0 5,-3 6 7,2 18 8,8 6 19,8 8 14,5 3-7,7 3 23,11-4-19,9-4-9,6-2-14,0-6-2,26 0-2,19-6-7,8-6 9,3-8-2,-2-5-3,-8-3-4,-8 0-4,0-12-41,-2-15-84,2-4-67,-6-6-150</inkml:trace>
  <inkml:trace contextRef="#ctx0" brushRef="#br0" timeOffset="84364.6268">8998 6206 238,'0'0'54,"0"0"-28,0 0-6,0 0 34,0 0-3,0 0-16,0 0 0,0 6 6,0-6-2,0 2-8,0-2 7,0 0-7,13 0 8,16 0 4,10 0 13,8-14-22,6-6-19,-9-3-9,-7-2 0,-12-6-6,-4-3-4,-5-1-18,-7 0-11,-5 8 22,-4 6 10,0 9-11,-4 4-5,-20 8 0,-6 0 2,-8 6 7,-7 18 8,5 5 0,7 3 17,6 1 3,8 4 12,11 1 10,8-4-8,0-5-11,27-3-1,18-7-3,10-11-9,5-8 1,-2 0-6,-10 0-5,-15-12-25,-9-4-56,-4-6-66,-2-1-144</inkml:trace>
  <inkml:trace contextRef="#ctx0" brushRef="#br0" timeOffset="85091.9803">9962 5358 283,'0'0'121,"0"0"-30,0 0-17,0 0 6,0 0-10,0 0-6,13-46-14,-13 46-12,0 0-30,0 0-8,0 4-14,0 20-7,-19 8 21,-14 8 3,-11 4 2,-7-1-2,2-5 1,2-4-4,5-9-6,8-6-10,12-7-8,8-8 5,9-4 14,1 0 5,4-14 14,0-17-14,0-3-17,4 2-1,13 12 18,-4 8 7,-7 8 26,-1 4-12,0 0-12,5 0-9,4 15 14,6 4 22,0 4-8,1 0-3,0 4-15,4 2-7,4 1-3,2 2-21,-2-3-75,-2-7-71,-5-8-137</inkml:trace>
  <inkml:trace contextRef="#ctx0" brushRef="#br0" timeOffset="85432.0004">10228 5256 258,'0'0'118,"0"0"-18,0 0-18,0 0-43,0 0-35,0 0 17,8 114 61,-8-68-24,0 0-2,0-4-11,0-8-7,0-6-20,6-3-11,2-8-2,5-5-5,2-3-25,7-9-37,7 0-20,2-7-32,0-20-124</inkml:trace>
  <inkml:trace contextRef="#ctx0" brushRef="#br0" timeOffset="85603.9184">10186 5470 522,'0'0'170,"0"0"-58,0 0-5,0 0-11,0 0-91,0 0-5,121-20 0,-52 8-95,-7 0-65,-13 0-130</inkml:trace>
  <inkml:trace contextRef="#ctx0" brushRef="#br0" timeOffset="87320.5059">4837 8047 307,'0'0'37,"160"4"26,-35-4 10,14 0-15,10 0-22,-17 0 6,-21 0 4,-32 0-16,-29 0 5,-21 0 11,-7 0-17,-12 0-4,-5 0-15,-3 0-9,-2 0-1,0 0-37,0 0-67,0 0-145</inkml:trace>
  <inkml:trace contextRef="#ctx0" brushRef="#br0" timeOffset="88256.6929">5241 7574 17,'0'0'336,"0"0"-315,0 0 32,0 0-2,0 0 9,0 0-19,7-57-16,-5 50-11,2-4 5,-4 4 9,0-4-8,0 1-2,0 0-12,-8-2-6,-11 7-6,-12 0-3,-6 5 7,-5 0-1,-7 5 1,-2 16 1,-3 6 1,0 6 7,13 2 2,12-3 14,13 0-12,11-2-6,5-6 1,0-6-6,23-2-6,4-10 6,6-6 1,3 0 20,-3-4 1,2-21 1,-3-14-7,2-7-6,-6-10-8,3-2-2,-4-3-6,-4 7-10,-3 7 15,-5 10-9,-1 7-12,-10 7-6,1 7 8,-3 5 17,-2 4 0,0 2 1,0 1 2,0 1 1,0 1 4,0 1-5,0-1 1,0-3-1,0 4 1,0-3 3,0 2-4,0-2 15,0 1 5,0-1 1,0 3-1,0-1-8,0 0-4,0 2-5,0 0 1,0 0-4,0 0-4,0 19-24,0 15 21,0 12 7,0 1 26,0-1 10,0 0-7,0-4-4,4 0-10,0-2-4,2 0-5,0-4-6,-1-1-13,1-3-53,5-5-43,5-8-83,9-9-190</inkml:trace>
  <inkml:trace contextRef="#ctx0" brushRef="#br0" timeOffset="88752.4711">5460 7548 541,'0'0'63,"0"0"-59,0 0 5,0 0 33,0 0-23,0 0-15,130-81 6,-110 81-10,-2 12 0,-4 11-8,-1 4 5,-7 1 2,-6 2 1,0-3 1,0-3 3,0-5-2,0-2 0,-8-8-1,3-2 1,2-6 0,3-1-1,0 0 5,0 0 7,0-8 15,3-13-28,17-8-27,9 0 24,2-1 0,-2-1-3,-7 8 5,-6 2 1,-9 10 10,-6 2 26,-1 8 11,0-2-2,0 3-8,0 0-2,0 0-9,0 0-18,0 4-8,0 16 0,-11 9 15,1 3 26,1 0-24,9-2-14,0 0-3,17 0-31,16 0-35,6-2-67,1-7-59,-7-8-147</inkml:trace>
  <inkml:trace contextRef="#ctx0" brushRef="#br0" timeOffset="89772.0557">5341 8511 217,'0'0'69,"0"0"-23,0 0-16,0 0-28,0 0 5,0 0 7,-64-81-8,33 81 4,-6 0 12,-3 11 33,-5 13 12,3 8-6,4 2 14,11 1-40,10 2-13,12-4-3,5-1-5,0-4-8,5-7-5,14-7-1,-1-6 0,2-8 2,3 0 3,1-4-3,5-26-2,-3-12-4,3-15-27,-4-9 1,0-2-10,-7 0-18,-7 10 20,-7 12 27,-2 13 11,-2 18 18,0 8-1,0 7 8,0 0-11,0 0-7,0 0-7,0 12-14,0 20 14,0 7 18,0 5 12,2 2 2,3-2-5,-3 0 7,3-4-15,2-4 1,-1-3-16,8-6 1,1-3 4,5-9-9,7-7-6,9-8-9,4 0 5,5-25-12,-1-11 0,-4-12 3,-7-6-3,-5-4-8,-4 2 3,-8 4 17,-10 7 10,-4 5 0,-2 5 2,0 3-2,-2 6 0,-10 7-3,8 7-2,2 8-2,2 4-5,0 0 1,-4 0 10,-5 0-11,-6 16 7,1 10 5,-2 8 20,-1 4 6,3 8 13,11 3 15,1 1-11,2-3-3,0 2-14,12-8-12,2-4-14,5 0 0,5-12-9,7-4-44,6-13-42,5-8-40,0-14-172</inkml:trace>
  <inkml:trace contextRef="#ctx0" brushRef="#br0" timeOffset="89967.9331">5602 8412 710,'0'0'109,"0"0"-69,0 0-5,0 0-22,0 0-13,166-36-43,-108 24-29,-7-3-102,-9 6-193</inkml:trace>
  <inkml:trace contextRef="#ctx0" brushRef="#br0" timeOffset="90246.0839">6430 7953 180,'0'0'479,"0"0"-402,0 0-46,0 0-14,0 0-17,0 0-21,145-18-35,-105 18-66,-9 0-76,-15 4-59</inkml:trace>
  <inkml:trace contextRef="#ctx0" brushRef="#br0" timeOffset="90432.9702">6346 8270 560,'0'0'102,"0"0"-32,0 0 12,0 0-16,0 0-31,158-23-35,-87 4-2,-4 5-36,-14 1-29,-13 3-82,-18 4-146</inkml:trace>
  <inkml:trace contextRef="#ctx0" brushRef="#br0" timeOffset="94451.8589">8352 7485 218,'0'0'68,"0"0"-67,0 0 5,0 0-3,0 0 58,0 0-17,0 0-6,-5-41 14,5 34-7,0 3 18,0-2-37,0 0-1,0 0-6,3 0 0,0 3-5,3-4-14,-2 1-1,2-1-3,1-2 4,-2 3 3,-3 2-1,-2 4 6,0 0-3,0 0-3,0 0-2,0 19-8,-20 16 8,-11 9 41,-11 8-12,-5-2-19,-5 1-7,1-3-2,0-4 4,3-5-3,7-7-2,9-13 0,10-7 0,7-8 0,5-4 1,2 0 8,-4-12 8,-1-22 4,6-16-16,3-10-5,4-4-18,0 4-13,0 14 29,6 17 2,1 15 20,0 8-2,4 6-7,7 0 0,14 4-10,5 18 7,7 6 17,-1 5-2,-5-1-4,-3-2-16,-1 2 7,-1-4-7,-3-1-3,0-4-46,-1-3-24,0-5-57,-2-12-135</inkml:trace>
  <inkml:trace contextRef="#ctx0" brushRef="#br0" timeOffset="97804.9077">8834 7529 43,'0'0'100,"0"0"-33,0 0 3,0 0-11,0 0-19,0 0-12,0 0-15,0 0-6,0 0-1,0 0 7,0-1 0,0 1 0,0 0 17,0 0 2,0 0-14,0 0-11,0 0-1,0 0-2,0 0-4,0 0 0,0 0-1,0 0 1,0 0-1,0 0-1,0 0-3,0 0-2,0 0-4,8 0-11,-1 0 16,6-7 6,0-3 0,-4 2-6,-2 0-9,-5 3-16,-2-2 6,0 2 25,0 1 4,0 0 3,0 4 4,-2 0-11,-14 0-4,-6 0-1,-2 0 5,2 8 3,2 4 24,-1 4 24,6 3-8,1 8-2,3-1 14,5 2-9,6-1-20,0-3-1,0-3-6,14-3-3,14 0-6,-3-6 5,-1-2 1,-2-4-9,-2-4-2,1-2-1,5 0-4,6 0-6,5-18-63,3-12-108,-7-4-256</inkml:trace>
  <inkml:trace contextRef="#ctx0" brushRef="#br0" timeOffset="98390.0746">9183 7564 239,'0'0'223,"0"0"-161,0 0-33,0 0 19,0 0 1,0 0-44,5 1 0,13-1 9,2 0 21,6-12-6,-1-2-10,-5-1-7,-3-3-4,-7-3-8,-3 1-12,-5-4-4,-2 3 11,0 1-9,0 6-7,0 3 4,-2 7 12,-7 2-5,-3 2-2,-5 0 12,-9 17 4,-4 10 26,-3 9 18,-8 7 1,4-3-1,14-5 9,5-5-23,12-3-16,6-9-8,0-3-5,0-1-2,17-3 4,13-3-5,7-7 11,2-1-1,-2 0-12,1-1-11,1-18-71,2-4-82,-1-3-123</inkml:trace>
  <inkml:trace contextRef="#ctx0" brushRef="#br0" timeOffset="99088.8235">9981 6904 506,'0'0'116,"0"0"-72,0 0-9,0 0 28,0 0-18,0 0-45,14-26 0,-14 30-22,0 20 0,-14 10 22,-19 8 23,-9 1-13,-12 1 0,-2-5 1,0-2-3,3-9-1,4-4-1,5-6-6,7-11 0,11-5-4,6-2 4,4-5 9,5-29 6,9-12-9,2-5-6,0 9-16,2 10 16,13 17 9,1 8-8,3 7 9,-2 0-8,8 4 10,-1 18-2,1 5 3,-3 2 6,-2 0 4,0-1-8,1-5-5,5 1 1,1-2-11,4-3-23,0-7-34,2-3-42,-2-6-64,-6-3-157</inkml:trace>
  <inkml:trace contextRef="#ctx0" brushRef="#br0" timeOffset="99471.1547">10200 6788 281,'0'0'116,"0"0"-67,0 0-15,0 0-5,0 0-24,0 0 2,13 82 57,-13-36 15,0 5-9,0 2-25,-3 1-4,0-4-7,3-3-22,0-9-6,0-9 0,0-6-2,8-9 2,1-7-6,3-2-24,2-5-30,9 0-41,9-20-69,1-16-296</inkml:trace>
  <inkml:trace contextRef="#ctx0" brushRef="#br0" timeOffset="99651.6268">10137 7077 545,'0'0'174,"0"0"-74,0 0-38,0 0-44,0 0-18,130-49-86,-59 37-30,-9 0-87,-12 0-187</inkml:trace>
  <inkml:trace contextRef="#ctx0" brushRef="#br0" timeOffset="105516.3855">11287 7528 193,'0'0'40,"0"0"-3,0 0-19,0 0 8,0 0-2,0 0-12,0 0-6,0 0 6,0 0 24,0 0 2,0 0-19,0 0 8,0 0 5,0 0-8,0 0-12,0 0-1,0 0-4,-3 0 1,2 0 7,1 0 6,0 0-1,0 0 5,0 0 0,0 0-2,0 0 2,6-4 11,21-7-33,18 1-1,16-1 12,7 0-1,-1 8-8,-9 0-4,-16 3-1,-13 0-47,-11 10-30,-9 11-69,-9 5-87</inkml:trace>
  <inkml:trace contextRef="#ctx0" brushRef="#br0" timeOffset="105771.5583">11399 7816 109,'0'0'205,"0"0"-117,0 0-28,0 0-16,0 0 1,0 0-11,-49 11-20,49-11-4,11 0-3,18 0 23,13 0 10,4 0 6,-7 0-22,-3 0-11,-7 0-13,2 0-63,7 0-49,2 0-73,0 0-194</inkml:trace>
  <inkml:trace contextRef="#ctx0" brushRef="#br0" timeOffset="106798.1027">13044 7141 251,'0'0'53,"0"0"7,0 0 0,0 0 8,0 0-20,0 0-11,0-5 2,0 5 2,0 0-1,0 0-15,0 0-25,0 0-5,0 13-18,-3 13 11,-13 10 12,-11 6 24,-10 1-9,-9 3-5,-6-2 6,-1-5-14,3-6 3,6-8-2,8-5 0,10-10-3,11-8 5,6-2 10,-2 0 32,4 0-3,-5-13-4,1-18-19,5-8-7,4-7-13,2-1-1,0 4-8,6 10 4,7 5 4,5 8-4,4 5 4,6 5-12,-1 9 12,2 1 1,4 0-1,-2 26-1,2 8 0,-4 6 1,-4-1 2,-8 0 3,4-6 2,-4 0-2,-1-5-2,5-1-1,-2-5 2,3-4-4,-3-3-54,-5-2-74,-2-9-81,-3-4-190</inkml:trace>
  <inkml:trace contextRef="#ctx0" brushRef="#br0" timeOffset="107706.0673">13401 7164 279,'0'0'57,"0"0"-25,0 0 2,0 0 4,127-30-3,-100 30-7,1 0-16,0 16-6,-5 11 2,-2 7 1,-10 5-6,-6 6 2,-5 0 5,0-2 15,-5-1-6,-13-9-15,-2 1 7,0-11-1,2-5 4,5-8-5,7-3 3,3-7 1,3 0 4,0 0 23,0 0 15,0-21-5,0-9-41,5-8-9,15-6-9,10-4-29,4 4 5,3 1 23,-2 8 8,-6 9 2,-13 8 2,-5 10 27,-9 3-4,-2 4-8,0 1-17,0 0-1,0 0-11,0 0-4,0 0 0,0 0-1,0 0 8,0 8 5,-5 7 2,-11 11 2,-2 6 9,-1 0 15,1 1-3,7-1-11,5-2 3,6-2-8,0-4-1,0 1 4,14-6 1,5-1 0,2-4-4,0-1-1,1-3-4,5-5-26,9-5-94,8 0-123</inkml:trace>
  <inkml:trace contextRef="#ctx0" brushRef="#br0" timeOffset="113363.7375">4671 10403 162,'0'0'147,"0"0"-137,0 0 16,0 0 33,0 0 5,0 0-40,0 0-7,0 0 14,0-14 10,0 10 13,0 0-18,0 0-12,0 1-11,0 3-9,0 0 2,0 0-2,0 0-2,0 0-2,0 0 7,0 0-4,0 0 1,0 0 2,0 0-5,0 0 1,18 0-2,26 0 0,32-2 18,27-1-6,15 1-8,7 0 1,-3 2 2,-8 0-7,-16 0 1,-17 0 2,-25 0-3,-23 0 0,-18 0 1,-7 0 1,-8 0 3,1 0 11,-1 0 14,0 0-25,0 0-5,3-2-27,3 2-105,3 0-152,-5 0-129</inkml:trace>
  <inkml:trace contextRef="#ctx0" brushRef="#br0" timeOffset="114352.9359">5240 9868 185,'0'0'103,"0"0"-59,0 0-18,0 0 16,0 0 4,0 0-13,-15-49-23,5 40-1,-1-5-8,-3-1 16,-1-3-5,-5 7 0,-2 2 11,-11 9-6,-4 0-8,-9 17-2,-8 14 1,0 6 5,4 0 4,7 0-8,12-7-2,15 0 3,9-7-10,7 0 6,0-5-3,27-1 6,16-8 12,10-4 11,-1-5-6,-5 0-4,-9 0-12,-14 0-1,-7 0 2,2-9-4,-2-13 5,6-7-3,-1-17-4,1-5-1,-4-14-4,1-3 0,-1 6-1,-9 6 0,-4 14 1,-6 10-1,0 8-6,0 8-9,0 1 5,0 8 11,0 0 0,0-2 0,0 5 1,0-3 0,0 2-1,0 0 0,0 1 0,0 3 0,0 1-7,-1-2-3,-1 2 1,-1 0 9,3-2 3,-2 2-3,2-2-7,0 2-5,-2 0 8,2 0 4,-2 0 3,0-3 1,2 3 10,0-2 3,0 2 5,0 0-5,0 0-14,0 0-3,0 23-21,0 11 21,0 13 30,0 4 7,0-1-1,0 4-11,0-1-13,2-6-1,2-1-6,3-5-4,3-8-1,7-2-10,3-7-68,4-7-51,5-12-27,-4-3-96</inkml:trace>
  <inkml:trace contextRef="#ctx0" brushRef="#br0" timeOffset="114757.9631">5400 9332 413,'0'0'48,"0"0"-4,0 0 4,0 0-7,0 0-14,0 0-18,112-42-9,-92 52-3,-3 16-7,-4 8 6,-7 3 0,-6-2 4,0 0 2,-6-9 5,-9-2 13,2-9 7,7-4-5,1-7-2,5-4-11,0 0 22,0 0 27,0 0-10,0 0-12,16 0 7,19 0-14,12-4-18,-2-4-11,2 2-27,-7 0-109,-5 0-141</inkml:trace>
  <inkml:trace contextRef="#ctx0" brushRef="#br0" timeOffset="115311.9471">5857 9587 61,'0'0'373,"0"0"-322,0 0-21,0 0 3,0 0-15,0 0-3,70 0-10,-49 16-2,-5 10-3,-3 6 0,-3 6 1,-6 5 4,-4-6 10,0 2-4,0-8 0,0-8-5,-4-9-2,1-7-1,-2-5 1,5-2-2,0 0 13,-2 0 31,2-21 15,0-21-51,10-11-10,19-7-35,11 4-12,4 6 5,-1 6-1,-3 6 8,-11 8 17,-13 10 18,-10 10 10,-5 8 28,-1 2-3,0 0-21,0 0-11,-10 12 0,-12 10 8,-5 2 4,2 4 7,8 0-9,3-1 5,6 4 4,8-1 0,0 2-2,8 3-4,30-6-2,7-3 2,1-4-5,4-7-11,-8-10-42,-4-5-112,-6 0-311</inkml:trace>
  <inkml:trace contextRef="#ctx0" brushRef="#br0" timeOffset="116784.0038">5280 10798 232,'0'0'29,"0"0"14,0 0 6,0 0 11,0 0-7,0 0-1,-51-56-23,37 52-11,-1 4-4,-3 0 9,-5 0 3,-6 0 3,-2 20-4,-5 10-1,1 4-5,0 7 0,5-2-10,8-1 5,5-6-1,9-5-8,4-8-5,4-2 3,0-3 2,14-2-3,15-4 3,0-2 5,-4-3 1,0-3-1,-2 0 3,0 0 2,1-17-1,2-9-6,1-12 1,-2-4-3,-7-11-6,-3-5 0,-5-2-15,-4-2-19,1 6 1,-5 9 13,-1 13 18,2 10 1,-3 11 2,0 7-2,0 6-3,0 0 1,0 0 3,0 0 0,0 0-3,0 0 1,0 0-8,0 0 3,0 0-1,0 18 1,0 9 7,-3 12 2,-3 7 11,4 4 3,2 2 1,0 2 6,0-4-1,0-6-9,7-6-6,11-5 2,1-8 0,5-4 1,4-9 1,1-4 11,4-8-1,-1 0-2,1-7-6,0-22-1,1-11-12,0-11-12,-6-1-30,-3-2-12,-14 4 4,-8 6-1,-3 4-14,0 8-9,-8 5 30,-3 8-3,1 4 13,-3 6 12,7 2 0,0 4 22,4 1 9,-4 2 14,3 0 0,1 0 1,-3 0 1,2 0-1,3 0-8,0 0-5,-2 0-6,-3 12-2,-3 13 7,-1 12 10,0 9 22,3 3-2,3 0 2,3 1-4,0-6-8,0-4-6,0-3-9,21-7 1,5-9-1,8-2-7,4-13 0,8-6-8,1 0-16,-3-6-77,-7-20-79,-14-9-72</inkml:trace>
  <inkml:trace contextRef="#ctx0" brushRef="#br0" timeOffset="117022.8744">5585 10749 222,'0'0'240,"0"0"-153,0 0-40,0 0-14,0 0 13,0 0-29,134-37-13,-100 37-4,-4-2-54,-2-2-169</inkml:trace>
  <inkml:trace contextRef="#ctx0" brushRef="#br0" timeOffset="117337.8379">5855 10490 402,'0'0'70,"0"0"10,0 0-52,0 0-18,0 0-7,0 0 0,88 65 2,-83-30 0,-5-6 7,0 0 12,0-8 5,0-6 0,0-7 0,0-4-11,0-4-1,0 0 32,0 0 15,29-7 0,12-13-52,8 3-12,0 3-7,-9 5-60,-7 4-76,-8 0-84</inkml:trace>
  <inkml:trace contextRef="#ctx0" brushRef="#br0" timeOffset="118246.4131">6937 9874 106,'0'0'67,"0"0"-29,0 0-6,0 0 24,0 0-11,0 0-14,-81 7 3,62-2-3,-2 1-1,0-3-2,2 4-11,3-3 2,5 0 3,7-2 11,2-2 0,2 0 0,0 2-3,0-2-1,0 0 2,14 2-4,22-2 9,12 2 3,10-2-11,0 0-15,-3 0-13,-9 0-6,-3 0-75,-10 4-85,-6 1-126</inkml:trace>
  <inkml:trace contextRef="#ctx0" brushRef="#br0" timeOffset="118501.9184">6914 10240 98,'0'0'202,"0"0"-156,0 0-14,0 0 16,0 0 27,0 0 12,66 41-9,-12-41-35,6 0-22,-2 0-13,-6 0-1,-17-2-7,-10-4-8,-10 1-65,1-2-50,-3-3-118</inkml:trace>
  <inkml:trace contextRef="#ctx0" brushRef="#br0" timeOffset="119872.1535">8924 9665 280,'0'0'64,"0"0"-31,0 0 29,0 0-27,0 0-8,-2-118 10,2 103-8,0 3 4,0 5-11,0 0 13,0 4 0,0 1-17,0 2-1,0 0 3,0 0-7,0 0-13,-2 26-18,-11 13 18,-12 19 10,-4 7 17,-4 3-10,-5-4-9,3-7-2,-2-13-4,4-6-1,2-13 6,4-8-3,5-8 0,4-9 3,1 0 8,-1-14 18,1-23-6,7-13-22,10-6-4,0-2-1,0 7-3,16 15 3,-5 12 0,-5 19 4,-4 5 0,5 0-4,4 0-4,7 11 4,6 9 9,3 9 3,2 0 9,2 2-7,1 1 4,3-4 0,6 0-10,-6-4-1,-2-4 0,-5-2-7,-11 0-57,-3 6-56,-13 2-32,-1 6 16,0-4-19,0-8-74</inkml:trace>
  <inkml:trace contextRef="#ctx0" brushRef="#br0" timeOffset="120369.9346">9050 9240 503,'0'0'50,"0"0"-28,0 0-8,0 0 8,0 0-10,0 0-12,122-18-3,-104 45-6,-2 12 2,-6 3 7,-3 0 4,-7-1-3,0-10 1,0-3 3,-2-10 8,-3-2 8,1-11 1,2-5 7,2 0 8,0 0 3,0 0 10,0 0-3,25 0-14,10-5-32,2-4 2,-7 5-3,-10 4 0,-13 0-2,-4 0-19,0 0-26,2 0-30,-1 0-93,-4 0-252</inkml:trace>
  <inkml:trace contextRef="#ctx0" brushRef="#br0" timeOffset="132474.8627">9892 9610 193,'0'0'14,"0"0"-8,0 0 9,0 0 14,0 0-9,0 0 5,0 0 15,-5-25 7,5 25-7,-2-2-14,-2 0 1,-2-1-11,-8-4-9,1 0 4,-3 2 4,0 1-5,3 0 0,-1 2 1,2 2 2,-4 0-5,-5 0-8,-8 0 0,-2 10 0,-2 16 4,-1 11-4,3 6 5,2 9 0,0 5 4,8-3 5,4-1-4,13-8 3,4-6-8,4-7-4,28-7 9,10-7 1,9-6-1,-1-7 7,-4-2-7,-7-3 2,-18 0 5,-5 0-6,-10 0-6,1 0-1,0 0-3,2-3-1,4-6-16,8-5-54,1-9-134</inkml:trace>
  <inkml:trace contextRef="#ctx0" brushRef="#br0" timeOffset="133269.8748">10180 9868 463,'0'0'105,"0"0"-80,0 0-14,0 0 3,0 0-7,0 0-5,-2 0-2,2 0 14,12 0 29,11 0 25,13-10-10,9-13-28,8-5-17,-2-4-11,-4 2 2,-13-1-1,-15 4-3,-7 3 0,-8 6-7,-4 6-3,0 1 4,-4 6-19,-25 5 11,-11 0 0,-1 0 11,6 12 0,1 10 0,8 9-1,3 8 4,0 12 0,8 2 15,5 3 2,4-11 7,6-9-8,0-6 4,19-8 14,1-8 16,-3-4-27,0-8-5,7-2 5,0 0-4,12 0-7,6-20-12,10-6-30,4-6-105,0-6-84</inkml:trace>
  <inkml:trace contextRef="#ctx0" brushRef="#br0" timeOffset="134522.3903">11065 9039 145,'0'0'121,"0"0"-31,0 0 21,0 0-26,0 0-13,0 0-25,10-15-19,-10 15-2,0 0-11,0 0-7,0 0-8,0 0-8,0 10-8,0 13 4,-21 14 12,-10 7 0,-9 0 0,-3 0 0,-2-2 4,1-5-1,4-8-1,3-10-1,12-7 0,2-10-1,5-2 1,2 0 12,1-23 8,6-7-4,9-6 5,0 2-6,0 5 4,20 8 1,-2 9 0,0 6-6,-1 6-11,8 0-4,4 0 0,-2 10 6,-3 7 4,-6 4-7,-4 2 0,1 0-1,-1-3 1,2 0 3,7-4-6,4-2-16,2-6-62,0-8-55,0 0-163</inkml:trace>
  <inkml:trace contextRef="#ctx0" brushRef="#br0" timeOffset="134869.2842">11297 8941 235,'0'0'107,"0"0"-46,0 0-25,0 0-35,0 0 4,0 0 37,19 130 9,-19-70-10,0-5-5,-2-1-6,-2-6-2,4-8-19,0-5-2,0-12 3,18-7-6,1-5-4,6-11-25,-4 0-73,-2-16-85</inkml:trace>
  <inkml:trace contextRef="#ctx0" brushRef="#br0" timeOffset="135034.5809">11268 9238 271,'0'0'374,"0"0"-281,0 0-43,0 0-37,0 0-13,115-38-36,-66 27-60,-9 4-139</inkml:trace>
  <inkml:trace contextRef="#ctx0" brushRef="#br0" timeOffset="137342.9293">12192 9450 160,'0'0'255,"0"0"-236,0 0 36,0 0 19,0 0-44,0 0-9,-4-7-4,19 7-2,22 0-3,11 0 5,15 0 2,-1 0-1,-2 0-4,-6 0-9,-9 3-5,-12 6-35,-19 5-53,-14 3-77,-14 5-99</inkml:trace>
  <inkml:trace contextRef="#ctx0" brushRef="#br0" timeOffset="137545.4643">12157 9811 664,'0'0'26,"0"0"37,0 0 4,0 0-52,125-37-8,-43 20-7,-2 2 0,-12 6-5,-13 5-39,-10 4-77,-8 0-69,-3 0-131</inkml:trace>
  <inkml:trace contextRef="#ctx0" brushRef="#br0" timeOffset="138211.6695">13806 9041 466,'0'0'56,"0"0"30,0 0-24,0 0-54,0 0-8,0 0-25,-21 55 15,-10-1 9,-10-1 2,-6 5 1,0-9 1,-1-6-2,0-8 3,1-7 3,4-9-5,3-8 2,6-7 5,5-4-6,6 0 4,3-25 8,13-14 7,7-8-14,0-4-7,5 10-2,15 12-2,-3 14 3,2 10 0,1 5 28,6 2-26,8 28 17,4 10 14,-5 9 0,-4 9-12,-4-3 7,0 2-10,-3-3-15,6-4 3,8-4-6,5-3-6,1-11-70,-5-17-79,-6-13-154</inkml:trace>
  <inkml:trace contextRef="#ctx0" brushRef="#br0" timeOffset="138610.4404">13711 8763 447,'0'0'32,"0"0"34,0 0-31,0 0-32,129-42 9,-86 42-7,-6 26-5,-10 6-5,-16 4 0,-11 2 3,0-2 2,-11-2 4,-14-6-2,3-8 1,7-6 4,3-7 7,10-6 5,2-1 16,0 0 26,0 0 15,16-5-12,19-12-57,15-1-7,8 6-27,2 3-47,0 2-119,-2 3-301</inkml:trace>
  <inkml:trace contextRef="#ctx0" brushRef="#br0" timeOffset="139271.4788">14221 9293 359,'0'0'25,"0"0"-17,0 0 9,0 0-17,0 0-39,0 0 9,13-75 16,-13 75-12,0 0 14,0 0 12,0 0 31,0 0 24,0 0-2,0 0-14,0 0-16,0 0-9,0 0-9,0 0 0,0 0-5,0 0 1,0 0-1,0 0 2,0 0 1,0 0 2,0 0 2,0 0 8,0 0-1,0 0 0,0 0-1,0 0-6,0 0-2,0 0-4,0 0-1,0 0 0,0 0 0,0 0 0,0 0 2,2 0 12,-2 0 27,0 0-3,0 0-6,0 0-14,0 0-13,0 0-2,0 0-6,0 0-1,0 0-1,0 0 1,0 0 0,0 0 4,0 0 0,0 0-1,0 0 0,0 0-44,10 0-182</inkml:trace>
  <inkml:trace contextRef="#ctx0" brushRef="#br0" timeOffset="140393.6005">14216 9224 48,'0'0'160,"0"0"-151,0 0 51,0 0 21,0 0 7,0 0 11,-1 2-9,1-2-16,0-8-34,0-7-6,13 1-20,7 1-8,7 1 9,-2 4-3,1 8-7,-2 0-5,-3 0-5,-1 24-4,-5 4 5,-2 8 3,-10 1-1,-3 1-7,-6 1-5,-22-5-16,-8-3 19,0-10 5,8-8-4,5-8 8,6-5 2,5 0 2,2-2 4,5-18 1,5-6-1,0-3 2,21-8-8,18-4-13,13 2-1,3 3-5,-1 4 15,-7 6 1,-12 8 3,-12 6 1,-13 6 9,-5 4 12,-5 2-7,0 0-15,0 0-3,0 0-5,0 0-3,-6 0 6,-11 4 0,2 10 5,-2 4-2,7 4-5,2 4 6,1 1 1,2-2 1,5-1 11,0-1 5,5-2 1,17-3-1,1-4 1,-3-4-4,-3-4-7,1-4-7,0-2-7,4 0-49,9 0-61,5-22-182</inkml:trace>
  <inkml:trace contextRef="#ctx0" brushRef="#br0" timeOffset="148024.4927">12525 3263 167,'0'0'21,"0"0"-2,0 0 22,0 0-1,0 0 25,0 0-47,0 0-1,-6 0-3,6 0-8,0 0 1,0 0-7,0 0 0,0 0 1,0 0-1,0 0 1,0 0 5,0 0 1,0 0-2,0 0-4,0 10 2,20-1 30,13 1 11,22-4 17,18-2-21,15-4-8,8 0-21,-7 0-11,-6-1 10,-19-8-7,-22 8 1,-19-2-3,-16 3-2,-7 0-1,0 0 2,0 0 22,0 0 5,0 0-9,0 0-11,0 0-4,0 0-3,0 0 0,0 0-21,4 0-78,7-1-137</inkml:trace>
  <inkml:trace contextRef="#ctx0" brushRef="#br0" timeOffset="148459.2165">14134 3078 355,'0'0'5,"0"0"42,0 0 4,0 0-20,0 0 14,0 0-23,0-18-22,0 42-7,0 12 7,0 6 33,-4 2 2,-7 0-8,1 0-13,4-1-1,-1-6-5,3-2-3,2-9-5,2-6-3,0-4-71,0-12-94,0-4-191</inkml:trace>
  <inkml:trace contextRef="#ctx0" brushRef="#br0" timeOffset="148953.605">14030 2868 20,'0'0'225,"0"0"-207,0 0 33,0 0-12,0 0-14,0 0-15,-95-95 17,74 95 1,-10 0-6,-12 23 4,-8 23 10,-9 12 0,4 16-2,11 4-6,14 6-4,16 6-14,15 7 3,0-3-3,29-6 4,24-12-7,14-18 6,13-9 7,3-13-8,6-17 2,-7-10-5,-6-9-2,-9-14 4,-2-31 1,-3-17 4,0-18-3,-3-12-3,-13 0 10,-15 5 19,-21 17 20,-10 12-9,-33 10-11,-26 8-14,-13 6-25,-1 10-1,6 7-3,14 12 1,15 5-18,16 0-80,5 8-84,11 2-31,6-6-288</inkml:trace>
  <inkml:trace contextRef="#ctx0" brushRef="#br0" timeOffset="152756.0902">843 12395 230,'0'0'81,"0"0"-52,0 0 19,0 0 24,0 0-7,0 0-17,0 0-14,0 0-17,28-24 7,11 16 10,9-1-6,14 3 4,11-2-16,3 5 1,-5 0-15,-13 3-2,-12 0-13,-9 0-44,-6 12-29,-7 2-14,-8 0-11,-16 2-75</inkml:trace>
  <inkml:trace contextRef="#ctx0" brushRef="#br0" timeOffset="153265.6275">1098 12589 194,'0'0'168,"0"0"-153,0 0-1,0 0 18,0 0 1,0 0-19,11 0-10,43 0 1,13-10-1,-3-3 0,-6 4 12,-16-1-4,-13 1 4,-11 4-8,-7-3-1,-1-1-7,-4-1-22,-1-4-28,-2-3 4,0-5-10,-3-7 7,0-7-41,0-4-43,0-3 61,-9 4 72,1 8 117,-2 10 27,2 7-62,-5 3-23,-2 6-36,5-2-14,-1 6 3,4 1-8,0 0-4,1 0-5,6 15 2,0 10-5,1 6 4,27 6 4,9 1 1,11 4 13,-1 4 27,-8 1 0,-15 0-30,-19-1-10,-5 3-1,-24 1 6,-23 1 0,-7 0 3,6-5-9,11-8-14,22-15-154</inkml:trace>
  <inkml:trace contextRef="#ctx0" brushRef="#br0" timeOffset="154599.8503">4070 12087 363,'0'0'83,"0"0"-50,0 0 4,0 0-33,0 0-4,0 0-11,-29 54 11,-7-6 10,-13 5-1,-7 1 4,-4-6-6,0-6-4,4-4-1,7-9 3,7-10-3,10-6-2,8-13 9,6 0 10,3-6 30,5-23-24,6-11-20,4-7-3,3-4-2,21 6-5,0 13 4,-2 11 1,-3 8 6,-4 10-6,5 3 2,1 0 0,2 10 2,1 17 15,4 8-4,-6 9-1,-6 5-8,2 0-5,-2 6 7,4-1-3,6-4 2,1-4-7,6-2-2,-1-8-46,3-4-66,-2-14-42,-1-7-87</inkml:trace>
  <inkml:trace contextRef="#ctx0" brushRef="#br0" timeOffset="155095.6429">4161 11805 455,'0'0'25,"0"0"9,0 0-19,0 0-9,116-40 3,-78 43-9,-7 27 0,-10 11-6,-6 1 2,-11 4 4,-4-4 0,-4-3 0,-19-6 2,-6-5-2,5-5 2,5-7 1,9-10 5,7-5 3,3-1 18,0 0 37,0 0 5,21-1-14,14-12-57,8-1 0,3 2 1,3 5-1,0-4-1,2 5-33,-1 1-33,-12 0-59,-13 1-122</inkml:trace>
  <inkml:trace contextRef="#ctx0" brushRef="#br0" timeOffset="158388.3356">5188 12312 210,'0'0'136,"0"0"-120,0 0 29,0 0-17,0 0-14,0 0 0,0 0-3,-24 0 10,15 0 9,0 0 0,5 2 2,2-2-10,2 0-2,0 0-6,0 0 10,19 0 19,28 0-6,22-2-27,17-10 2,9 2-12,-14 2 3,-19 2-3,-19 3-1,-15 3-22,-10 0-29,-9 0-49,-7 0-61,-2 0-120</inkml:trace>
  <inkml:trace contextRef="#ctx0" brushRef="#br0" timeOffset="158629.4509">5502 12085 387,'0'0'104,"0"0"-12,0 0-20,0 0-41,0 0-31,0 0-21,-11 38 21,5 5 19,-1 3 3,5 2-9,0 2-8,2 6 4,0 7-9,0 0-9,0-3-154,0-9-192</inkml:trace>
  <inkml:trace contextRef="#ctx0" brushRef="#br0" timeOffset="159137.5742">5979 12146 383,'0'0'52,"0"0"-13,0 0 23,0 0-16,119-95-7,-78 81-14,1 8-12,-7 6 0,-4 0-3,-4 17-10,-7 17-1,-4 6-2,-14 1-3,-2 5 4,-2 1 2,-25-3 0,-7-4 1,1-4 2,-2-8 2,8-6-2,7-7-1,8-6-2,8-4 9,4-3-3,0-2 5,0 0 8,0 0-6,0 0 16,0 0 0,6 0 6,26 0-6,17 0-20,14-4-3,3-5-2,-1 4-4,-14 0-9,-13 5-32,-15 0-40,-15 0-102,-8 0-225</inkml:trace>
  <inkml:trace contextRef="#ctx0" brushRef="#br0" timeOffset="159836.1647">6712 11969 408,'0'0'16,"0"0"10,0 0-22,0 0 5,0 0-9,0 0 59,-6 135 5,-5-88-7,1 0-6,0-1-22,1-4-19,5-3-1,4-8-4,-2-4 0,2-8-1,0-7 0,0-5 1,0-6 1,0-1 3,0 0 4,0 0 10,16-18 32,16-18-38,14-10-16,-2-4 1,1 0-2,-5 5 0,-7 6 0,-4 5-1,-7 8 0,-5 7 1,-9 8 1,-3 4 0,-5 5-2,0 2-7,0 0 0,0 0-7,0 0-7,-23 20 2,-10 8 20,-7 7 1,-1-3 0,8-4-2,6-9 3,12-2-2,6-7 0,5-3 0,1-7 1,3 0-1,0 0 5,0 0 8,0 0 11,0 0 18,0 0-5,8 7-11,22 5-17,8 6-6,4 6 7,3 2 2,-7-2-7,-3 2-3,-6-3 2,-2-6-4,-11-5 2,-7-4-2,-5-1-8,-2-3-26,0-1-39,1-1-24,3-2-67,6 0-136</inkml:trace>
  <inkml:trace contextRef="#ctx0" brushRef="#br0" timeOffset="162055.6401">7799 12008 188,'0'0'50,"0"0"-12,0 0 18,0 0-3,0 0-2,0 0-6,0 0-14,1-53-5,7 42 11,-5 4-8,3 0 3,-4 2-9,0 3-2,-2 2-6,2 0 0,-2 0-15,0 0-6,0 24-14,-6 12 7,-23 12 13,-11 4 3,-8 1-2,-3-3 4,1-8-1,0-6 1,4-10-5,2-6 1,12-8-1,4-9 2,9-3 3,3-9 1,5-25 5,11-13-4,0-12-7,34-2-7,8 10 2,5 12 4,-5 17 1,-7 15 6,-1 7-4,-11 3-2,3 23 2,-8 8 7,0 4 5,-2 5 1,-5-1 1,0-2-12,2 0 0,0-4-1,1-4 2,-1-4-5,1-3-5,-3-8-37,-3-3-11,4-4-33,1-8-38,5-2-131</inkml:trace>
  <inkml:trace contextRef="#ctx0" brushRef="#br0" timeOffset="162947.5927">8457 12046 313,'0'0'37,"0"0"2,0 0-1,0 0-19,0 0-9,0 0-5,0-3-4,0 3 0,0 0 6,0 0-3,4 0-2,16 0 11,18 0 56,22 0 10,16 0-52,3 0-12,-6-4-10,-25-1 1,-19 2-6,-20 3-11,-9 0-62,0 0-65,0 8 10,-18 4-62</inkml:trace>
  <inkml:trace contextRef="#ctx0" brushRef="#br0" timeOffset="163189.4689">8770 11883 368,'0'0'34,"0"0"4,0 0 36,0 0-29,0 0-9,0 0-17,-37-32-19,33 38-12,-3 16 12,-5 12 12,4 4 12,0 4-6,5 4-9,3 0-4,0 0-5,3-1-70,15-12-114</inkml:trace>
  <inkml:trace contextRef="#ctx0" brushRef="#br0" timeOffset="163840.1943">9457 11662 292,'0'0'66,"0"0"-40,0 0 38,-82 113-5,60-57 2,4 2-19,5-4-15,7-4-4,6-4-10,0-5-4,15-7-1,9-8 2,5-8-4,-6-10-6,5-8 5,-6 0-5,1-15 0,-4-19-1,2-5-21,-7 2-29,-6 13 41,-3 12 10,-4 12 26,-1 0-26,3 0-2,3 14-13,5 13 15,7 0 26,3 4-9,0-6-4,4-3-2,-2-7-2,-5-5-3,-4-6 7,1-4 3,-4 0 24,1-7 28,-2-23-21,1-16-16,-1-12-19,-4-2-1,-6 4 15,0 8-17,0 10 7,0 8-8,-9 6-6,0 6-2,2 4 0,-2 7-20,-6 7-68,-11 0-112,-6 0-37,-4 14-198</inkml:trace>
  <inkml:trace contextRef="#ctx0" brushRef="#br0" timeOffset="164161.3163">9798 11310 606,'0'0'9,"0"0"15,0 0 12,0 0-31,0 0-5,0 0-3,98 90-2,-90-39-3,-8 2 1,0-7 3,-5-6 4,-11-9 2,5-12-1,4-7 2,5-8-3,2-4 8,0 0 29,0 0 46,18 0 4,20-4-58,12-8-29,11 7-10,-1 3-75,-1 2-103,-9 0-219</inkml:trace>
  <inkml:trace contextRef="#ctx0" brushRef="#br0" timeOffset="164448.2587">10682 11586 613,'0'0'53,"0"0"-13,0 0 39,0 0-79,0 0 3,0 0-3,80 131 14,-72-59 6,-8 6-4,0 6 1,-19 0-4,-30 0-9,-14-3 3,-22-5 2,-11-1-9,-4-4-16,-3-8-112,10-13-114</inkml:trace>
  <inkml:trace contextRef="#ctx0" brushRef="#br0" timeOffset="165361.6302">3493 11791 252,'0'0'111,"0"0"-54,0 0-21,0 0-6,0 0-23,0 0-4,-103 168 42,49-59 2,3 7-6,16 8-7,16-2-17,19-5 5,11-7-3,43-9-9,19-12 5,16-6 0,8-16-1,-3-9-2,-10-12-12,-8-9-50,-18-11-92,-12-14-128</inkml:trace>
  <inkml:trace contextRef="#ctx0" brushRef="#br0" timeOffset="166833.5605">11131 12017 296,'0'0'34,"0"0"-26,0 0 42,0 0-4,0 0 1,0 0-17,0 0-17,-15-32 1,23 23-5,12 2-7,10 0 1,6-4-1,6 4 2,-2 6 0,-2 1 3,-4 0-7,-10 21 0,-4 6-9,-4 11 7,-10 2-2,-6 3 4,0-1 0,-16-2 4,-10-4-3,-1-6 0,5-4-1,6-10 1,5-6 0,7-4 2,2-6-2,2 0 3,0 0 9,0-16 13,24-16-26,3-8-12,4-3 10,0-1 2,-2-2-2,1 3-2,-5 2-3,-4 4 7,-10 11 0,-6 6 5,-5 11 8,0 3-6,0 6 6,0 0-8,0 0-5,0 8-10,-16 19 8,-9 11 2,4 5 12,-2-1 12,9-3-4,10-5-11,4-3 1,0 0 2,4-1-2,14-1-5,3 0-2,2-3-3,4-4-10,14-6-43,7-8-40,15-8-110</inkml:trace>
  <inkml:trace contextRef="#ctx0" brushRef="#br0" timeOffset="167278.3039">12203 12039 383,'0'0'119,"0"0"-69,0 0 51,0 0-14,0 0-14,0 0-32,68-66-34,-24 55 1,3 4-6,0 3-2,-10 4-1,0 0 1,-10 0-28,-4 14-52,-9 10-36,-12 2-34,-2 6-73</inkml:trace>
  <inkml:trace contextRef="#ctx0" brushRef="#br0" timeOffset="167464.2051">12298 12252 256,'0'0'190,"0"0"-143,0 0 45,0 0-14,0 0-32,0 0-14,-18 0 10,46 0-7,19 0-14,16-2-12,13-6-9,8-4-40,6 3-78,-5-4-73,-12 1-233</inkml:trace>
  <inkml:trace contextRef="#ctx0" brushRef="#br0" timeOffset="167847.3883">13299 11744 351,'0'0'66,"0"0"-62,0 0 21,0 0-16,0 0-6,0 0 0,-130 54 8,92-13 20,3 7 5,6 2-9,8-4-13,8 0 14,11-6-13,2-4 0,10-1-2,30-7 20,12-9 10,6-8-16,5-11-13,-7 0 7,-10-12 3,-9-23 9,-11-11 5,-13-11-7,-12-6-27,-1 3-2,-5 7-4,-20 14 1,-10 15-7,-11 16-8,-14 8-45,-10 11-60,7 23-49,7 1-331</inkml:trace>
  <inkml:trace contextRef="#ctx0" brushRef="#br0" timeOffset="178961.5559">5711 13321 226,'0'0'0,"0"0"-25,0 0 2,0 0 23,0 0 2,0 0 5,0 0-1,39-53 49,-30 46-10,-2-5-25,0 0 12,-3 0-3,-2-1-6,1 4-4,-3 0 0,1 4-8,-1-2 1,0 4-9,3 0 4,-3 3-2,0 0 2,0 0 2,0 0 4,0 17-8,0 12-5,0 10 54,0 7-6,-4-2-26,4 0-5,0-4-5,0 1-6,0-9 0,6-6-6,6-5-45,-3-7-38,-3-8-6,0-6-1,-4 0 7,1-14 17</inkml:trace>
  <inkml:trace contextRef="#ctx0" brushRef="#br0" timeOffset="179165.457">5850 13276 114,'0'0'86,"0"0"3,0 0-8,0 0-24,0 0-23,0 0-21,38-27-1,-28 46 8,-6 10 3,0 3 16,-4-1 2,0 4-14,0 0-10,3-3-10,-1-1-7,0 1-21,-2 2-58,0-1-61,-11-6-110</inkml:trace>
  <inkml:trace contextRef="#ctx0" brushRef="#br0" timeOffset="179434.3193">5607 13601 355,'0'0'64,"0"0"24,0 0 1,0 0-29,0 0-43,0 0-17,52-30 0,-28 34 6,-5 8-1,5 2 3,-8-6 2,1 0 4,-1-6 1,-3-2 8,2 0 4,3 0 17,4-18-10,4-8-24,1-3-10,-6 0-17,5 3-68,-2 2-57,-7 4-219</inkml:trace>
  <inkml:trace contextRef="#ctx0" brushRef="#br0" timeOffset="180575.2131">3759 14391 128,'0'0'42,"0"0"0,-116 109-21,85-83 2,4-9 16,8-6-9,3-10-3,3-1 3,4 0 25,5-26 16,4-9-59,0-5-12,0-6-39,13 3-20,2 3-147</inkml:trace>
  <inkml:trace contextRef="#ctx0" brushRef="#br0" timeOffset="181615.8809">3913 14279 319,'0'0'37,"0"0"-30,0 0 7,0 0-3,0 0 4,0 0 1,-122 44 6,88-24-9,7 1 8,4-6 4,7-3 2,5-3-14,6-8-8,5-1 3,0 0 11,0 0 23,0-6 4,0-22-17,13-16-29,8 0-38,-5-2-13,-1 18 11,-6 10 25,-7 10-8,0 6-21,4-2-1,13-1-28,1 2-25,6-3 40,-5 1 22,-3-2-41,-6 1 50,-9-2 27,-3 4 47,0 0-27,0 4-4,0 0-13,0 0-3,-3 0-3,1 0 1,2 0 2,0 0 9,0 0 9,0 0 14,0 0 2,0 0 2,0 17-24,-6 9 9,-6 13 21,-3 5-7,-12 4 2,-8 3-6,-10 0-11,-4 2-4,2-1-5,3-6-3,3-11-6,10-12 1,9-15 1,2-6 2,5-2 10,-1-13 28,2-19-22,9-9-9,5-3-3,0-2 11,0 6-9,8 3 13,3 7 5,-1 9-4,-2 6 11,0 7 13,-1 8-26,9 0-24,8 6-15,10 16 15,5 7 6,4 3 4,-2-1-4,-6 4-3,-4 5-2,-2 1 0,0 5-1,-2-7 0,4 1-1,1-8-58,1-15-67,-6-17-137</inkml:trace>
  <inkml:trace contextRef="#ctx0" brushRef="#br0" timeOffset="182095.6948">4039 13698 602,'0'0'33,"0"0"-13,0 0 26,0 0-36,117-48 1,-84 61-8,-4 22-3,-8 2-3,-15 7-3,-6 2 0,0-3-2,-13-5 8,-9-5 5,5-10-5,3-10 7,7-9-5,5-3 5,2-1 16,0 0 31,0 0-10,9 0-15,19-5-12,15-8-10,10-1-2,3 5-5,-4 0-9,-8 8-68,-15 1-69,-15 0-200</inkml:trace>
  <inkml:trace contextRef="#ctx0" brushRef="#br0" timeOffset="183019.4876">4582 14436 229,'0'0'150,"0"0"-129,0 0 20,0 0-1,0 0-16,0 0-8,0-13 3,0 13-10,0 0 0,0 0 5,0 0 20,0-1-3,0 1-1,0 0-15,0 0-5,0 0-8,0 0-2,5 0-8,6 0 2,14 0 6,14 0 1,20 0 21,7 1-10,-1-1-11,-12 0 7,-13 0-2,-9 0-6,-8 0-11,2 0-45,-5 0-102,-1 0-89</inkml:trace>
  <inkml:trace contextRef="#ctx0" brushRef="#br0" timeOffset="183320.3033">4901 14261 5,'0'0'342,"0"0"-299,0 0-14,0 0 2,0 0-11,0 0-11,-4-3-1,-3 10 6,0 15 17,-2 7 29,3 2-15,4 4-17,2-2 0,0 6-19,0-3-4,2 3-5,-1 7-15,-1-5-74,0 1-60,0-9-102</inkml:trace>
  <inkml:trace contextRef="#ctx0" brushRef="#br0" timeOffset="183851.3928">5314 14279 325,'0'0'67,"0"0"-14,0 0-18,119-67 5,-78 58-8,-3 6-5,-5 3-16,-4 0-7,-4 9-4,-8 13-4,-7 5-4,-8 6 2,-2 8 2,0 1-1,-27-3 4,-2 2 2,-6-7 5,-1 0 9,7-8 10,4-8-6,11-6 5,6-8-6,6-4 7,2 0 12,0 0 16,0 0-9,0 0-23,2 0-11,15 0-9,13 0 12,5 0-3,5 0-7,1 0 0,-3 0-3,-3 0-16,-1 0-18,1 0-18,3-2-71,-3-3-142</inkml:trace>
  <inkml:trace contextRef="#ctx0" brushRef="#br0" timeOffset="184751.44">5927 14191 223,'0'0'95,"0"0"2,0 0-13,0 0-11,0 0-17,0 0-29,0-32-12,0 32-6,0 0-9,0 0-6,0 0-3,-3 4-5,1 20 14,-3 8 9,3 10 26,0 4-2,-2 2-10,-2-6 4,5 2-16,-5-2-11,3-5 4,1-5 0,2-14-3,0-6 0,-3-7-1,3-5-3,0 0-3,0 0-2,0 0-8,18-26 7,5-11-43,4-2 37,0 0 4,2 2-2,2 5-22,-5 0 11,-4 8 20,-3 2 4,-13 7 27,-2 1 1,-2 2 0,-2 12-4,0-5-12,0 5-3,0 0-9,0 0-1,0 0-2,0 0-1,0 0 3,0 0-6,0 0 1,-4 12-8,-23 16 14,-13 8 3,-9 2 12,5-4-5,8-3-6,12-9-1,8-10-1,9-2-1,5-10-1,2 0 2,0 0 2,0 0 7,0 0 23,0 0 25,6-10-36,6 3-4,-7 3-7,-1 3 3,-2 1-4,-2 0-11,0 0 3,1 0 1,-1 0 0,0 0 5,0 0 2,3 0-1,6 0-10,9 5 3,9 12 4,6 7 7,7 0-4,3 4-3,3-2-2,-3-4-5,-9-2-5,-11-4-33,-11 2-72,-12-4-62,0-3-143</inkml:trace>
  <inkml:trace contextRef="#ctx0" brushRef="#br0" timeOffset="185455.7176">6876 14173 256,'0'0'122,"0"0"-40,0 0 9,0 0-33,0 0-58,0 0-13,-13 10 2,-18 24 11,-8 7 22,0-2 0,1-4-7,2-5-1,-2-6-3,-2-5-6,-5-4 3,1-5 0,2-8-2,3-2 0,8 0 0,4-24 5,10-10 6,6-3-17,8 4-2,3 8 2,0 11 2,16 10 27,4 4-10,6 0-16,3 18 4,-2 7 2,-2 3-4,-3-1 6,-7 9 1,2 1 32,-4 2-16,-2 6-1,1-6-19,7 6-5,1-7-3,9-4-6,0-15-64,2-16-43,-10-3-73,-13-15-156</inkml:trace>
  <inkml:trace contextRef="#ctx0" brushRef="#br0" timeOffset="186672.8639">7215 14478 319,'0'0'79,"0"0"6,0 0 8,0 0-38,0 0-17,0 0-21,0 0-7,131-48 18,-84 45 5,-3 3-27,-3 0-4,-1 0-4,-2 5-29,-5 0-31,-12 2-55,-6-5-26,-10-2-55</inkml:trace>
  <inkml:trace contextRef="#ctx0" brushRef="#br0" timeOffset="186912.1747">7433 14304 254,'0'0'86,"0"0"-83,0 0-1,0 0 0,0 0 14,0 0 43,-4 38-5,4-15-11,0 0 10,0 4-14,8 4-23,2 3-9,5 8-7,-1 6-76,-1-4-114</inkml:trace>
  <inkml:trace contextRef="#ctx0" brushRef="#br0" timeOffset="187759.5839">8118 14187 78,'0'0'155,"0"0"-107,0 0 15,0 0 12,0 0-15,0 0-12,-7-28-29,0 28-19,-6 21 6,-5 22 3,-4 9 52,2 2-1,9 0-27,4-1 4,7-6-18,0-4-13,7-7 0,12-6-4,2-18-2,-1-6 0,0-6 1,2-3 11,3-29 7,-3-5-19,0-6-15,-4 6-6,-7 9 12,-5 11 9,0 13 5,-5 4-5,4 0 0,2 0-21,0 13 12,10 2 9,-1 6 13,4-1-10,0-4 3,0 2 0,0-10-2,-4-2 1,-4-3 0,0-3 4,0 0 5,3-3 28,6-21-8,7-10-25,-5-4 5,-8-4 22,-9 4-14,-6 4-7,0 2 21,0 9-21,-8 3-2,-7 5-11,-4 6-2,-3 4-12,-1 2-49,2 3-10,2 0-49,13 10-62,6 2-73</inkml:trace>
  <inkml:trace contextRef="#ctx0" brushRef="#br0" timeOffset="188163.3626">8514 13825 458,'0'0'38,"0"0"17,0 0-21,0 0-17,0 0-15,120-35 8,-90 50-1,-7 10-9,-11 9-3,-7-2 0,-5 4-1,0-6 2,-15-2 0,-4-5 2,-1-10 1,9-5 5,5-4 2,4-4 9,2 0 29,0 0 25,6 0 10,23-5-60,9-7-18,-1-1-1,4 7-2,-5 6-25,4-3-81,0 1-87,-3-3-348</inkml:trace>
  <inkml:trace contextRef="#ctx0" brushRef="#br0" timeOffset="188623.2734">9221 14374 532,'0'0'146,"0"0"-127,0 0 82,0 0-28,0 0-61,0 0-12,93-49-4,-43 45 0,-10 4 4,-7 0-2,-8 0-34,-7 0-43,-5 16-26,-11 4-108</inkml:trace>
  <inkml:trace contextRef="#ctx0" brushRef="#br0" timeOffset="188815.1496">9188 14645 344,'0'0'356,"0"0"-307,0 0 24,0 0 6,0 0-64,0 0-14,64-5 23,-10-2-9,10-10-10,3 5-5,-9 4-32,-5 6-59,-5 2-57,-10 0-147</inkml:trace>
  <inkml:trace contextRef="#ctx0" brushRef="#br0" timeOffset="189198.9343">10068 14141 481,'0'0'86,"0"0"-47,0 0 25,0 0-25,0 0-39,0 0-5,-42 18 5,17 12 5,1 7 23,3 7 7,6-3 3,9 3-4,6 2-1,0-3-4,24-2-13,16-4 0,7-11 4,4-10 3,1-14-7,-4-2 3,-3-20 8,-5-24-1,1-14-4,-6-12-7,-6-7-3,-15 9-8,-14 12 4,0 12 6,-25 11-14,-28 10-9,-15 12-48,-5 11-43,1 21-41,15 27-82,16 8-122</inkml:trace>
  <inkml:trace contextRef="#ctx0" brushRef="#br0" timeOffset="192237.3474">11308 14225 53,'0'0'91,"0"0"-60,0 0 1,0 0-2,0 0 3,0 0-2,0 0-15,0 0 0,0 0 1,0 0 3,0 0-3,0 0 5,0 0-8,0 0 6,0 0 7,0 0 2,0 0-4,0 0-3,0 0-13,0 0-9,0 0 3,0 0-2,0 0-1,0 0 2,0 0-1,0 0 3,0 0-4,0 0-3,0 0 3,0 0-1,0 0 1,0 0 0,0 0 0,0 0 0,0 0 0,0 0 1,0 0 5,0 0 4,0 0-9,0 0 0,0 0-1,0 0 2,0 0 0,0 0-4,0 0 2,0 0-18,0 0-35,6 0-17,1 0 5,0 4-35,-7-2-27,0 2-19</inkml:trace>
  <inkml:trace contextRef="#ctx0" brushRef="#br0" timeOffset="192387.2678">11308 14225 30</inkml:trace>
  <inkml:trace contextRef="#ctx0" brushRef="#br0" timeOffset="192519.5416">11308 14225 30,'20'14'107,"-20"-14"-27,0 0-30,0 0-30,0-6 5,0-1 14,0 2 20,4 1-4,-4 4-1,0 0-15,0-5-14,0 5-20,0 0-5,0 0-2,0 0-4,0 0-8,0 0-7,0 0 2,0 0 9,0 0 5,0 0-12,0 0-40,0 0-55,0 5-129</inkml:trace>
  <inkml:trace contextRef="#ctx0" brushRef="#br0" timeOffset="194074.3798">3020 13962 197,'0'0'86,"0"0"-44,0 0-3,0 0 3,0 0 5,0 0-15,0 0 2,-8 0-6,8 0-14,0 0-13,0 0-1,0 0-7,0 0-1,0 0 1,-1 9 6,-3 10 0,-2 12 1,4 5 1,-2 8 12,0 0-3,4 11 16,0-6-25,0 3 13,0 4 7,0 0 6,0 7-8,1 1-4,4 10 4,-1 3 0,-4-2 4,6-2-19,-2-8 6,5-2-3,6-5 2,1 0-4,-1-5 12,-1-2-9,-5-2 12,-6-6-18,0-6 12,-3-5-6,0-2-5,0-2 8,0-5-4,0-8-4,0-1-2,0-8 3,0 3-2,0-6 0,0 5-1,0 2-1,0-4 2,0 2 1,0 0-3,0-4-24,0 0-32,0-4-54,0 0-84,5-30-92</inkml:trace>
  <inkml:trace contextRef="#ctx0" brushRef="#br0" timeOffset="196062.3609">3076 13779 286,'0'0'26,"0"0"-25,0 0-1,0 0-2,0 0-7,0 0 2,0 0 7,0 0 7,0 0 25,0 0 15,10 0 4,9 0-5,7 0-6,12-3-2,11 1-9,11 2-7,0 0 19,2 0-22,-1 0-17,2 0 0,-3 0 1,-3 0 1,-3 0 7,-4 0-7,3-2 0,0-4 1,-4-2-5,-9 2 2,-7 4 0,-6-1-2,2 2 0,2-1 0,10-2 2,1 2-1,8-3 0,2 0 5,6-2 0,5 0-1,-7-2 1,-5 5-2,-9-1-1,-6 0-3,0 1 0,-2-1 1,-1 0 3,0 0 1,3 1 3,-1-5 6,3 4-8,3 1-6,-2-3 0,3 5 2,-1-1 1,-1 3-3,3-2 0,-1-1 1,4-1 2,1-1 2,3-4 9,0 3-4,4 1-6,0-2 0,3 2-3,2 0 0,1-2 0,5 0 3,-3 0 0,-2-4-1,1 3 4,1 0-1,5-2-5,4 4 1,4 3-1,-5 0-1,-8 3 0,-6 0 0,-5 0 0,0 0 0,3 0 0,2 0 0,6 3 1,7 0 0,7-1 1,9-2-1,2 0-1,-5 0 3,-9 2 2,-10 0-4,-10 3-1,-6-5 0,5 0 1,2 0-1,-2 0 1,7 0-1,2 0 0,4 0 1,10 0 0,4 0 0,4 0-1,0 0-1,-10 0 1,-7 0 0,2 7 0,1-5 0,6-2 2,3 0 4,8 0 3,1 0-3,1 0 0,-3-2 0,-10-5 3,-5 7 0,-10-5-8,0 3 0,7 0-1,8 2 1,13 0-1,4 0 0,6 0 0,-7 0 1,-6 0-2,-10 0 2,-8 0-1,-4 0 1,1 0 0,6 0 9,3 0-5,3 0-1,-5 0 1,-6 0-4,-10-3 1,-1-4-1,0 0 0,4-5 2,2 1 3,0-1-1,-7 1-1,-6 4-4,-7 2 1,-4 0 0,0 3-1,-1-2 0,3 2 0,-2-2 0,-5 1-1,-4 3-1,-2 0-7,-3 0-2,-2 0 4,2 0 4,-2 0 0,-10 0 0,0 0-15,-10 0-45,0 0-3,0 0-5,0 0-5,0 5-13,0 10-2,0 2-20,0-1-24,0-3 25,0-8 36,0-3 74,0 0 23,0-2 86,0 0 4,0 0-18,10-2-56,5-10-24,1 4 26,-3-2 5,-3 4-12,0 1-10,-1 2 8,-5 1 9,-1 2 1,3 0-5,-3 0-5,3 0-6,3 0-12,4 14-11,3 20 6,-3 18 2,1 10 13,-3 8-1,-2 7 2,-5-6-12,1 1 4,-3 6-7,-2-3 6,4 4-8,-2-1 2,1 0 1,1-10 1,-4-1 0,0-9-2,0 0 0,0-2-8,0-1 2,0-2-4,0-3-36,0-1-77,0-3-48,0-12-114</inkml:trace>
  <inkml:trace contextRef="#ctx0" brushRef="#br0" timeOffset="197921.2796">3283 15392 172,'0'0'0,"0"0"-2,0 0 2,0 0 2,0 0 11,0 0 20,-36 0-31,27 0-2,0 0 0,1 3 0,2 2 4,4-5 2,0 0 19,2 2 0,0-2 9,0 2-11,7 0-7,18 1 37,8 3 29,3-3-30,-7 1-20,-5 0-11,-2 0-5,5 2 2,7-6 17,11 5-12,12-5-1,17 0 4,17 0-6,7 0-6,14-15 4,-1-2 3,-2 3 1,-9 2 4,-13-2-11,-4 5-10,-8 6-2,3-6-2,1 3 3,1-6-4,1 7 0,-2 0 2,4 1-2,2 4-2,-7 0-1,2 0 3,-4 0 2,-4 0-1,9 0 1,7 0-2,8 0 2,1 0 2,1 0-3,0-8-1,-8 2 1,-3-2 4,-7 0-4,-1 1 0,0 4 0,4-7 2,-2 6-3,-4 0 0,-1 0-1,-2 4-1,-6 0 2,2 0 0,-7 0-1,-1-2 2,0 0-2,6-4 3,6 2 3,9-3 0,0 4-5,-8-1 2,-8 4 0,-11 0-2,-7 0 0,-5 0-2,1 0 2,-1 0 2,6 0-1,1 0-1,7 0 0,5 0 4,8-5 2,7 2-3,5-2 1,-2 4-1,-9-2-2,-12 3-1,-12 0-1,1 0 1,-7 0 1,2 0-1,5 0 0,3 0 0,10 0 0,5 0 0,8 0 1,1 0-1,-3 0 1,-8 0-2,-11 0 2,-7 0 0,-3 0-1,-1 0-1,3 0 0,2 0-2,0 0 3,-1 0-7,3 0 5,-4 0-2,1 0 4,4 0 0,3 0 2,1-4-2,1-1 1,2 0-1,-3 0 0,-2 1 1,4 0-1,-8-1-1,-5 3 1,-6 2 3,-5 0-3,-4 0 0,2 0 1,4 0-1,3 0 1,6 0-1,3 0 0,0-2 0,3 2 0,-7-1 0,-5 1 1,-4 0-1,-3 0 0,-2-2 0,2 2 0,3 0-1,3 0-1,4 0 0,3 0-9,6 0-1,-6 0 1,-5 5 5,-5 2 3,-9-7 0,-7 4 2,-3-4 1,-1 0 0,1 0 5,-1 0 14,1 0 2,-3 0-9,-6 0 6,-2 0-9,-4 0-9,0 0-13,0 0-46,0 0-65,0 0-94,-12 1-74</inkml:trace>
  <inkml:trace contextRef="#ctx0" brushRef="#br0" timeOffset="199293.8778">11408 14325 155,'0'0'71,"0"0"-39,0 0 15,0 0-8,0 0-15,0 0-4,-9 0-10,3 0-4,-2 0-4,6 0-2,2 0 8,0 0 0,0 0 5,0 0 1,0 0 3,0 0 5,0 0 2,0 0-1,0 0 1,0 0 4,0 0-6,14 0-4,26 0 4,20 0 22,23 0-18,17-9-9,9 0-6,5-1-11,-10 0 1,-14 2-2,-21 4-6,-24-1-23,-18 2-15,-17 3 2,-7 0-35,-3 0-66,0 0-111</inkml:trace>
  <inkml:trace contextRef="#ctx0" brushRef="#br0" timeOffset="199833.9239">11923 14110 128,'0'0'151,"0"0"-124,0 0 9,0 0 23,0 0-4,0 0-24,-20-19-23,18 19-5,-1 0 2,3 0 18,-2-2 7,2 2 1,0 0 12,-2 0-9,2 0-8,0 0-10,0 0-6,0 0-10,7 0-4,17 12 4,11 0 30,12 6 0,7-2-13,-3-2-9,-5 2 4,-7-4-9,-10-1-3,-9 1-15,-5-3-6,-3 1 12,-5 2-1,-5 6-2,-2 5 5,0 2 5,-21 11-2,-32 7 4,-21 6 5,-13 8 2,10 4-7,19 4-41,25-13-109,28-12-193</inkml:trace>
  <inkml:trace contextRef="#ctx0" brushRef="#br0" timeOffset="202113.1856">14670 13700 252,'0'0'17,"0"0"13,0 0 15,0 0-25,0 0 17,0 0 2,0 0 26,2-53-21,-2 53-5,0 0 8,0 0-13,0 0-15,0 0-18,0 3-1,-19 22 0,-17 14 10,-15 6 23,-13 6-15,-7 3-1,-10-4-5,-3 0 4,6 1-15,2-9 1,11-6 1,14-10-1,17-14-1,17-9 0,7-3 4,4 0 20,-1-19 48,3-23-51,4-16-22,0-9 1,29 2-1,7 16 0,-4 13 5,-4 12 10,-4 9-7,-1 6-7,1 6-2,7 3 2,5 7 7,2 27-1,-1 12 8,-1 10 9,-7 9-7,-4 1 5,-4-3-15,5 7-7,-3-3-3,5-1-56,1-2-48,4-7-35,4-17-55,2-17-242</inkml:trace>
  <inkml:trace contextRef="#ctx0" brushRef="#br0" timeOffset="203105.4726">15182 14045 200,'0'0'263,"0"0"-227,0 0-22,0 0 45,0 0 6,0 0-36,47-61-11,0 49-6,13 2-1,5 5 1,-1 5-7,-4 0-5,-2 0-22,0 14-84,-8 4-83</inkml:trace>
  <inkml:trace contextRef="#ctx0" brushRef="#br0" timeOffset="203315.3559">15347 14289 745,'0'0'48,"0"0"-48,0 0-5,154-82 5,-78 62 0,-7 6 0,-18 7 0,-11 7-61,-13 0-48,-10 0-43,-6 0-129</inkml:trace>
  <inkml:trace contextRef="#ctx0" brushRef="#br0" timeOffset="204281.7046">16528 13976 270,'0'0'7,"0"0"-7,0 0 4,0 0-2,0 0 20,0 0 39,-58-5-5,58 5-23,0 0-6,-2 0-7,-2 0-13,2 0-4,-3 0-3,3 0 4,2 0-1,0 0 19,0 0 3,0 0-9,0 0-16,20 0 4,25 0 9,32 0 55,41-3-31,43-17-4,53-6 3,47-6-4,44 0-1,27-1-3,17 6-14,-4 5-12,-31 2 0,-49 6-1,-64 5 2,-61 4-6,-53 3 0,-31 2-5,-29 0-47,-21 0-75,-6 0-98,-26 0-208</inkml:trace>
  <inkml:trace contextRef="#ctx0" brushRef="#br0" timeOffset="205362.1893">16508 13554 184,'0'0'93,"0"0"-88,0 0-2,0 0 1,0 0 19,0 0 4,-15 1 0,13-1 15,0 0 20,-2 0 2,-2 0-25,2 0-13,-1 0-10,-1 0-7,2 0 1,-1 0-5,5 0 1,0 0-2,0 0 2,0 0-5,0 0-1,26 0-8,17 0 8,15 0 15,11-8 0,4 0-14,1 3 5,-9-2-6,-12 2-5,-19 3 2,-19-1 3,-11 3 0,-4 0 5,0-2 19,0 2 31,0 0-4,-4 0-19,-3 0-23,3 0-3,0 0-5,4 0-1,0 0 0,0 0 0,0 0-13,0 0-33,-5 0-52,-4 5-19,-2 9 1,0-7-123</inkml:trace>
  <inkml:trace contextRef="#ctx0" brushRef="#br0" timeOffset="206237.1316">17157 13247 531,'0'0'42,"0"0"-33,0 0 39,0 0 2,-31-114-23,31 94-13,0 3 1,7 5 9,10 0-20,8-2 4,15-1-5,11 4 5,3 8-6,-5 3 2,-7 14-4,-15 21-9,-6 9-2,-13 6 7,-8 8-4,0 3 7,-25-3 1,-9-6 5,-1-6-4,6-8-1,7-8 2,8-11 1,7-10 3,7-5-3,0-4 7,0 0 22,0 0 0,0 0 1,0 0 4,14 0 0,9-4-23,6-5-10,9-3-2,8-2-2,8 3-5,6-1-11,-4 0-7,-14 4 12,-20 2 11,-15 2 0,-7-1-4,0 2 4,0-1 1,0-2 2,0 2-1,0 1-1,0 0-1,0 3-4,0 0-27,0 0-40,0 0-78,2 0-169</inkml:trace>
  <inkml:trace contextRef="#ctx0" brushRef="#br0" timeOffset="207094.2062">17897 12901 328,'0'0'127,"0"0"-55,0 0-25,0 0-7,0 0-34,0 0 1,25 96 47,-25-33-17,0-5 20,2 0-18,0-8-18,4-5 0,-1-7-17,2-10 1,-2-7-1,-1-8-4,0-9 3,1-4 0,-1 0 6,5 0 6,9-15 6,15-24 23,12-17-44,5-13 6,-2 3-3,-6 6-3,-13 14 0,-9 16-5,-9 10-4,-9 10 2,-2 5 1,0 5-8,0 0 2,0 0 3,-2 0 4,-11 5 2,-4 5 3,5 0-1,1 0 0,2-2 0,-4 6 1,-3 4 0,-8 3 0,-3 6 1,-2-1 5,0-1-4,7-6-1,6-3 6,5-8-7,6-2 0,5-4 1,0 0-1,0-2 2,0 0-1,0 0 10,0 0-8,0 0-1,0 0-2,0 0-4,-4 0-4,2 3 4,-2 1 2,-3 1 2,6 0 3,1-5-3,0 0 11,0 0-4,0 0 0,0 0 9,0 0 13,0 0-4,5 0-8,11 5-5,13 9-3,8 6 7,15 9 6,6 0-13,-4 2 4,-4-2-11,-9-6 0,-12-2-2,-12-7-7,-5 1-38,-12-1-30,0 1-48,-7 2-14,-20-7 7,-4-8-164</inkml:trace>
  <inkml:trace contextRef="#ctx0" brushRef="#br0" timeOffset="207837.1638">18800 13040 493,'0'0'116,"0"0"-96,0 0 40,0 0 12,0 0-40,0 0-20,175-62 0,-96 48 8,-7 1 12,-23 3-11,-16 8-12,-22 0-5,-9 2-4,-2 0-19,0 0-32,0 0-95,0 19 6,0 1-23,0-2-112</inkml:trace>
  <inkml:trace contextRef="#ctx0" brushRef="#br0" timeOffset="208097.8736">19029 12893 304,'0'0'43,"0"0"-24,0 0 37,0 0 3,0 0 2,0 0-15,-2-15-18,2 25-14,-3 14 38,-1 12 38,2 8-32,-1 0-14,3 0-24,0 2-13,0-1 2,16 1-9,0 0-28,-7 2-54,-9-2-82,0-8-64</inkml:trace>
  <inkml:trace contextRef="#ctx0" brushRef="#br0" timeOffset="208332.3152">18967 13465 244,'0'0'222,"0"0"-188,0 0 22,0 0 20,0 0-13,0 0-22,-11-3 1,11 3 0,0 0-8,18-3-7,16-3 8,12-4-4,8 0-19,3 2-12,-1 1-54,-3 4-71,-6 3-142</inkml:trace>
  <inkml:trace contextRef="#ctx0" brushRef="#br0" timeOffset="210822.262">20071 13075 474,'0'0'68,"0"0"-45,0 0 25,0 0-13,0 0-26,0 0-2,17 58 6,6-12 26,1 4 17,1 1-22,1-2-7,3-1-17,0-4-3,-2-8-1,-5-10-3,-11-12-1,-7-6 1,-4-8 1,0 0 10,0 0 44,0-17 29,0-26-45,0-19-40,0-16-2,0-10-3,0-8-7,0 4-1,0 14 1,4 15 5,2 14 5,-4 14 0,-2 4 1,0 5 6,0 5 1,0-5-3,0 3-1,0 0-4,0-6-1,0 3-9,0 2-4,2 1 1,3 4 10,-3 4 3,0 3 1,0 0 1,-2 5 4,0-1 3,0 4-3,0-3-3,0 6-3,0-2 1,0 1-1,0 2 1,0-2-1,0-1 0,0 1 1,0-3-1,0 1 0,0 1-2,0 1 0,0 0 1,0 2-3,0 0-1,0 0 0,0 0 0,0 0 4,0 0 1,0 0 1,0 0 3,0-5-2,25-3-2,29-4 3,31-7-3,41-8 9,37-1-5,34-2-3,27 0 4,21 6-5,5 3 0,-7 2 0,-38 7-32,-55 2 18,-53 3 14,-49 6-10,-31 1-21,-11 0-5,0 0 26,0 0 1,1 0-55,4 1-81,-4 12-63,-5 3-88</inkml:trace>
  <inkml:trace contextRef="#ctx0" brushRef="#br0" timeOffset="211884.7226">21053 12767 396,'0'0'25,"0"0"-3,0 0 5,0 0 39,0 0-13,0 0-10,25-70-10,-25 70 1,0 0-3,0 0-1,0 0-30,-35 8 0,-23 25 0,-21 8 19,-4 10-10,4-2-4,14-1-3,17-4 1,14-9-1,11-7-2,12-12 0,9-6-2,2-4-10,2-6-12,26 0 24,17 0 16,16-6-5,11-11-2,-1 3-1,-11 9 8,-16 5-3,-17 0-13,-9 0-2,-3 0 0,-3 0 2,-4 2 2,-3-2-1,-2 0 2,0 0 0,-1 0 2,2 0 3,-2 0 4,0-4 15,4-2-7,1-2 1,1-8-8,2 2-6,-3-8-7,-1 0 0,-4-7 3,-2 0-1,0-8-2,0 3 1,0 8-1,0 6 4,0 7-3,0 2 1,1 2 0,2 0-1,-3 1-1,0 2 2,0 3 2,0 0 3,0 3-3,0 0-1,0 0-3,0 0-6,0 0-3,0 0-2,0 22 5,0 10 6,-6 13 11,2 5 7,2 8 0,-1 2-2,3 0-3,0-6-9,0-6 3,0-6-4,0-10-2,0-7 3,0-8-3,0-8-1,0-6-24,0-3-48,3 0-71,3 0-46,4-29-65</inkml:trace>
  <inkml:trace contextRef="#ctx0" brushRef="#br0" timeOffset="212687.693">21381 12830 132,'0'0'264,"0"0"-244,0 0 17,0 0 23,0 0-15,0 0-10,0-63-1,0 63-5,0 0 8,0 0-4,0 24-26,0 17 28,-2 10 18,-10 7 1,8 1-16,0-4-20,4-9-13,0 0-1,0-9-3,0-9 3,0-8-4,0-10-17,0-8-12,0-2 26,0 0 3,11-19 16,9-26-11,7-14-5,2-16-5,-1 0 4,0 9-24,3 15-1,-2 8 14,2 13 8,-4 10 4,-10 6-4,-5 10 4,-10 2 7,-2 2-1,0 0-6,0 0-10,0 0-12,-12 5 5,-12 10 16,-4 5 1,1 0 2,2-3-2,4-2 0,9-5-1,-2-2-1,7-1 2,5-3-1,0 1 3,-2 2-1,-1 2 3,-2 5-3,-2-2 4,3 4-3,2-2 2,4-3 1,0-2-1,0 3-3,0 5 5,10 7 5,12 7 16,10-2 0,4 0-8,7 0 2,-1-5-13,-5-4-5,-1-5-3,-18-8-4,-7 0-24,-9-5-39,-2-2-26,0 0-30,0 0-59,-17-12-261</inkml:trace>
  <inkml:trace contextRef="#ctx0" brushRef="#br0" timeOffset="213071.2055">21685 12538 468,'0'0'28,"0"0"-24,0 0-1,0 0 12,129-16-12,-119 46-3,-6 9-10,-4-3 8,0-4 4,-8-4 1,-6-10 15,7-6 1,-1-3-7,6-9 7,2 0 17,0 0 35,0 0 2,29-3-24,12-11-30,3 0-12,-9 6-2,-14 4-5,-14 4-6,1 0-101,-4 0-77,-1 6-76</inkml:trace>
  <inkml:trace contextRef="#ctx0" brushRef="#br0" timeOffset="213664.4486">22023 13072 100,'0'0'366,"0"0"-356,0 0 15,0 0 16,0 0 10,0 0-23,0-22-24,0 22-4,-2 0 2,2 0 7,0 0 26,0 0 8,0 0 8,0 0-14,0 0-8,0 0-5,0 0 2,0 0 2,17 0 3,33-4-12,19-13 0,13 4-13,-1-1 2,-13 4-2,-18 2 1,-20 6 3,-14 0 0,-12 2 2,-4 0 1,0 0-2,0 0-11,0 0-3,0 0-26,3 0-58,-1 12-72,3 8-55,-2 0 46</inkml:trace>
  <inkml:trace contextRef="#ctx0" brushRef="#br0" timeOffset="215553.3971">23203 12675 280,'0'0'56,"0"0"-42,0 0 32,0 0 4,0 0-14,89-104-19,-81 95-5,-1 6 3,-3 1 10,-4 0 7,0-1 17,0 3-11,0 0 0,0 0-15,0 0-23,0 0-9,-17 9-9,-18 19 18,-15 8 21,1 0-9,0 0 1,8-2-6,10-2 0,2-2 10,8-2-12,2-3-2,9-7 1,5-6-1,5-7 5,0-3-4,0-2-1,0 0 5,0 0-2,0 0 2,0 0 1,18 0 9,13 0-4,12 0-7,5 0 11,2 0 0,-14 0-11,-6 0-7,-10 8-4,-6 5-5,-3-1 1,-6-1 3,-1-1 1,0-6 0,-2 1 4,1-5 1,-3 0 2,0 0 1,0 0 3,0 0 0,0 0 22,0 0 40,0 0 0,0 0-19,0 0-12,0-7-8,0-10-15,0-5-15,0-9 1,0 1-1,0-2 1,0 2-1,0 2 0,0 5 0,0 6-2,0 5-6,0 4 3,0 2 4,0 3-5,2-4 3,0-1 2,-2 0-1,3 0 2,-3-2 1,0 2-1,7-2-1,-3-1 0,-2 4-1,2 0-11,-2 4 10,1 3-1,-1-2 1,-2 2-6,0 0 3,0 0 0,0 0 1,0 8-11,0 27-9,-7 14 25,-3 14 6,3 2 9,4 5-11,3 0 3,0 3-4,0-1-3,0-4 0,-2-3-29,-5-7-50,-3-11-72,-11-6 8,-1-17-71,-3-14-169</inkml:trace>
  <inkml:trace contextRef="#ctx0" brushRef="#br0" timeOffset="217152.0572">23591 13214 376,'0'0'139,"0"0"-110,0 0 59,0 0 9,0 0-16,0 0-35,0 0-22,-9 11-18,9-10-6,3 2-9,5-2-22,-2-1-106,3 0-177</inkml:trace>
  <inkml:trace contextRef="#ctx0" brushRef="#br0" timeOffset="217606.9916">23990 12751 68,'0'0'528,"0"0"-497,0 0-16,0 0 43,0 0-18,0 0-15,-21-18-15,21 18-6,0 0 8,0 0 14,0 0 3,0 0-5,0 0-1,0 0-9,0 6-13,-2 20 1,-7 10 31,-5 13 4,4 1-12,0 0-11,4 2-9,6-2-3,0-6-2,0-7-10,0-6-60,0-2-47,9-12-61,0-6-66</inkml:trace>
  <inkml:trace contextRef="#ctx0" brushRef="#br0" timeOffset="218223.0368">24237 12735 267,'0'0'76,"0"0"-66,0 0 45,0 0 4,0 0-8,0 0-18,2-4-12,-2 14-6,-6 19 56,-12 5 39,4 4-60,3 1 15,2 2-23,3-5-27,6-4-7,0-2-5,0-7-3,0-8-30,8-5-1,-1-6-7,-3-4 11,7 0 27,5-24 4,8-18-4,8-10-24,1-1-12,-6 17 0,-9 18 36,-11 14 28,-4 4-4,0 0-24,4 16 1,4 15 22,-2 4 1,1 2-3,5-3-11,-2-8-3,-2-5-1,1-9-2,-4-9-1,-3-3 4,-1 0 5,7-10 10,2-22 4,6-13-8,5-10 9,-8-3-19,-1 1-4,-8 7 14,-7 14-11,0 10-1,-7 5-6,-13 10-7,-7 3 0,0 6-14,6 2-67,4 0-70,11 8-93,6 0-143</inkml:trace>
  <inkml:trace contextRef="#ctx0" brushRef="#br0" timeOffset="218567.2686">24627 12298 631,'0'0'72,"0"0"21,0 0-55,0 0-19,0 0-9,138 36-5,-118-10-5,-8 0-4,-1-3 4,-7-8 0,0-5 2,-1-5 0,-3-5 2,4 0 16,8 0-2,10 0 2,13-10-20,8-5-25,-1 5-80,-11 10-9,-13 0-129</inkml:trace>
  <inkml:trace contextRef="#ctx0" brushRef="#br0" timeOffset="219004.2148">24023 13263 573,'0'0'116,"0"0"-24,0 0 42,0 0-52,0 0-73,0 0-9,22-12-5,-13 12-60,-2 0-85,-1 0-180</inkml:trace>
  <inkml:trace contextRef="#ctx0" brushRef="#br0" timeOffset="220661.6148">19497 13700 69,'0'0'37,"0"0"4,0 0-16,0 0-21,0 0-4,0 0-9,-4 1-33,2 3 17,2-1-9,0-3 32,0 0 2,0 0 68,0 0 1,0 0-22,5 0-1,3 0-22,7 0 0,1 0-8,5 0-10,-4 0 6,6 1 3,-3 2 7,-1-3-8,3 0 11,2 0 24,5 0 3,6 0-22,15 0-7,2-4 6,13-3-13,7-3 4,5 1-11,15-5 12,13-3 3,11-1 12,13 0-3,7 0 0,-3 1-13,-1 6-3,-7 1-8,-9 5-8,-7 2 2,-9 1-3,3-4 2,2-3 0,9 2-1,5 0 1,2 4 0,7 3 2,3 0-4,4 0 0,0 6-10,-6 5-7,-14-4-3,-10-5 13,-18-2 7,-20 0 4,-13 0-1,-17-6 13,0-6 5,-6-2-1,0 0-12,2 0 1,7 0-9,8 4 1,2 1-1,4 2 0,-3 5-2,-9 0 3,-8 2-1,-10 0 0,-7 0-2,-6 0 0,3 0-1,-4 0-16,-1 0-8,-5 0 7,2 2 3,4-2-4,1 0-20,5 4-20,-1-2-32,-1 1-115</inkml:trace>
  <inkml:trace contextRef="#ctx0" brushRef="#br0" timeOffset="222333.2723">19373 14219 256,'0'0'27,"0"0"29,0 0 19,0 0-7,0 0-34,0 0-18,62-109 0,-41 100 6,5-5 4,5 3 8,4 4-1,0 2-7,-2 5 0,-4 0-18,-7 7-8,-6 15-5,-8 4-6,-8 0 4,0 6-5,-4-2 12,-26 4 0,-4 0 2,-8-4 4,-1 2-5,2-5 8,6 0 12,6-5-4,7-3 1,6-7-2,7-2-6,5-5-4,-2-2-2,5-1-1,1 5 0,-4-2 2,-1 1-2,0 2 6,0-4-2,4 2-2,-3-2-1,4 0 1,0 0-5,0 0 1,0-4-2,0 1 2,8 4-1,9-1 9,7-1 2,0 2-1,-2-5-3,-4 4-3,-6-2 0,-2-1 0,-3-1-3,-4 0 5,-3 0-6,0 0 0,0 2-1,0 1-4,0-3-6,0 0 10,0 0-3,0 0 4,0 0-2,6 2 2,11-2 0,20 0 11,19 0 21,17-7-19,12-5-4,-6-1-9,-21 3 0,-22 6-40,-22 4-59,-14 0-66,0 0-95</inkml:trace>
  <inkml:trace contextRef="#ctx0" brushRef="#br0" timeOffset="222798.2193">20412 14377 646,'0'0'93,"0"0"-87,0 0 6,0 0 62,0 0-30,0 0-21,0-12-5,0 12 5,0 0 8,0 0-7,0 0-5,0 0-10,0 0 2,0 0-1,0 0-10,0 0-9,0 0-77,-9 0-132,-1 0-271</inkml:trace>
  <inkml:trace contextRef="#ctx0" brushRef="#br0" timeOffset="223097.3067">20675 14108 637,'0'0'41,"0"0"-17,0 0 31,0 0 23,0 0-34,0 0-44,6-12 2,-6 38 3,0 15 81,0 5-12,-2 3-30,-7-8-19,4 3-11,1-1-11,0-2-3,-2 3-23,-1 7-91,-3-3-78,-1-11-86</inkml:trace>
  <inkml:trace contextRef="#ctx0" brushRef="#br0" timeOffset="224786.2859">15403 15735 243,'0'0'236,"0"0"-174,0 0 21,0 0 19,0 0-12,0 0-27,6-8-16,19 0-9,8 1-22,15-2 7,-2 6-2,-1-2-16,-5 5-3,0 0-2,0 0-29,0 0-72,4 14-61,-5 4-51,-16 4-90</inkml:trace>
  <inkml:trace contextRef="#ctx0" brushRef="#br0" timeOffset="225013.1597">15384 16000 204,'0'0'123,"0"0"-4,0 0-30,0 0-31,0 0-12,0 0 3,-37 12 8,55-12-5,18 0 3,19 0 5,12 0-29,1-4-14,-15-1-13,-20 5-4,-19 0-1,-11 0-44,-3 0-43,0 0-97,0 5-37</inkml:trace>
  <inkml:trace contextRef="#ctx0" brushRef="#br0" timeOffset="226113.0573">16508 15797 287,'0'0'111,"0"0"-89,0 0 8,0 0-11,0 0-15,0 0-4,2-4-12,-2 4-3,0 0 15,0 0 21,0 0 6,0 0 6,-6 0 3,-5 0-6,-3 4-6,3 1-2,3 0-5,5-5-2,3 4-6,0-4 0,0 0-1,34 5-5,14-5 33,18 0 1,18 0-19,3 0-11,2 0 7,-9 0-5,-24-5 0,-24 1 8,-22 1 2,-10 3 1,0 0 5,0 0 26,0 0-28,0 0-22,0 0-1,0 0-2,0 0-47,0 0-60,0 3-36,0 6 32,0 4-81,0-5-177</inkml:trace>
  <inkml:trace contextRef="#ctx0" brushRef="#br0" timeOffset="226901.1223">17489 15490 285,'0'0'134,"0"0"-118,0 0 58,0 0-4,0 0-39,0 0-31,9 14 1,-9 22 46,0 11 34,0 3-18,-4-1-9,-1 0 6,0-5-34,5-2-5,-2-6-11,2-10-8,0-8 0,0-10-2,0-4 2,0-4 3,0 0 3,0 0 5,0 0 1,0-4 1,10-22-2,17-9-13,8-16-15,10-8-14,1 1-18,-6 15 2,-13 7 42,-14 15 3,-8 11 18,-3 5 10,-2 2-2,0 2-8,0 1-6,0 0-7,0 0-5,0 0-14,0 0-5,-24 14 7,-14 7 12,-3 2 3,6-5-3,6-4 2,13-4 1,7-6 1,7 0-2,2 0-2,0-4 2,0 0-2,0 0 0,0 4 0,0-4 3,6 0 5,8 2 14,4-1 5,0 5-3,2 3-4,0 1-13,4 6-2,5 1 7,0 6 3,4-5-2,-3 0-7,-6-4-1,-3-6-1,-6-2-4,-1 2-6,-3 0-23,-5 2-35,3 4-75,-2-2-32,2-2-81</inkml:trace>
  <inkml:trace contextRef="#ctx0" brushRef="#br0" timeOffset="228371.5794">18728 15753 268,'0'0'25,"0"0"-16,0 0 29,0 0-1,0 0-20,0 0-17,0-8 2,0 8-2,0 0 18,0 0 9,0 0-5,0 0-3,0 0 5,0 0 4,0 0-1,-2 0-7,-5 0-4,1 0 14,2 0 13,2 0-3,-1 0 10,3-1-2,0 1-8,0-3 1,0 3-5,0-3-11,0 0-5,19-1-5,22-8-9,24-4-4,20 4 2,3-2 5,-9 6 2,-21 4-11,-23 2 3,-14 2-5,-8 0 2,-6 0-2,2 0-27,-1 0-36,1 0-20,1 10-37,0-3-51,-6-1-113</inkml:trace>
  <inkml:trace contextRef="#ctx0" brushRef="#br0" timeOffset="228797.3355">19099 15520 336,'0'0'56,"0"0"-38,0 0 58,0 0-17,0 0-28,0 0-21,-12-8-2,12 8 15,0 0 22,0-4-5,-2 4 4,2-1-4,-2-2 7,0 1-19,2-1-9,0 3 0,0 0-9,0 0-4,0 0 4,0 0-2,0 0-3,0 0-4,0 0 0,0 0 1,0 0 3,0 0 4,0 0 5,0 0 1,0 1-9,0 19-5,0 7 20,0 5 4,0 0-9,0 2-11,0 1-5,2 4-3,-2 3-50,0 1-73,-2-6-45,-17-4-48</inkml:trace>
  <inkml:trace contextRef="#ctx0" brushRef="#br0" timeOffset="230095.4208">19687 15829 105,'0'0'337,"0"0"-250,0 0-14,0 0 11,0 0-36,0 0-11,60-36-16,-35 54-15,1 14 10,6 8 13,-5 4-2,-3 0-15,-4-3 4,-4-5-12,-7-9-4,-3-10 0,-2-3-1,-2-10 2,1-4 3,-3 0 17,0 0 29,7-4 4,2-27 5,6-18-40,5-14-19,3-19-6,-6-6-2,-1-10-9,-6 10-7,-1 15 18,-5 19 6,-4 22 12,0 14 7,0 10-8,0 4-5,0 1-1,0 3-5,2 0 0,2 0-4,-4 0-20,5 0-15,-5 0 3,0 0 0,0 0-46,2 3-71,-2 8-48,0 1-239</inkml:trace>
  <inkml:trace contextRef="#ctx0" brushRef="#br0" timeOffset="232635.0813">22200 12308 81,'0'0'144,"0"0"-133,0 0-8,0 0-1,0 0 13,0 0 2,0 0 9,0-3-5,0 3 10,0 0-11,0-3 11,0 1 4,0 2-6,0-2-15,0 0-1,0-1-8,0 0-5,0-1-9,0 0 0,0 1 3,0 0-2,0 0 8,0 3 15,0 0-3,0-1 4,0-1 9,6-2-19,5-2 2,5 0-4,-2 2-1,1 1-3,-6 0 1,-3 3 4,-4-2-1,0 2 4,1 0-1,4-2 1,4 0 4,3-1 2,3 3-1,-2-5-2,3 1 10,-4-1-3,-3 0 1,-5 3 7,-1 0-8,1 2-11,4 0-7,5 0-1,10 0 1,1 0 0,3 0 0,-2 0 1,-2 0 0,-2 0 0,-4-3 0,1 2 4,1-6 13,0 4 1,6-4-13,2 3 0,2 1-4,2-4 0,3 2-1,3-1 1,-1-2-2,-3 1 0,-2 2 3,-6 0 14,-6 2 8,-9-2-13,-3 5-7,5 0-5,1-2 0,6 2-1,3 0 0,3 0 1,7 0-1,-1 0 3,5 0-2,-3-2 3,2-1-3,-13 0 3,0-1-2,-1 2 9,-3 0 7,1 1 4,4 1-13,0-2-7,0 2 1,6-2 0,0-3-2,0 1 1,-2 3-1,-2-3 5,-5 1 9,0-3 5,4 1-13,4-2 0,6 1-2,1 3-4,6-2-1,1-1 1,-1-1 3,-3 2-2,-2 1-1,-5-1 3,0-2-1,4 2 1,-2-4 0,8 1 3,7 0-5,5-1 1,5-3-2,4 1 1,3-1-1,-7 2 0,-8 0 2,-10 4 1,-10 0 6,-4 3-3,-3-2-2,-1 1 1,-1 2-3,3 0-1,5 2-2,4 0-1,8 0 2,-1 0 0,-4 0-1,-9 0 4,-9 0-1,-3 0-2,-7 0-6,3 0-24,-3 0-39,-4 0-23,-3 0-77,-3 0-149</inkml:trace>
  <inkml:trace contextRef="#ctx0" brushRef="#br0" timeOffset="233048.8533">20393 16066 180,'0'0'1,"0"0"-1,0 0-178</inkml:trace>
  <inkml:trace contextRef="#ctx0" brushRef="#br0" timeOffset="234397.6858">20153 15276 214,'0'0'15,"0"0"-14,0 0 17,0 0 60,0 0-51,0 0 1,9-24 31,-9 24-10,0 0-11,0-2-4,0 2-6,0-3-3,9 0-4,10-5-1,20-2-15,17-7 4,26-1 29,34-3-1,35-4 6,32-1-2,24 0 2,5 2-15,-18 4-2,-33 2-15,-46 7-2,-39 2-4,-30 6-5,-27-2 0,-13 5 0,-6 0-2,0 0-45,0 10-92,0 20 12,-10 2-47,-3 5-212</inkml:trace>
  <inkml:trace contextRef="#ctx0" brushRef="#br0" timeOffset="235250.8326">20619 15611 301,'0'0'27,"0"0"-3,0 0 13,0 0-6,0 0 15,0 0-13,0-45-14,0 45 8,0 0 8,0 0 1,0 4-22,0 22-10,-4 11 50,-10 9 8,-1 6-16,3-4-13,1 2-17,7-10-13,2-3 4,2-11-5,0-4 0,0-13-2,0-4 0,2-2-5,7-3 5,11 0 7,9-17 4,11-22-5,6-11-6,6-8-7,-3 0-12,-5 4-11,-8 13 24,-12 7 6,-10 17 11,-9 10 13,-5 4-7,0 3-5,0 0-12,0 0-3,0 0-9,0 5-10,-5 17 16,-19 9 6,-5-5 0,-3 2 1,3-6 0,2-5 0,7-3 2,3-2-1,4-7-2,10-1 1,1-2-1,2-2 2,0 0 6,0 0 16,0 2-10,5 5 0,12 2-3,4 8 3,1 3-5,6 3 0,1 1-3,-2-1-6,0-6 0,-5-3-5,-4-1-55,0 0-37,-7-5-50,3-8-101</inkml:trace>
  <inkml:trace contextRef="#ctx0" brushRef="#br0" timeOffset="235618.606">21006 15395 513,'0'0'32,"0"0"-21,0 0 26,0 0-1,0 0 4,126-21-40,-122 55-10,-4 4 9,0 0 1,-3-2 11,-12-9-3,2-8 11,3-6 1,4-9-2,6-4-8,0 0 32,0 0 34,0 0 2,18-8-33,8-6-39,6-2-6,-1 9-4,-3 3-41,-3 4-80,-2 0-115,-1 0-178</inkml:trace>
  <inkml:trace contextRef="#ctx0" brushRef="#br0" timeOffset="235860.4575">21263 15770 513,'0'0'144,"0"0"-113,0 0 75,0 0-12,0 0-22,0 0-19,61 0-16,-4-3-12,6-6-19,-5 4-6,-8 5-38,-2 0-108,-9 0-88,-2 0-111</inkml:trace>
  <inkml:trace contextRef="#ctx0" brushRef="#br0" timeOffset="236415.1694">21853 15534 415,'0'0'196,"0"0"-150,0 0 15,0 0-25,0 0-34,0 0 0,-21 54 48,4-19-10,5 1-4,4-4-15,8 0-9,0-6-8,0-5 0,0-7-4,10-1-23,-4-8-1,5-3 3,1-2 16,7 0 5,8-27 0,4-9-27,4-5-17,-5 6 11,-10 11 16,-10 11 17,-4 12 34,-6 1-16,5 0-10,3 11-2,3 10 30,3 3 1,2-2-18,4 0-9,-2-11-3,-1 0 2,-3-2-2,-5-9 2,-3 0 3,1 0 29,2-17 12,0-12-24,-1-10-21,-1-1 9,-2 0 3,-3 4-2,1 3-10,-3 8-8,0-1-1,-23 7-24,-10 6-49,-7 8-130,13 5-140</inkml:trace>
  <inkml:trace contextRef="#ctx0" brushRef="#br0" timeOffset="236686.3526">22275 15279 667,'0'0'127,"0"0"-95,0 0 5,0 0-22,0 0-13,0 0 10,76 63-5,-61-36-4,-1-6 7,-6-7 2,-1-9 13,3 1 12,7-6 14,19 0 1,11-15-20,4-2-21,-9 0-11,-15 8-23,-20 9-79,-7 0-133,-13 21-197</inkml:trace>
  <inkml:trace contextRef="#ctx0" brushRef="#br0" timeOffset="237898.9574">18771 16120 220,'0'0'17,"0"0"-15,0 0 46,0 0 5,0 0-33,0 0-12,-9 0 6,6 0 17,1 0 18,2 0 8,-2 0 4,2 0-19,0 0-5,-2 0-1,2 0-8,0 0 3,0 0 6,16 0-11,19 0-14,17 0 11,6 0-7,-5 0-3,-10 0-6,-14 0-7,-12 0 2,-5 0-1,-6-7-1,1 6 1,-1 1 3,6-2 0,3-2-4,1 0-19,1-2-28,4 6-39,-6 0-34,-6 0-113</inkml:trace>
  <inkml:trace contextRef="#ctx0" brushRef="#br0" timeOffset="239670.056">21704 15047 35,'0'0'152,"0"0"-147,0 0-2,0 0 24,0 0 17,0 0 9,111 22-9,-65-22 12,4 0-19,8-8-8,5-2 11,1 2-27,-10-2-10,-11 8 0,-19 0-2,-15 2-2,-6 0-2,-3 0 2,0 0 1,0 0-20,0 0-37,0 5-10,-3 8-123</inkml:trace>
  <inkml:trace contextRef="#ctx0" brushRef="#br0" timeOffset="251678.9439">3684 17650 137,'0'0'107,"0"0"-91,0 0 45,0 0 10,0 0-16,0 0-21,0 0-14,-2-17 8,2 14-3,0 1 4,0-2-4,0 4-8,0-5 13,0-2-5,0 1-2,2-6-17,17-2-1,11-5-4,8 2-1,-2 2 3,-1 3 1,1 3-4,-7 9 0,2 0-3,-3 0-4,-2 5 2,-6 13 0,-6 12 2,-1 7-9,-9 7-4,-4 5 15,0 9 1,0-5 4,-7 6 3,-8-9-3,1-11 0,3-8 2,1-13-5,7-12 5,1-6-2,2 0 13,0 0 28,0-24 23,0-21-52,0-8-16,8-10-9,15 1 9,-4 12 4,2 7 4,-8 6-3,-1 11 3,-6 8 8,0 4 0,3 2-15,-1-6-1,0 4-1,1 1 0,0 3-1,-4 2 2,-3 3 3,-2 5-2,0 0-1,0 0 0,0 0 2,0 0 2,0 0-1,2 0-1,-2 0 2,0 0-4,0 0 2,0 0 0,0 0-2,2-4 1,1-4-1,7-3-6,4-1 3,-3 2-3,-3 2 6,-2 3 2,-4 0 2,-2 1 0,0 4-3,2 0-1,-2 0-2,0 0-2,0 0-8,0 0-9,0 0 14,0 0 7,0 0-2,0 0 1,-10 10-3,-9 21 4,-8 13 14,-4 2 6,0 6-6,8-2 1,8-2-2,11-3-8,4 4-4,11-5 2,28-8 0,17-10-2,15-15 7,3-7-7,-9-4-1,-13 0-66,-17 6-89,-16-2-98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2T06:13:31.3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44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1" timeString="2020-12-02T06:21:50.707"/>
    </inkml:context>
  </inkml:definitions>
  <inkml:trace contextRef="#ctx0" brushRef="#br0">5800 3220 203,'0'0'25,"0"0"8,0 0 31,0 0-15,0 0-7,0 0-8,0 0 1,0 0-6,0 0 3,0 0 1,0 0-3,0 0-2,0 0-6,0 0-6,0 0 4,0 0 2,2 0-14,13-8-8,6-4-3,3 3-3,7-2 5,3 2 1,1-3 0,1 7-4,-3 1 4,-6 2 0,-9 2 0,-5 0-7,-2 0-5,-1 11-3,-4 10 5,-6 9 7,0 6-4,0 5-4,-20 3 11,-2-1 2,-3-3-1,3-7 0,4-7-2,0-11 1,6-3 0,4-3 1,4-7 4,4 0-3,0-2 6,0 0 6,0-6 6,8-22 3,19-10-23,5-5-6,8 0 6,-7 2 2,1 5 1,-3 4-1,-2 3-1,-2 6-1,-6 0 1,-2 8-1,-6 3 0,-6 4 1,-1 2-1,-3 3-2,-3 3 2,2 0-2,-2 0-2,0 0 1,0 0-2,0 0-1,0 0-2,0 0-4,0 0 7,0 0 0,0 0 0,0 0-1,0 0 0,0 0 4,-2 0-3,-7 5 4,-7 9 1,-5 4-3,-5 9 2,0 4 1,-3 7 0,2 4 1,4 3 13,6-3 1,7-4 14,4-2-27,6-6-2,0-3 15,4-1-4,21-5-2,8-3 10,2-4-10,1-8 2,-1-4-11,-7-2-7,-4 0-65,-10 0-32,-5-3-142</inkml:trace>
  <inkml:trace contextRef="#ctx0" brushRef="#br0" timeOffset="562.9222">6698 3220 382,'0'0'178,"0"0"-139,0 0 27,0 0-13,0 0-9,0 0-18,27-14-26,12 13-2,14-2 2,4 3-3,-8 0-12,-11 0-51,-7 0-16,-8 0-85,-15 6-206</inkml:trace>
  <inkml:trace contextRef="#ctx0" brushRef="#br0" timeOffset="801.6944">6735 3485 479,'0'0'115,"0"0"-65,0 0 10,0 0-3,0 0-18,0 0-39,70 0 4,-26 0-2,1 0-2,-9 0 0,-15 0-17,-11 3-9,-6-3-18,-4 5-12,2 1-15,1 0-23,-3 0 0,2-4-117</inkml:trace>
  <inkml:trace contextRef="#ctx0" brushRef="#br0" timeOffset="3621.8673">7815 3314 20,'0'0'175,"0"0"-142,0 0 33,0 0 2,0 0-28,0 0-15,2 0-10,-2 0-1,0 0-3,0 0-2,0 0 1,0 0 2,0 0 1,0 0-5,0 0-1,0 0-2,0 0-5,0 0-3,0 0 1,0 0 0,0 0 0,0 0 0,0 0 2,0 0 0,0 0 1,0 0 0,0 0 2,0 0-3,0 0-3,0 0-6,0 0-1,0 0 5,0 0 2,0 0-3,0 0 2,0 0 4,0 0 3,0 0 5,0 0 2,0 0-1,0 0-3,0 0-3,0 0-1,0 0-1,0 0 3,0 0 3,0 0 4,0 0 13,0 0 10,0 0 3,2-8 5,2-10-21,3-6-21,-2-6 0,-1 2-1,-4 2 1,0 5-4,0 4 3,0 7 1,0 5-1,-9 3 1,-15 2-8,-7 0-3,-14 17 7,-7 15-1,-3 11 3,2 10 2,5 3 11,11 0 9,14-1 0,17-9-7,6-2-2,0-8-2,26-7 6,12-4 0,5-11-4,3-7 4,2-7-6,0 0-9,4-17-34,-1-15-100,-5-6-241</inkml:trace>
  <inkml:trace contextRef="#ctx0" brushRef="#br0" timeOffset="4185.0261">8230 3500 429,'0'0'113,"0"0"-74,0 0 36,0 0-41,0 0-14,0 0-6,95-44 0,-67 20-4,2 1 3,2-5-6,-6-1 1,-4 0-6,-6-2 6,-7 3-8,-5 4-6,-4 8 6,0 6-7,0 2-5,-23 7 0,-14 1 1,-9 0 5,-7 5 0,10 15 2,2 8 0,10 6 4,5 2 0,12 5 11,8-3 9,6-4 3,0-2-7,23-6 9,15-11-7,9-4 3,9-11-2,1 0-13,3-16-6,-7-12-53,-13-6-85,-16-4-125</inkml:trace>
  <inkml:trace contextRef="#ctx0" brushRef="#br0" timeOffset="4539.9919">8782 2959 86,'0'0'560,"0"0"-490,0 0 33,0 0-12,0 0-43,0 0-39,76 0-9,-31-3 0,-8 0-3,1 3-2,-7 0-42,-2 0-56,-6 0-41,-5 0-142</inkml:trace>
  <inkml:trace contextRef="#ctx0" brushRef="#br0" timeOffset="5414.7076">9355 2685 116,'0'0'234,"0"0"-216,0 0 41,0 0-17,0 0-2,0 0-22,15-28-14,-15 28 4,0 0-6,0 0-2,0 16 0,0 8 28,0 8 17,0 2-4,0 4-6,0-2-15,-3-2-9,2-2-7,-1-4-3,0-6-1,0-1 3,-1-6-1,3-7-1,0-1-1,0-5 0,0-2 2,0 0 5,0 0 13,0-4 37,20-21 0,13-8-57,4-11 0,0-1-3,-3 3-17,-5 4 8,-5 8 10,-6 6 2,-2 6 0,-6 6 4,0 3-3,-8 7 0,-1 2 6,3 0-7,-4 0-1,0 0-1,0 0-2,0 0-3,0 0 3,0 0-4,0 0-6,0 9-4,-17 15 6,-9 8 11,-8 2 1,-1 0 3,4-5 1,4 0-2,6-7 0,7-6-1,7-4 0,2-3-1,5-8-1,0-1 1,0 0 6,0 0 5,0 0 6,0 0 21,0 0 10,0 0-15,2 0-17,3-1-8,-3-2 3,-2 2-6,0 1-3,2 0 2,-2 0-3,1 0 1,3 0 1,0 0-3,2 0-1,6 0 1,9 15 2,0 6 7,4 1-7,-1 0 1,-1 2-2,-6-6-2,-3-2 1,-5-6 0,-5-4-10,-4-2-14,0-1-13,0-3-30,0 0-4,0 0-42,0 0-105</inkml:trace>
  <inkml:trace contextRef="#ctx0" brushRef="#br0" timeOffset="5901.3968">9923 2631 239,'0'0'237,"0"0"-198,0 0 46,0 0-16,0 0-39,0 0-23,12-26-6,-12 26 6,0 0 2,0 1-9,2 22 1,-2 11 11,0 8 24,0 5 8,-12 2 5,-4-3-17,3-2-13,0-5-7,5-6 1,1-2-5,4-9-4,3-6 3,0-5-6,0-6 1,4-3 1,23-2-3,12 0-14,5-15-101,-3-8-88,-15-5-294</inkml:trace>
  <inkml:trace contextRef="#ctx0" brushRef="#br0" timeOffset="6105.5469">9825 2805 588,'0'0'196,"0"0"-110,0 0 19,0 0-62,0 0-43,0 0-13,123-42-54,-81 40-45,-8 0-32,-10-2-98</inkml:trace>
  <inkml:trace contextRef="#ctx0" brushRef="#br0" timeOffset="9097.7702">11056 2900 279,'0'0'46,"0"0"-45,0 0 1,0 0 7,-145-5 0,109 15-2,10 1 6,7 0-1,2 0 10,5 0-5,2 3-7,1 3 3,1 0-6,6 4 4,2-1-8,0 4-1,2-2 1,23 0 7,6-1 2,5 0-2,0-3-7,0 1 4,-14 2-7,-11-3-6,-11 2-1,0 0 4,-8 0-1,-22 1 4,-8 0 4,-8-5-2,-4 1 2,4-12 0,5-2-3,10-3 14,2 0 13,7-17 5,4-5-1,8 0 0,9 0-9,1 4 14,0 2-7,0 6-1,7 4-6,8 2-19,7 4-4,7 0-6,7 0 4,7 2 0,5 8-2,4-2-49,4 0-30,-2-3-45,-10-4-1,-8 1-129</inkml:trace>
  <inkml:trace contextRef="#ctx0" brushRef="#br0" timeOffset="9367.7127">11200 3229 97,'0'0'28,"0"0"22,0 0 19,0 0-9,0 0-18,0 0 13,43-35-17,-42 35-18,-1 0 1,0 0 0,0 0-4,0 0 5,0 0-22,0 6 4,0 18-4,0 4 30,0 2 0,-1 2-13,-5-4-9,0 1-2,2-4-5,1-3-1,3-1-11,0-7-62,0-8-90</inkml:trace>
  <inkml:trace contextRef="#ctx0" brushRef="#br0" timeOffset="9549.8038">11332 3030 575,'0'0'140,"0"0"-134,0 0 23,0 0-19,0 0-10,0 0-86,36-53-290</inkml:trace>
  <inkml:trace contextRef="#ctx0" brushRef="#br0" timeOffset="10003.7519">11474 3154 385,'0'0'233,"0"0"-219,0 0 19,0 0-33,0 0-2,0 0 2,68 31 7,-55-4-6,-4 3-1,-2 3 0,-7 1 0,0-2-1,0-2 1,0-6-3,-6-9-4,-2 0 4,-1-8-1,5-4-4,2-3 8,-2-5 10,4-30 7,0-8-16,0-4-1,8 5-7,15 9 7,3 9 3,3 9 12,2 4 2,0 5-4,-1 6 18,-2 0-4,-7 0-7,-3 8-9,-3 12 0,-1 4 1,-3 0-3,-1 4-1,0 0-7,-1 0-1,-1 2-1,-2 2-54,-6-1-45,0-2-63,0-4-133</inkml:trace>
  <inkml:trace contextRef="#ctx0" brushRef="#br0" timeOffset="10560.4917">12322 2956 197,'0'0'117,"0"0"-98,0 0 58,0 0-5,0 0-2,0 0-22,20-79-2,-20 77-4,0 2-9,0 0-14,0 0-19,0 23-23,-24 17 23,-10 18 16,1 6 28,4 0-4,10-3-9,11 4-6,8-1-18,0 1-3,11-5-4,25-11-1,10-14-38,6-15-16,2-12-50,-9-8-53,-1-2-227</inkml:trace>
  <inkml:trace contextRef="#ctx0" brushRef="#br0" timeOffset="11143.8568">12890 2885 385,'0'0'25,"0"0"21,0 0-4,0 0-42,0 0 2,0 0 34,-40 111 31,18-65-20,1-1 13,9-7-9,3-4-29,3-8-5,6-1-8,0-6-7,0-8 0,0-3-2,0-6-4,17-2-8,5 0 12,12-24-10,3-11-28,1-14 4,-5 7-33,-10 9 21,-9 16 46,-8 13 34,-6 4-14,4 2-20,1 19 3,-1 10 32,0 1 9,4 0-21,-2-4-9,3-3-11,3-4 2,1-7-1,5-8-4,-1-6 6,8 0 5,2-4-2,-3-21 0,3-12 2,-7-7 0,-2-4 35,-9 3 1,-5 2-5,-4 11 21,0 3-47,-2 8-16,-22 5-4,2 2-3,-1 3-11,3 7-65,2 2-44,9 2-65,9 0-79</inkml:trace>
  <inkml:trace contextRef="#ctx0" brushRef="#br0" timeOffset="11499.5988">13682 2595 44,'0'0'262,"0"0"-218,0 0 74,0 0-23,0 0-28,0 0-24,12-10-14,-12 10-7,0 0-22,0 7-3,-6 11 3,-9 4 52,-1 3-20,-1 0-13,-4 2-14,1 2 1,-2 0-6,0 0-37,9-4-130,7-11-176</inkml:trace>
  <inkml:trace contextRef="#ctx0" brushRef="#br0" timeOffset="12044.1428">13893 2893 302,'0'0'64,"0"0"-26,0 0 51,0 0-7,0 0-44,0 0-6,25-38 11,-25 38 10,0 0-1,0 0-18,0 0-34,0 10-3,0 20 3,-4 13 2,-17 4 35,-3 6 1,2-1 1,-1-3-22,5 0-7,6-8-7,11-7 2,1-13-3,0-7-2,0-6-3,22-4-2,19-4 4,12-1-19,8-20-72,-11-4-50,-16 2-53,-21 3-161</inkml:trace>
  <inkml:trace contextRef="#ctx0" brushRef="#br0" timeOffset="12279.6503">13731 3062 454,'0'0'119,"0"0"-17,0 0 24,0 0-36,0 0-38,0 0-15,69-39-14,-35 36-16,5 1-7,0 0-1,-6 2-47,-3 0-77,-2 0-55,-11 0-163</inkml:trace>
  <inkml:trace contextRef="#ctx0" brushRef="#br0" timeOffset="12841.7065">14442 3118 503,'0'0'67,"0"0"-17,0 0 52,0 0-23,0 0-49,0 0-13,97 0-17,-36 0 3,4 0-3,-8 0-4,-7 0-25,-11 0-41,-12 0-47,-13 0-80</inkml:trace>
  <inkml:trace contextRef="#ctx0" brushRef="#br0" timeOffset="13111.7166">14694 2999 525,'0'0'84,"0"0"10,0 0 42,0 0-53,0 0-60,0 0-15,0-10 1,0 10-9,0 17 2,-5 7-2,3 8 20,-3 2-11,5 4-4,0 2-5,0 3-4,0 3-80,0-7-82,14-7-98</inkml:trace>
  <inkml:trace contextRef="#ctx0" brushRef="#br0" timeOffset="13786.1795">15536 3166 282,'0'0'23,"0"0"-21,0 0-2,0 0-9,0 0-63,0 0-60</inkml:trace>
  <inkml:trace contextRef="#ctx0" brushRef="#br0" timeOffset="15758.2556">15372 3100 283,'0'0'92,"0"0"-18,0 0-14,0 0-14,0 0-26,0 0-1,17-19 0,-17 19-7,0 0 1,0 0-2,0 0-11,0 0-13,-20 0-10,-13 7 23,-14 11 0,-3 6 8,4 0 2,8 2-5,9 0-5,11-2 0,12-2-1,6 1 0,0-2-1,18-3 2,17-4 0,5-9-7,0-5 3,-3 0-14,-6-10 15,-5-12 3,-5-9 0,-4 1-1,-6 0 1,-9 4 1,-2 1 1,0 5 17,-6-1-5,-19 1-11,-2-2-3,0 3-1,4 5 1,4 1 5,9-1 18,4-3 16,4-1 6,2-4 10,0-3-5,2-6-13,19-3-13,3 0-15,3 4 10,-2 4 1,-9 4-4,-3 8-16,-11 2 0,-2 6-71,0 0-107,0 4-173</inkml:trace>
  <inkml:trace contextRef="#ctx0" brushRef="#br0" timeOffset="16139.8206">15612 2895 445,'0'0'76,"0"0"19,0 0-3,0 0-43,0 0-26,0 0-18,87 24 7,-65 8 2,-6 11 5,-3 5 6,-12 8 9,-1 2-8,0-2-19,-12 0 9,-15-1-8,-4-6-4,-6 0-1,-6-3 1,-8-4 3,-5-5-7,0-2-99,12-17-139,22-12-378</inkml:trace>
  <inkml:trace contextRef="#ctx0" brushRef="#br0" timeOffset="39356.1271">3470 4889 245,'0'0'59,"0"0"-44,0 0 53,0 0-5,0 0-19,0 0-9,0 0-1,0 0 6,13-3-13,-13 3 0,0 0 3,1 0-2,-1 0-12,3 0-5,-3 0-4,0 0-3,3 0-4,0 0-3,-2 0 1,2 0-4,1 0-7,5 18 10,-3 10 0,2 9-3,-2 5 6,-3 6 0,1-3 2,0 4 3,3-8-3,0-6-2,4-3 3,0-5-3,3-5 0,-2-7 2,2-6-2,-1-6 0,2-3 6,4 0 4,5 0 16,8-15-1,1-9-10,2-8-8,-6-3 2,-1 0-7,-2-2-2,-8 2-4,-5 3-3,-10 3-1,-3 3-3,0 6 2,0 2-2,0 7 1,-3-1 6,-1 7-6,0 1 6,-1 2-4,1 2 7,4 0 1,0 0-2,0 0 2,-1 0 3,1 0-3,0 0-3,0 0-1,0 0 0,-4 0 3,2 10 1,-5 3 1,3-2-1,0 1 0,1 2 0,3 0-4,0 6-42,3-4-44,23-10-95,11-6-224</inkml:trace>
  <inkml:trace contextRef="#ctx0" brushRef="#br0" timeOffset="39756.1092">4335 5023 611,'0'0'59,"0"0"-28,0 0 53,0 0-17,0 0-48,0 0-19,120 16 2,-85-9-2,-7 2 0,-4 3-12,-6 2-45,0 2-29,-5 6-30,-4 4-49,-7-1-62</inkml:trace>
  <inkml:trace contextRef="#ctx0" brushRef="#br0" timeOffset="39934.0562">4378 5358 377,'0'0'93,"0"0"-37,0 0 38,0 0-12,0 0-36,0 0-26,90 5-17,-33-5-3,0 0-70,3 0-61,-4 0-181</inkml:trace>
  <inkml:trace contextRef="#ctx0" brushRef="#br0" timeOffset="40304.1788">5445 5282 459,'0'0'56,"197"0"-53,-76 0 47,4 0 3,-1 0-24,-12 0-1,-14 0-24,-21 0 6,-26 0-9,-22 0-1,-16 4-4,-11-2-26,1-1-21,-3 3-31,0 5-38,-7-1-98,-15-2 43</inkml:trace>
  <inkml:trace contextRef="#ctx0" brushRef="#br0" timeOffset="41057.4886">5871 4953 225,'0'0'39,"0"0"15,0 0-19,29-104 12,-29 83-15,0 7-9,0 5 2,0 0-2,0 5-12,-17 3-11,-7 1 0,-12 0 0,-5 0 1,-7 11 6,6 10 22,5 5-18,1-1 0,12 1-7,7 4-1,11-10-2,6-1-1,0-3 0,0-6-1,6-5 1,17-2 15,6-3 33,7 0-2,11-22-11,1-10-12,0-6-8,-7-1-9,-8 0-6,-7 1 0,-8-1 4,-7 0-4,-6 4-4,0 5-16,1 6 13,-6 6 3,0 6 4,0 4 1,0 4 2,0 2-3,0 0-4,0 0-2,0 0 0,0-2 2,0 2-1,0 0 4,0-1 0,0 2-1,0-1 1,0 2 0,0 0 1,0-2 0,0 2 1,0 0 0,0 0 1,0 0 0,0 0-2,0 4-4,0 20-18,-8 8 22,0 8 14,-1 3 5,2-5-2,4 1-1,3-2-11,0 0-4,0 3 9,0 3-10,0-1-43,0-6-68,19-16-125</inkml:trace>
  <inkml:trace contextRef="#ctx0" brushRef="#br0" timeOffset="41575.5541">6122 4764 396,'0'0'25,"0"0"-9,0 0 34,0 0-32,0 0-17,0 0-2,112-32-1,-87 49 2,-9 6-2,1 3-4,-8 4 0,-9 2 4,0 3 1,0 0-2,-18-6 2,0 0 2,2-10 2,6-6 0,3-4 0,5-7 1,2-2 1,0 0 14,0-2 50,0-24 11,21-6-80,9-7-6,3 3 6,1 3 0,2 3-12,-3 2 11,-2 1-10,-6 7 11,-12 5 2,-9 8 14,-4 5-1,0 2-15,0 0 0,0 0-6,0 0-3,-14 15-2,-5 6 11,-4 5 18,8 1 5,7-5-8,8 1-9,0 1-4,8 0-2,23 2 0,9-3-66,5-5-59,-9-4-156</inkml:trace>
  <inkml:trace contextRef="#ctx0" brushRef="#br0" timeOffset="42851.4955">5624 5863 274,'0'0'34,"0"0"-16,0 0 40,0 0-9,0 0-3,0 0-39,78-108-5,-75 96 2,-1 2 3,-2 1 7,0 4-14,0 1 1,-10 1 7,-17 3-8,-9 0-3,-8 0 3,-5 19 6,2 5 9,13 2 4,7 0-5,10 0-5,8-2-8,7-2 3,2-1-4,0-5 0,11-5-1,14-3 1,4-8 10,6 0 7,1-1-7,1-24-10,6-9 0,-2-8-7,-2-2-5,-8-2 2,-8 6-2,-7 1 9,-5 6 1,-7 5 0,-2 6 2,-2 3 5,0 5 3,0 3-8,0 2-1,0 6-1,0-2 2,0 5-8,0 0-7,0 0 6,0 0 4,0 0 1,0 0 2,0 0 1,0 0 0,-5 0-3,-1 0-8,-8 17 12,-1 10 7,-1 8 14,7 2-8,3 0-3,4-1-2,2-2 2,0-2-10,11-4 2,9-6 2,5-2-4,4-6 12,4-4-3,-4-2-1,0-6 12,-3-2-10,0 0 3,2-2 10,-1-14-9,-1-6-12,-1-6-2,-3-1-2,-6-3-3,-5-1-10,-4-4 13,-7 3 2,0 5 0,0 0 1,0 7 1,0 6 1,0 4-3,0 4-2,0 3 2,0 0 0,0 1 0,-2 2 0,-1 2 5,3 0 1,0 0 1,-2 0-7,0 0 0,-1 0-4,-1 0 3,2 0 1,-1 0 0,2 0 0,-4 0-2,-6 20-6,-5 12 8,-2 8 14,1 4-3,3-2 1,5 1 0,5-5 10,4-2-11,0-3-5,0-6-3,4-3 0,17-5-3,-1-8-14,6-5-30,5-6-14,0 0-38,5-24-133</inkml:trace>
  <inkml:trace contextRef="#ctx0" brushRef="#br0" timeOffset="43069.3434">6040 5668 391,'0'0'129,"0"0"-102,0 0 26,0 0-5,0 0-36,149 0-12,-95 0-5,-5 0-80,-9 0-68,-13 0-214</inkml:trace>
  <inkml:trace contextRef="#ctx0" brushRef="#br0" timeOffset="43991.546">7208 5159 111,'0'0'44,"0"0"-5,0 0 41,0 0-2,0 0-26,0 0-4,-4 4 5,4-4 10,0 0-15,0 0-8,0 3-8,0-2-3,0-1-6,0 3-1,14-3-19,20 1 4,13 1-1,13 4-1,-1 2-5,-7 1-53,-12 3-55,-12 0-61,-17-1-87</inkml:trace>
  <inkml:trace contextRef="#ctx0" brushRef="#br0" timeOffset="44203.3845">7173 5456 507,'0'0'22,"0"0"1,0 0 74,0 0-17,0 0-59,0 0-4,146 8-17,-87-8 0,-8 0-14,-16 0-28,-14 0-28,-13 0-76,-6-2-182</inkml:trace>
  <inkml:trace contextRef="#ctx0" brushRef="#br0" timeOffset="51236.3078">8755 5264 42,'0'0'84,"0"0"-80,0 0 17,0 0 22,0 0-18,0 0-13,0 0-1,0 7 8,0-7 2,0 0 5,0 0 3,0 0 6,0 0 2,0 0-3,0 0-7,0 0 1,0 0-4,0 0 2,0 0-2,0 0-3,0 0-1,0 0-2,0 0 1,0 0 3,0 0-2,0 0-2,0-7-14,0-5-4,0-5-3,0-2 2,0-1-3,0-1-6,0 3 1,0 4 6,0 7-1,0 0 1,-2 5-5,-14 2-4,-11 0-2,-9 0 3,-4 16 8,-1 11 2,-2 2 1,5 3 7,5 1 13,6-1-3,8-3-7,13-3-2,6 3 3,0 0-3,14-2 2,12 1 7,5-4 2,1-6 2,0-4 6,-4-4-14,-4-6-12,6-4-1,5 0-1,8 0-71,5-21-100,2-16-397</inkml:trace>
  <inkml:trace contextRef="#ctx0" brushRef="#br0" timeOffset="51911.398">8988 5428 306,'0'0'28,"0"0"0,0 0 62,0 0-26,0 0-35,0 0-13,146-19 18,-104 0-1,1-3-4,-6-2-7,-5-4-15,-8-2-3,-9 0 3,-7 3-3,-6 4-1,-2 6-1,0 7-2,-2 4-16,-21 6 7,-6 0 2,-4 0 4,-3 9 2,1 15 1,-1 12 11,3 1 11,6 4 9,11 2 2,10-6-8,6-1-5,0-2-1,2-5-6,20-6-9,3-4 2,4-6 2,4-7-4,9-6 4,10 0-8,6-8-34,2-19-109,-7-10-162</inkml:trace>
  <inkml:trace contextRef="#ctx0" brushRef="#br0" timeOffset="52273.0678">9567 5037 509,'0'0'122,"0"0"-66,0 0 68,0 0-55,0 0-69,0 0-11,120-17 11,-71 17 0,-6 0 1,-10 0-1,-11 11-40,-7 4-56,1-6-28,-2 3-103</inkml:trace>
  <inkml:trace contextRef="#ctx0" brushRef="#br0" timeOffset="52997.7518">10205 4752 128,'0'0'282,"0"0"-226,0 0 16,0 0 11,0 0-38,0 0-44,5-9-1,-5 29-19,0 9 19,0 15 42,0 4-7,-10 3 1,0 2-17,2-4-8,-3-5-8,4-8-2,0-10 0,5-10 0,0-8 0,2-5-1,0-3-1,0 0 1,0 0 19,6-29 5,21-15-16,9-14-8,1-6-3,4 3-21,-3 14 20,-9 8-9,-2 13 10,-10 8 3,-5 9 3,-6 2-2,-4 5 2,-2 0 1,0 2-4,0 0-6,0 0 0,0 0 0,0 0 0,0 0 1,0 0 5,0 0 0,0 0 1,0 0-2,0 0 1,0 0 0,0 0-11,-4 11-8,-22 10 12,-4 7 6,-3 3 1,0-4 3,4 0-3,6-9 0,8-3 0,3-2 0,10-6 2,2 2 0,0-4-2,0 4-5,12 3 5,7 2 15,8 4 12,1 2-8,2 2-9,-5-1-6,-5-4-4,-9-5 0,-6-2-3,-1 0-5,-2-1-18,2 3-21,1-1-16,2-2-50,4-9-126</inkml:trace>
  <inkml:trace contextRef="#ctx0" brushRef="#br0" timeOffset="53351.6308">10741 4678 364,'0'0'59,"0"0"6,0 0 2,0 0-6,0 0-29,0 0-17,12-28-15,-12 34-14,0 20 6,0 9 8,-14 6 33,-5 8 3,-2-3 7,1 1-9,3-2-18,5-5-6,7 0-4,5-8 1,0-8-3,9-6-1,16-10-3,6-8-8,12 0-41,1-10-77,1-18-107</inkml:trace>
  <inkml:trace contextRef="#ctx0" brushRef="#br0" timeOffset="53563.4026">10664 4889 532,'0'0'102,"0"0"-55,0 0 48,0 0-44,0 0-51,0 0-29,89-36 0,-47 33-6,0 2-34,-6-3-81,-6-3-222</inkml:trace>
  <inkml:trace contextRef="#ctx0" brushRef="#br0" timeOffset="57408.0084">11662 5348 9,'0'0'152,"0"0"-140,0 0 23,0 0 7,0 0 2,0 0-39,0 0-2,0 0 7,34-32-1,-30 23 13,-2 2 23,0-2 2,-2 2-22,0-3-6,0-3-18,0 4-1,0-1-1,-8 3-2,-4 3 1,-6 2-4,-4 2 0,-3 0 0,-6 9 6,-2 12 13,-3 11 9,2 5 8,6 5-3,8 0-8,8 2-1,12 2-15,0 0 4,10-2-6,19-4 2,8-4-3,4-9 4,5-11 4,2-6-4,2-10 2,2 0 0,-1-9-6,-2-16-6,-2-12-12,-5-5-2,-9-2-15,-10 0 11,-9 6 13,-6 9 5,-3 12 6,-3 9 7,-2 6 17,0 2-24,0 0-2,0 4-16,0 19 18,0 3 22,0 8-3,0-6-15,0 0 7,0-6-5,2-7-6,16-3 0,-3-6 0,5-6 12,1 0-4,1 0 5,0-16-13,3-11-16,-7-12-30,-5 1 8,-6 4 20,-7 8 6,0 8 11,-3 4 1,-19 4-1,-4 3 0,-1-2 1,5 5 2,3 0 7,9 4 7,5 0 12,2 0-3,3 0-4,0 0-5,0 0-13,0 0-3,0 0-4,0 0 0,12 0 4,10 0 8,10 0 10,10 0-2,5 0-7,1 0-9,4 0 12,-10 0-12,-1 0 1,-12 0-1,-10 0 3,-5 0-3,-13 0 0,-1 0 3,0 0-3,0 0-11,0 0-9,0 0 0,-10 0 6,-6 14 14,-2 3 3,2 0-2,4 1 1,0 0-2,8-1 1,2-2-1,2-1 0,0-2-11,25 0-1,10 1 11,5-1 1,-3 4-3,-8-3-4,-8 4-17,-10-2 2,-6 1 12,-5-1 1,0-3 9,0-2 2,-14-1 31,-5 0 8,-2 1-15,2-2-8,5-3-11,4 0-7,6-3-18,2-2-62,2 0-126</inkml:trace>
  <inkml:trace contextRef="#ctx0" brushRef="#br0" timeOffset="57955.8362">13087 5119 263,'0'0'38,"0"0"8,0 0 8,0 0-45,0 0 21,-68 126 78,37-66-40,2-2 15,2 0-25,12 0-5,9 0-27,6-3-16,2-2-10,23-6 5,10-6-5,-4-7-11,3-5-44,-1-9-30,0-11-35,10-9-64,2 0-164</inkml:trace>
  <inkml:trace contextRef="#ctx0" brushRef="#br0" timeOffset="58571.3319">13528 5304 55,'0'0'266,"0"0"-249,0 0 34,0 0 8,0 0-25,0 0-7,-2-57-16,2 57 5,0 0-3,0 0-13,0 23-3,-7 11 3,-7 8 63,-3 0-35,-1-2 14,5-4-20,3-1-9,4-4-4,4-4-3,2-6-2,0-4-4,0-6-7,11-4-33,7-7 5,7 0 29,10-13-8,-2-18-11,-1-6-14,-6 7 23,-11 10 16,-5 12 19,-10 6 14,2 2-8,-2 0-25,0 7-7,2 10 7,5 5 30,0 1-12,4-4-12,2-3 0,3-4-3,1-4 2,1-1 2,1-7 3,-1 0 1,2 0 1,0-19 15,-3-8 20,1-8 4,-5-1-21,-4 0 15,-5 7-3,-4 3-23,0 3-2,0 7-14,0 2-3,0 1 0,0 6 0,0 1-1,0 4-26,0 2-33,0 0-46,0 0-59,-2 0-60,-2 0-201</inkml:trace>
  <inkml:trace contextRef="#ctx0" brushRef="#br0" timeOffset="58932.7515">14304 4907 82,'0'0'170,"0"0"-86,0 0 9,0 0-20,0 0 17,0 0-32,11-15-12,-11 15-16,0 0-30,0 0-14,-5 24 14,-17 9 7,-7 3 45,0 4-25,0-2-6,3-4-13,7 0-1,-2-6-7,9 0-8,3-4-96,9-6-97,0-7-245</inkml:trace>
  <inkml:trace contextRef="#ctx0" brushRef="#br0" timeOffset="59297.3766">14514 5092 383,'0'0'66,"0"0"-2,0 0 0,0 0-10,0 0-40,0 0-14,13 17-13,-13 13 13,-17 10 17,-11 10 36,-6 3 8,1-3-10,-1-2-19,5 0-7,5-2-6,4-4-12,8-4-5,10-6 1,2-8-3,2-5-5,28-9-13,10-8 3,13-2-22,7-7-76,0-23-121</inkml:trace>
  <inkml:trace contextRef="#ctx0" brushRef="#br0" timeOffset="59533.3575">14400 5390 526,'0'0'119,"0"0"-54,0 0 72,0 0-48,0 0-42,0 0-27,8-4-20,21 0-21,13 0-10,8 0 10,1 2-48,-4 0-55,-9-2-93,-7-4-180</inkml:trace>
  <inkml:trace contextRef="#ctx0" brushRef="#br0" timeOffset="60522.708">15025 5418 385,'0'0'58,"0"0"11,0 0 15,0 0-11,0 0-27,0 0-6,0 8 6,10-8-16,17 0-1,17 0-20,10 0 5,8 0-7,0 0-7,-3 0 8,-12 0-8,-7 0 0,-16 0-7,-9 0-51,-10 0-64,-5 8-93,0-1-32</inkml:trace>
  <inkml:trace contextRef="#ctx0" brushRef="#br0" timeOffset="60762.3156">15290 5298 480,'0'0'96,"0"0"-23,0 0 16,0 0-22,0 0-51,0 0-16,0 9-19,0 12 19,0 9 23,0 2 3,-6 6-17,0 4-4,2 4-5,4 0-65,0 0-45,0-8-68,16-13-141</inkml:trace>
  <inkml:trace contextRef="#ctx0" brushRef="#br0" timeOffset="61299.5414">16136 5310 433,'0'0'49,"0"0"34,0 0-12,0 0-38,0 0-33,0 0-11,-3-3-12,-21 21 23,-9 6 2,-3 5 28,5 2-13,5-4-6,9 1 5,6-4-3,7-1-4,4-6-8,0-3 1,7-4-1,22-3 4,4-7 15,8 0-1,-6-7-5,-4-15-4,-6-4-10,-12-4 1,-11 2-1,-2-2 2,-2 0 0,-25 2 0,-4-2 4,2 0-2,2 2 8,9 1 2,7 0 8,5 0 25,6 0 3,0 1-31,6-1 8,17 5-10,1 1-13,1 1 1,-8 8 0,-1 1-3,-7 3-2,0 4-50,0 1-115,4 3-106</inkml:trace>
  <inkml:trace contextRef="#ctx0" brushRef="#br0" timeOffset="61631.4252">16565 4999 456,'0'0'160,"0"0"-145,0 0-9,0 0-2,68 102 43,-44-41-3,-10 8 4,-9 4-20,-5 1-7,-5 1 7,-26-3-12,-14-5-5,-15-2 2,-11-10-2,-3-6 3,5-7-14,13-3-45,14-14-87,19-11-115</inkml:trace>
  <inkml:trace contextRef="#ctx0" brushRef="#br0" timeOffset="66456.2288">7897 5291 191,'0'0'40,"0"0"-3,0 0 21,0 0-25,0 0-32,0 0 1,0 0-2,3 0 7,-3 0 6,0 0 6,0 0 9,0 0-2,0 0-3,0 0-9,0 0 3,0 0 2,1 0 1,-1-2-7,3-1-7,-3-4-5,2-1-2,0-2-3,0-2 4,1 1 2,-1-2-1,0-1-1,0 2 0,0 0 2,0 0-1,1 3 0,-3-2-1,3 6 6,-3 2 5,0 3-3,0 0-8,0 0-1,0 0-6,0 0-15,-8 23-1,-16 10 23,0 6 37,-5 3-14,6 2-10,8-6-5,3 2 1,6-4-3,4-4-6,2-4 6,0-10-5,0-6-1,0-6-10,8-3 3,6-3 7,6 0 14,3-11-14,3-13-15,3-6-42,-4 0-20,-5 8 8,0 7 24,-8 8 23,2 7 22,-5 0 12,3 0 15,-1 0 0,-1 14 5,0 6 0,1 4-23,-3-2 4,2-2-1,-1-6-1,-5-5-5,0-6-2,-2-3 1,3 0 3,0 0 17,6 0 50,2-12-41,3-2-19,1-2 31,-3 0 7,-1-1-14,-6-2-12,-4-3 14,-3-4 2,0-4-16,0-1 0,-16-1-19,0 5-3,5 4-4,2 5-1,7 4 0,2 4-3,0 3-42,0 4-29,0 3-57,8 0-71,-1 0-232</inkml:trace>
  <inkml:trace contextRef="#ctx0" brushRef="#br0" timeOffset="66915.3664">8465 4775 216,'0'0'45,"0"0"38,0 0 5,0 0 7,0 0-30,0 0-36,4-9-15,-4 9-14,-2 18 1,-15 14 12,-8 2 26,3 5 2,5-1-16,-2-4-14,5 0 1,4-2-2,-1-6-6,4-8-1,3-10 4,4-6-7,0-2-3,0 0-37,0 0-10,0 0-9,0 0-55,11-6-98</inkml:trace>
  <inkml:trace contextRef="#ctx0" brushRef="#br0" timeOffset="70065.9344">17233 5629 25,'0'0'194,"0"0"-166,0 0 10,0 0 28,0 0-36,0 0-13,0 0 2,0 0-2,0 0-12,0 0 10,0 0 3,0 0-9,0 0-9,0 0-1,0 0 1,0 0 1,0 0-1,0 0 0,0 0 0,0 0-1,0 0 0,0 0 1,0 0 8,-3 0 4,-3 0 3,2 0-1,-1 0 2,0 0-2,5 0 0,0 0 1,0 0 5,0 0 5,18 0 2,24-2-19,18-5-1,17 0-3,3 2 2,-9 1-6,-17 0 0,-21 4 0,-15 0 2,-14-1-1,-4 1-1,0 0 6,0 0 16,0-3 4,0 3 2,0 0-5,0-1-15,0 1-4,0 0-3,0 0-1,0 0-3,0 0-15,0 0-27,0 0-24,0 0-63,0 0-161</inkml:trace>
  <inkml:trace contextRef="#ctx0" brushRef="#br0" timeOffset="76824.167">18282 5378 125,'0'0'20,"0"0"46,0 0 9,0 0-44,0 0 1,0 0-6,0 0 1,3-56 4,-1 46-6,0 2-4,1 0-1,-3 3-3,0 2-7,0 1 11,2-2-8,-2 0 3,0 0 7,0-3-13,4-1 9,-2 1-6,-1-2-1,2 4 8,-3-2-7,0 4 0,0-1-1,0 4-1,0-3-3,4 3-2,-4 0-6,0 0-6,0 0-12,0 24-13,0 13 21,0 9 10,0 4 9,0 0-2,0 1-2,0-5 2,0-5-5,0-4 3,0-8-4,0-2 4,0-9-5,0-6 2,0-6-2,0-2 1,0-3 0,0-1 5,0 0 2,0 0 8,0 0 0,0 0-3,0 0-13,0-15-23,8-7-107,3-7-55</inkml:trace>
  <inkml:trace contextRef="#ctx0" brushRef="#br0" timeOffset="77476.0153">18611 5201 376,'0'0'30,"0"0"-15,0 0 29,0 0-8,0 0-25,0 0-11,0 0-16,0 20 6,-10 8 10,-15 5 21,-4 2 3,-4-1-1,-2-2-12,-3-1 3,5-4-11,6-6 7,4-4-6,7-4-3,8-5 2,3-2-2,5-1 0,0-5 0,0 0 4,0 0 2,0 0-1,0 0 0,0 0-1,0 0 8,0 0 11,0 0-7,0 2-3,0-1-7,0-1-7,0 0-1,0 0 1,0 0 1,0 0 0,0 0 7,0 0 16,0 0 7,0 0 3,0 0-4,0 0-9,0 0 2,0 0-5,0 0-18,0 4 0,13 10-16,10 4 16,13 10 3,5 0 2,4 2 0,0-3-2,-7-5-3,-9-7 0,-13-4-1,-8-5-9,-5-2-8,-3-4-13,0 0 3,0 0 7,0 0-6,0 0 10,0 0-21,2-2-80,2-13-396</inkml:trace>
  <inkml:trace contextRef="#ctx0" brushRef="#br0" timeOffset="78495.912">19201 5460 182,'0'0'10,"0"0"-5,0 0 14,0 0 0,0 0-6,0 0-3,-2 2 13,2-2 20,0 0 2,0 0-4,0 0-9,0 0-9,0 0-13,0 0-7,0 0-3,0 0 0,0 0-3,0 0 0,0 0 3,0 0 0,0 0 1,0 0 0,0 0 4,0 0 9,0 0 12,0 0 7,0 0-8,0 0-1,0 0-7,0 0-3,0 0 2,0 0 1,0 0 2,0 0-7,2-9-9,2-3-3,-4-1 2,0-1-2,0 2-9,0 0-1,0-3-2,-15 6-3,-5 1 4,-3 1 3,-1 5 1,-2 2-1,-3 0 7,-2 9 1,-1 13 16,1 7 6,4 6 5,7 0 7,11 0-9,6-3-2,3 3-2,0-6 3,18 0-10,7-5 0,0-5 1,0-4 2,0-5-1,-2-5-8,2-2 3,8-3-11,7 0-19,11-8-86,3-21-130</inkml:trace>
  <inkml:trace contextRef="#ctx0" brushRef="#br0" timeOffset="79171.1762">19484 5548 377,'0'0'33,"0"0"18,0 0 35,0 0-31,0 0-23,0 0-15,60 4 12,-35-11 2,-1-6-8,6-3 4,-4-4-9,1-4-9,-7 0-6,0-3-3,-9-2 0,-4 0 0,-3-2 1,-4 4-1,0 6-5,0 7-1,-22 8-4,-11 3-6,-7 3 7,-1 0 2,6 14 7,3 9 10,6 3 5,5 1-3,8 4 3,7-4 3,6 2-5,0 0-1,0-4-4,17-4 6,8-4 16,2-2 0,2-6-5,1-3-13,8-6-12,10 0-7,14 0-93,7-15-84,3-8-197</inkml:trace>
  <inkml:trace contextRef="#ctx0" brushRef="#br0" timeOffset="79952.4694">20015 5029 347,'0'0'87,"0"0"-48,0 0 30,0 0-5,0 0-20,0 0-16,0 2-7,0-2-8,24 0 5,12 0-4,13 0-3,4 0-9,-8 0 2,-13 0 6,-17 0-10,-9 0 7,-6 0-6,0 0-1,0 3-21,0 2-42,-13 5-58,-3-2-31,1 1-98</inkml:trace>
  <inkml:trace contextRef="#ctx0" brushRef="#br0" timeOffset="80737.3113">20429 4770 228,'0'0'192,"0"0"-171,0 0 13,0 0-13,0 0-21,0 0 0,0 0 35,5 133 19,-5-87-22,-9 4-11,4-6-2,1-2-11,2-6-1,0-10-6,-1-7-1,3-8 5,0-3-2,0-6 0,0-2 2,0 0 5,0 0 9,13-16 43,15-17-14,11-18-48,6-7-4,-3-4-26,-1-1 9,-7 14-15,-6 8 25,-10 15 11,-9 13 0,-4 8 16,-5 3 5,0 2-21,0 0-3,0 0-5,0 0-14,0 0 3,-3 2 10,-14 10 9,5 2 0,-6 2-2,1 5 2,-1 1 0,-5 2 1,4 4 0,0-3-1,9 0 2,0-6 1,4 0 0,6-11 1,-3 0-4,3-6 4,0-2-1,0 0 1,0 0 3,0 0-1,0 0 3,0 0-4,0 0 1,0 0 9,4 2 9,11 3 10,2 6 0,2 7-7,11 4-16,0 4-2,5-2 6,-2-4-6,-6-2-2,-2-2-5,-10-6 0,-3-4-2,-4-1-1,-3-3-39,-3 3-19,4 5-24,4-2-60,3-4-71</inkml:trace>
  <inkml:trace contextRef="#ctx0" brushRef="#br0" timeOffset="81173.5809">21078 4734 301,'0'0'76,"0"0"-27,0 0 7,0 0 7,0 0-40,0 0-23,9-8-6,-9 16-27,0 21 33,-14 8 70,-6 5-34,2 2-7,1 0 7,5 1-21,1 0-7,5-8-1,0-2-1,1-10-4,-1-9 1,6-2 0,0-8-2,0-4-1,15-2-4,20 0-4,15-12-7,10-14-121,-7-2-114</inkml:trace>
  <inkml:trace contextRef="#ctx0" brushRef="#br0" timeOffset="81377.3827">20932 4913 430,'0'0'91,"0"0"13,0 0 15,0 0-90,0 0-26,0 0-3,140-50-8,-99 45-54,-3 0-55,-6 1-102</inkml:trace>
  <inkml:trace contextRef="#ctx0" brushRef="#br0" timeOffset="83273.4748">21593 5279 184,'0'0'111,"0"0"-85,0 0 21,0 0 5,0 0-19,0 0 0,0 0 19,67-70-15,-67 69-2,0-1 14,0 2-21,0 0-28,-29 0-6,-13 0-6,-18 0 10,-1 18-2,7 5 4,14 1-1,12 1-2,10-1 2,7-2 1,11-1 0,0 2-1,13 0-11,22 4 12,10 1 13,2 2-8,-7-2-10,-8 2 0,-11-1-17,-6 0-10,-9 0-1,-6 0-11,0 0 4,-29-5 26,-16-2 12,-8-4-2,-3-6 0,1-6 4,10-4-2,6-2 2,13 0 3,10-18 4,14-7 12,2 2 5,16-5 18,22 2-42,12 4-6,14 1-3,11 3 4,8 4-7,-4 1-13,-4 2 0,-17 1 2,-21 3-6,-14 0-20,-12 3 23,-10 2 8,4 0 18,3-3-3,0 0-6,3-1-30,3 0-16,-1 0 55,0 0 12,-1 0 33,-5 0 10,-4 1 3,-3 5-5,0-3 2,0 3-44,0 0-4,0 0-7,0 0-3,0 0-5,0 0 1,0 0-3,0 3 2,0 12 8,0 4 49,0 2-9,0 2-20,0-2-6,0 4-11,0-4-3,0 1-1,0-4-60,10-4-80,-1-3-176</inkml:trace>
  <inkml:trace contextRef="#ctx0" brushRef="#br0" timeOffset="83468.4114">22061 5231 565,'0'0'65,"0"0"-64,0 0 0,0 0-1,0 0-37,0 0-148,43 25-74</inkml:trace>
  <inkml:trace contextRef="#ctx0" brushRef="#br0" timeOffset="83934.0876">22162 5574 35,'0'0'398,"0"0"-350,0 0 0,0 0-33,0 0-14,0 0-1,60-10-13,-51 30 1,-3 4 6,-2 2-6,-4 3 12,0 3-1,0-3 3,0-3 1,-2-3-3,-6-7-13,-1-9-15,4 0 8,0-5 9,3-2 11,-1 0 20,3-14 60,0-16-60,5-10-15,18-1-5,6 2-4,-2 8 4,-2 13 26,-8 10 0,-3 7-16,-1 1 11,-2 0-10,-2 9-11,2 16 15,-7-1 14,3-1 9,-2 0-13,-4-3-4,4-1-17,2 4-1,-1-2-3,11 5-65,0-6-65,7-8-141</inkml:trace>
  <inkml:trace contextRef="#ctx0" brushRef="#br0" timeOffset="84301.1569">22915 5153 176,'0'0'343,"0"0"-281,0 0 17,0 0-33,0 0-46,0 0-44,-16 75 44,-15-12 39,-10 9-3,3 1 11,3-3-1,8-3-34,12-8-6,11-2-4,4-8 1,0-5-3,26-5-44,5-9-13,6-7-23,1-14-15,1-9-53,-1 0-239</inkml:trace>
  <inkml:trace contextRef="#ctx0" brushRef="#br0" timeOffset="84855.2531">23099 5348 363,'0'0'18,"0"0"16,0 0 32,0 0-27,0 0-39,0 0-13,0 20 13,-10 7 46,-3 4-2,1-1-4,3 0-7,5 0-14,0-4-8,4-4-9,0-2-1,0-4-1,0-6 0,4-2-24,7-4 3,5-4 21,5-2 0,4-19-1,2-7-31,-7 3 32,-7 11 3,-6 7 18,-4 7 10,-1 0-19,-2 0-12,7 12-21,-1 11 21,3 3 21,0 1-12,0-6-8,2-6 1,-2-5-2,-4-6 4,1-4 0,3 0 16,3-4 37,7-24 2,8-15-44,2-13-5,4 0 9,-7 1-2,-7 9-2,-12 11-2,-7 5-3,0 4-10,-21 3-7,2 9-13,1 7-54,5 5-58,5 2-74,6 0-120</inkml:trace>
  <inkml:trace contextRef="#ctx0" brushRef="#br0" timeOffset="85299.1945">23797 4904 369,'0'0'80,"0"0"-11,0 0 10,0 0-33,0 0-46,0 0-16,6 31 16,-14-1 24,-7 4 14,-5 4-8,-3 0-13,4 2-13,-6 2-4,0 7-33,8-1-94,5-6-186</inkml:trace>
  <inkml:trace contextRef="#ctx0" brushRef="#br0" timeOffset="85627.4157">23823 5322 426,'0'0'82,"0"0"-35,0 0 7,0 0-27,0 0 7,0 0-24,26-31-10,-26 31-20,0 21-5,0 11 25,-11 6 34,-7 4-2,2-2-9,-2 0 5,3-2-13,4-2-2,0-4-6,5-6-5,5-8 4,1-4-6,0-4-3,5-1-9,14-7 7,8-2-26,6 0-51,5-9-113</inkml:trace>
  <inkml:trace contextRef="#ctx0" brushRef="#br0" timeOffset="85832.6621">23699 5494 364,'0'0'381,"0"0"-340,0 0 51,0 0-61,0 0-27,0 0-4,150-62-5,-95 58-38,4 4-43,-8-2-76,-15 2-148</inkml:trace>
  <inkml:trace contextRef="#ctx0" brushRef="#br0" timeOffset="86047.1141">24054 5479 389,'0'0'333,"0"0"-282,0 0 28,0 0-22,0 0-57,0 0-13,87 0-28,-53 0-25,-4 0-16,-5 0-48,-5 0-73,-6 0-126</inkml:trace>
  <inkml:trace contextRef="#ctx0" brushRef="#br0" timeOffset="86296.8977">24224 5310 281,'0'0'289,"0"0"-234,0 0-9,0 0-27,0 0-19,0 0 0,-20 39 3,6-8 42,3 3-14,-3 5-11,1 0-13,2 6-1,-3 2-6,1 3-79,7-9-91,6-7-208</inkml:trace>
  <inkml:trace contextRef="#ctx0" brushRef="#br0" timeOffset="87023.9617">24736 5400 182,'0'0'270,"0"0"-226,0 0 27,0 0-20,0 0-26,0 0-17,0-14-2,0 14-5,0 0-1,0 0 1,0 0 5,0 0-2,0 0-1,0 0 2,0 0 3,0 0 0,0 0-2,0 0 2,0 0 7,2 0 1,0-4-9,3 2-7,0-3-7,-3 4-1,0-1 8,-2 0 2,0 0 0,0 2 0,0 0-2,0 0-3,-25 4-28,-10 19 31,-7 8 12,3-1-1,10 4-7,14-2-4,11-2 0,4-1-5,2-6 3,23 0 2,6-9 4,2-9-4,-4-5-2,-2 0 2,-1-5 1,-7-21-1,-2-11-15,-6 0 6,-11-4 4,0 5 4,0 2 0,-22 2 2,-7 0 4,-3 6-2,3 0 17,12 1 22,3 3 18,10-3-20,4-4 10,0 1-6,6 0-13,19 2-6,3-1-25,6 2-7,0 9-43,-10 8-54,-10 8-171</inkml:trace>
  <inkml:trace contextRef="#ctx0" brushRef="#br0" timeOffset="87361.4884">25030 5104 552,'0'0'144,"0"0"-47,0 0-21,0 0-76,0 0-4,0 0-13,44 97 17,-32-42 15,-7 6-1,-5 4 8,0 6-9,-13 1-4,-16-1 0,-8-1-2,-7-5-4,-10-3 7,-10-4-7,-12-2-3,-4-4-64,11-9-114,24-16-190</inkml:trace>
  <inkml:trace contextRef="#ctx0" brushRef="#br0" timeOffset="116069.2816">2366 6641 320,'0'0'58,"0"0"-55,0 0 38,0 0 17,0 0-30,0 0-17,0 0 11,4-5 10,-4 2 1,0 3 0,0 0-2,0 0-7,0 0-3,0 0-4,0 0-7,0 0-5,0-2-2,0 2 1,0 0 0,0 0-1,0 0-3,0 0 0,0 0-5,0 5-11,0 21-24,0 11 22,0 13 18,-8 3 20,-4-3-6,2 0-8,1 1 9,2-5-2,3-5-1,4-3-7,0-10 1,0-6-6,0-4 2,6-7 3,8-4-5,1 0 3,8-5 14,4-2-5,0 0-12,-2 0-66,0-7-77,-11-13-232</inkml:trace>
  <inkml:trace contextRef="#ctx0" brushRef="#br0" timeOffset="116356.6828">2148 6904 454,'0'0'57,"0"0"4,0 0 46,0 0-37,0 0-46,0 0-13,54 0-9,-19-4-2,1 2-6,4 2-84,-3 0-74,2 0-102</inkml:trace>
  <inkml:trace contextRef="#ctx0" brushRef="#br0" timeOffset="116617.7878">2746 6912 478,'0'0'178,"0"0"-168,0 0 35,0 0 20,0 0-63,0 0-2,129-6-6,-84 4-4,-6 2-25,-6 0-29,1 0-26,-9 5-61,-5 7-91</inkml:trace>
  <inkml:trace contextRef="#ctx0" brushRef="#br0" timeOffset="116798.7687">2932 7211 632,'0'0'41,"0"0"-12,0 0 81,0 0-47,0 0-54,0 0-5,94 4-8,-29-15-55,1 4-64,-8-1-97,-12 1-236</inkml:trace>
  <inkml:trace contextRef="#ctx0" brushRef="#br0" timeOffset="117178.8143">3649 6870 547,'0'0'56,"0"0"-13,0 0 27,0 0-47,0 0-23,0 0-15,-43 60 15,14-18 15,7 2-5,6-3-1,10-3 0,6-5-3,0-4-1,0-8-5,17-4 1,5-9-1,9-8 19,0 0 1,7-8 13,5-26 13,-3-12 5,-4-5-30,-10 1 1,-9 3 6,-11 12-15,-6 7 5,0 7-3,0 8-15,-5 3-5,-17 4-18,-7 4-120,-2 2-92,8 0-254</inkml:trace>
  <inkml:trace contextRef="#ctx0" brushRef="#br0" timeOffset="118119.086">3744 6916 281,'0'0'15,"0"0"-10,0 0 65,0 0-15,0 0-48,0 0-7,0-7 0,0 7 0,-2 0-6,-2 0-2,-10 0-5,-7 0 11,2 7-27,1 1-214</inkml:trace>
  <inkml:trace contextRef="#ctx0" brushRef="#br0" timeOffset="119212.1379">4186 7319 389,'0'0'51,"0"0"-46,0 0 43,0 0 14,0 0-32,0 0-21,0 0 7,0 9 11,0-9 0,0 3 1,0-3-2,0 2 4,0-2-3,0 2-22,0 2-5,0-1-16,0 8-3,-1 7-1,-10 8 17,-5 9-2,1-2-64,4-5-114,5-11-218</inkml:trace>
  <inkml:trace contextRef="#ctx0" brushRef="#br0" timeOffset="120007.5635">4749 7006 0,'0'0'515,"0"0"-474,0 0-28,0 0 40,0 0-16,0 0-32,127-50-2,-100 47 4,-2 3-1,0 0-4,-4 0-2,2 7-4,-5 11-4,-5 8 3,-4 4-3,-4 5-3,-5 0 6,0 0 1,-5-1 4,-13-4-2,-1-6 1,7-6 1,0-7-3,8-4-4,2-5 6,0 0 1,2-2 1,0 0 7,0 0 9,0 0 23,0 0 8,4-10-21,17-16-27,5-5-18,8-3 18,3-4-5,-1 2-6,-3 4 7,-4 3 1,-11 9 3,-5 5-8,-5 5 3,-4 3 5,-2 6 0,-2 1 0,0 0-6,0 0 1,0 0 3,0 0-2,-14 4-12,-5 14 16,-8 6 10,2 2 5,5 2-6,5-3 5,8-1-3,7-5 1,0 1-4,0-1-4,13-1-4,8-2 0,3 0-6,-2-4-32,5-3-43,1-9-98,0 0-277</inkml:trace>
  <inkml:trace contextRef="#ctx0" brushRef="#br0" timeOffset="120307.9256">5585 7066 488,'0'0'75,"0"0"27,0 0 8,0 0-40,0 0-19,0 0-16,85-12-5,-53 8-13,-2 4-17,-3 0-1,-4 0-8,-8 0-75,-3 14-66,-8 8-55,-4 5-108</inkml:trace>
  <inkml:trace contextRef="#ctx0" brushRef="#br0" timeOffset="120501.5588">5650 7295 403,'0'0'192,"0"0"-97,0 0 51,0 0-42,0 0-51,0 0-25,16 0-21,10 0-7,8 0-3,8 0-31,-4-2-73,-1 2-48,-5 0-20,-5 0-51</inkml:trace>
  <inkml:trace contextRef="#ctx0" brushRef="#br0" timeOffset="120882.8878">6191 7104 287,'0'0'176,"0"0"-114,0 0 62,0 0-19,0 0-43,0 0-42,16-27-20,-16 28-12,-8 20-21,-17 8 33,-5 9 12,2 0-2,8-2-2,8-3-4,11-4-4,1-6-4,1-6 1,25-2-7,5-11 10,6-4 12,3 0 3,3-8 1,-3-14 23,-11-7 11,-9-3 2,-9-5 13,-7-1-29,-4 4-14,0 4-3,-2 3-19,-11 9-4,-3 4-9,-6 12-67,-7 2-115,1 0-88,5 2-276</inkml:trace>
  <inkml:trace contextRef="#ctx0" brushRef="#br0" timeOffset="122090.8975">7941 6914 407,'0'0'176,"0"0"-165,0 0 20,0 0 25,0 0-1,0 0-20,0-26-20,0 26 5,0 0-4,0 0-16,0 18-12,0 10-17,0 12 29,0 8 14,0 4-5,0 1 0,0-3 0,-2-3-3,-2-6-6,-2-10 0,-2-6-14,4-9-2,2-8-3,2-4-4,0-4-1,0 0 24,0 0 9,0-21 18,18-12-27,11-6-36,6 2 21,0 7 0,4 5 3,-6 10 6,-2 7 0,-4 8 1,-7 0 1,-4 1-6,-5 23 0,-4 9 0,-5 3 3,-2-1 2,0 2 3,-17-5 1,-12-4 1,-5-6-1,-4-8 1,2-6 14,7-8 9,4 0 5,6 0-2,5-8 10,5-14 6,7-8-42,2 4 0,0 3-77,25 3-94,2 13-203</inkml:trace>
  <inkml:trace contextRef="#ctx0" brushRef="#br0" timeOffset="122811.6911">8396 7088 454,'0'0'74,"0"0"-3,0 0 4,0 0-54,0 0-21,0 0 0,2 75 42,-2-39 15,0 0-17,0-4-13,0 0-11,0-6-10,0-2 2,0-8-8,0-6-12,0-4-31,0-4 0,3-2-3,13 0 31,8-14 13,14-22-22,6-4-31,-3 8 17,-12 9 38,-12 18 24,-8 5 12,0 0-14,-3 10-6,6 10 13,-3 4 2,0-3-1,-3-1-11,8-6-14,-4-3 4,0-4-6,1-6 4,-2-1 4,4 0 7,10-12 2,8-16-6,7-14-12,7-13-2,-4-8 0,-1-3-12,-3 3-28,-14 13-7,-6 16-14,-13 14 51,-4 10 0,0 6-2,-2 2-5,-13-1 2,-4 3 7,1 0 6,5 0 0,3 0-1,2 0 2,2 0 1,1 0 0,0 7 0,-5 7-2,3 12 2,-6 8 18,1 8 21,1 6 0,0 0-4,4-1 10,3-3-13,2-5-15,2-2-8,0-7-1,9-4-8,13-8-37,4-4-48,4-11-54,-6-3-173</inkml:trace>
  <inkml:trace contextRef="#ctx0" brushRef="#br0" timeOffset="122991.9131">8932 7134 710,'0'0'179,"0"0"-111,0 0-1,0 0-67,139-48-5,-74 36-30,-7 2-75,-11 3-68,-11-2-103</inkml:trace>
  <inkml:trace contextRef="#ctx0" brushRef="#br0" timeOffset="125294.7101">10350 7403 254,'0'0'66,"0"0"-26,0 0 45,0 0-10,0 0-13,0 0-31,0 0-12,-3-14 6,6 11-8,18 3 3,19-5-11,20 1 10,25 2 13,29 2-11,22 0 5,15 0-11,-8 0-1,-27 0-14,-33 0-1,-35 0-3,-21 0-20,-18 2-8,-9 7-48,-13-2-68,-25-3-43,-11-1-159</inkml:trace>
  <inkml:trace contextRef="#ctx0" brushRef="#br0" timeOffset="125969.7086">10714 6909 402,'0'0'39,"0"0"8,0 0 1,0 0-11,0 0-21,0 0 6,10-94-5,-26 94-16,-20 0-1,-11 13 0,-8 17 10,4 7 9,9 2-5,10-1-2,14 1-7,16 0 8,2-3-12,6-5-1,26-7 1,5-8 3,4-10 14,-3-6-4,-5 0-1,-3-18-3,-2-17 2,-1-9-3,-2-14-9,-5-14-6,2-1-16,-12 3-7,2 15 11,-7 14 13,-4 15 5,-1 8 2,0 6 3,0 2-4,0 4 1,0 2 0,0 2-1,0 0 6,0 2 1,0 0-1,0 0-4,0 0-3,0 10-6,0 18-5,0 11 11,0 2 28,0 3-1,0 1-14,0-6-4,0 4-5,0-1 0,0 4-4,0 2-37,0-2-70,0-7-83,5-16-182</inkml:trace>
  <inkml:trace contextRef="#ctx0" brushRef="#br0" timeOffset="126480.8445">11046 6852 413,'0'0'114,"0"0"-83,0 0 29,0 0-7,0 0-43,0 0-10,59-16-6,-41 40 0,-3 4 1,-6 2 4,-4 2-9,-5 0 2,0-3 8,0-3 1,-14-4-1,0-7 0,4-3 0,3-6 0,2-3 3,5-3-3,-2 0 15,2-9 23,0-13-15,0-4-23,21-4-2,2 4-5,4 0 7,2 4 0,-5 0 6,2 5-6,-11 0 1,-4 4 0,-6 4 8,-5 2-8,0 4 13,0 1 11,0 2-15,0 0-9,0 0-1,0 0-1,0 0-2,0 3 1,-2 13 2,-7 7 10,3 3 3,0 2-6,0 2-4,1 6 5,2 4-8,3 2-25,0 1-62,0-6-79,8-6-108</inkml:trace>
  <inkml:trace contextRef="#ctx0" brushRef="#br0" timeOffset="127416.9814">10780 7888 394,'0'0'162,"0"0"-160,0 0 7,0 0 20,0 0-21,0 0 1,22-74-9,-18 62 0,-4 3 14,0 2-2,0 5-12,-18 2-4,-17 0-6,-10 20 10,-9 12 9,2 4 23,0 0 8,8 5-14,9-4-8,12-3-12,13-7-2,10-5-2,0-8-2,10-7-9,19-7 9,2 0 11,3-5-2,9-25-2,-3-10-2,7-10-5,-3-15-1,-1-5-22,-5 1-13,-11 2-14,-8 18 37,-7 14 13,-10 15 0,3 9 7,-5 6-1,0 3 3,0 0-9,0 2-3,0 0 2,0 0-2,0 0-5,-3 16-1,-7 12 9,-7 8 20,5 5 6,1 3-3,3-5-7,6 1-5,2-5-4,0-6-3,0-7-3,12-4 2,5-4-2,8-3 7,-3-7-8,6-2-5,2-2-5,0 0-3,9-17 0,-1-11-15,2-8-13,-6-5-25,-10-2 38,-8 1-17,-7 0-17,-5 2 9,-4 8 45,0 8 8,0 7 1,-11 8 5,-2 3 0,6 6 0,0 0 13,2 0-3,-3 0 5,-6 20 20,-1 12 14,-1 8 9,1 2-8,1 1 7,5 1-30,7-7-10,2 1-6,0-3-10,11-7-7,12-6 0,-1-6-40,5-13-20,2-3-33,-3 0-56,-1-14-97</inkml:trace>
  <inkml:trace contextRef="#ctx0" brushRef="#br0" timeOffset="127628.5161">11174 7756 50,'0'0'571,"0"0"-518,0 0 15,0 0 8,0 0-58,0 0-14,86 0 0,-34 0-4,-3 0-24,-2-7-27,-7 4-7,-6-1-39,-7 0-97,-11-2-188</inkml:trace>
  <inkml:trace contextRef="#ctx0" brushRef="#br0" timeOffset="128070.8857">12005 7270 575,'0'0'120,"0"0"-99,0 0 84,0 0-7,0 0-49,0 0-49,52-5-8,-17 5-5,3 0-1,-5 5-50,-6 12-55,-6 7-30,-10 2-36,-11 0-127</inkml:trace>
  <inkml:trace contextRef="#ctx0" brushRef="#br0" timeOffset="128234.7852">11989 7560 205,'0'0'372,"0"0"-313,0 0 26,0 0 34,0 0-35,0 0-62,50 4-19,3-4-3,16 0-27,10 0-79,-4-7-107,1-7-335</inkml:trace>
  <inkml:trace contextRef="#ctx0" brushRef="#br0" timeOffset="128826.6437">12815 7006 552,'0'0'24,"0"0"10,0 0 35,0 0-42,0 0-27,0 0-3,48 0-10,-45 39 13,-3 6 13,0 6 25,0-3 5,-9-2-29,7-4-7,2-6-2,0-7-1,2-6-4,14-7 0,-1-6 2,5-6-1,0-4 4,2 0 4,5-9 2,4-17-8,1-15-3,5-8-11,-1-4-15,-2 2-19,-5 12 26,-13 11 13,-8 9 4,-8 9-2,0 2 4,0 3 0,0 2 2,-8 3 3,1 0 4,-2 0-2,-3 0 7,2 0-5,-3 3-2,5 6 0,2 5-7,-1 2 2,0 6-2,5 5-10,2 3-50,0-5-87,18-3-103</inkml:trace>
  <inkml:trace contextRef="#ctx0" brushRef="#br0" timeOffset="129285.7679">13436 7528 384,'0'0'156,"0"0"-152,0 0 5,0 0 30,0 0-18,0 0-12,-114 68 17,81-31 5,4 1-2,10-3-8,5-3-8,12-6 2,2-4-8,0-6-6,20-6 10,9-8 5,7-2 3,3-6 5,4-21 18,-3-10 2,-4-7-18,-14 1 7,-11 6 24,-11 4-28,0 6-23,-13 5-6,-14 8-15,-6 11-51,-2 3-121,10 0-104</inkml:trace>
  <inkml:trace contextRef="#ctx0" brushRef="#br0" timeOffset="149472.8844">14819 7567 555,'0'0'3,"0"0"-3,0 0 11,0 0 30,0 0-8,0 0-25,0 0 0,24-24 12,-24 24 15,0 0-5,0 0-10,0 0-20,0 0-6,0 10-13,-5 16 4,-14 9 15,-10 7 0,-3 5-31,8-4-63,6-5-96,18-15-162</inkml:trace>
  <inkml:trace contextRef="#ctx0" brushRef="#br0" timeOffset="150124.9169">16333 7261 43,'0'0'317,"0"0"-274,0 0 1,0 0 17,-135 72-21,106-48-19,9 5-7,4-6-8,15 1 1,1-4-7,0 1-2,13-7 2,15-3 8,8-4 0,5-7 2,3 0-6,-3-3-3,-4-19-1,-10-2 9,-9-4-6,-11-1 9,-7 3 16,0-3-5,-12 3-5,-12 2-5,-3-1-5,-1 0-5,1 1 5,2 0-1,7 0 27,5 0 6,6-3 9,4 4-2,3-2-3,0 3-12,0 1-2,0 1-7,0-3-9,0-1-5,0-2-4,0 0-5,12 2-22,13 1-28,4 10-51,4 3-120,-2 10-162</inkml:trace>
  <inkml:trace contextRef="#ctx0" brushRef="#br0" timeOffset="150390.1825">16693 7164 62,'0'0'157,"0"0"-114,0 0 34,0 0 25,0 0-12,0 0-21,27 9-14,-3-9-16,12 0-3,7 0-21,-1 0-12,-4 4-3,-9 4-69,-7 4-121,-11 2-132</inkml:trace>
  <inkml:trace contextRef="#ctx0" brushRef="#br0" timeOffset="150566.7957">16766 7397 485,'0'0'163,"0"0"-126,0 0 51,0 0-9,0 0-59,0 0-17,40 10-6,4-10-12,2 0-49,5 0-43,-4 0-52,0-4-12,-5-4-53</inkml:trace>
  <inkml:trace contextRef="#ctx0" brushRef="#br0" timeOffset="150866.5603">17299 7233 84,'0'0'100,"0"0"8,72-102-11,-65 84 2,-5 9 19,-2 5-13,0 4-41,0 0-36,-16 3-22,-18 21 6,-5 12 27,-1 8 4,9 2-29,8 0-4,14-5 1,9 0-8,0-9-3,5-8 1,17-8-1,11-12 9,12-4-7,6-8 15,7-30-4,3-12-5,-9-9 7,-11-5 3,-16 8 15,-21 10 6,-4 10-39,-20 6 0,-22 10-15,-8 10-47,-1 8-107,2 2-159</inkml:trace>
  <inkml:trace contextRef="#ctx0" brushRef="#br0" timeOffset="159295.3803">3102 9939 337,'0'0'108,"0"0"-107,0 0 9,0 0 42,0 0-9,0 0-33,0 0 4,0 0 27,10-23 8,-10 23-4,0 0-7,0 0-11,3 0-13,2 0-12,1 0-2,6 10-6,5 12 1,-1 6-2,3 7 3,-4-3 4,-2 5 0,0-4 6,-2-6-2,5-1-2,-1-3-2,4-2 0,1-5 0,-3-2 2,2-5 3,-4-7 1,1-2 0,5 0 3,8-8 4,10-18-2,3-6-5,3-9-5,-6-2-1,-5-3-6,-11-3-19,-10-1 4,-11 4-33,-2 1 39,0 8 6,-15 7 8,-8 6 1,1 7-9,-3 12-1,6 0 9,0 5 0,2 0-3,3 0 4,1 0 2,1 10 2,4 7 7,3 2-1,5 6 1,0 1-1,16-1-8,13 1 1,2 1 8,-4-5-11,-3 2-31,-5 0-70,-9-5-87,-1-6-187</inkml:trace>
  <inkml:trace contextRef="#ctx0" brushRef="#br0" timeOffset="159649.0839">4193 9951 684,'0'0'84,"0"0"-69,0 0 26,0 0-25,0 0-16,0 0-6,100-29-3,-78 29-22,2 0-16,1 5-12,1 7-44,-3 0-52,-6 1-122</inkml:trace>
  <inkml:trace contextRef="#ctx0" brushRef="#br0" timeOffset="159864.6893">4183 10207 474,'0'0'184,"0"0"-128,0 0 54,0 0-26,0 0-49,0 0-22,83-2-6,-36-9-2,-7 3-4,-9 3-1,-11 0-8,-2 4-41,-8 1-19,2 0-46,-3 0-51,-5 0-143</inkml:trace>
  <inkml:trace contextRef="#ctx0" brushRef="#br0" timeOffset="169558.1691">5855 9687 124,'0'0'39,"0"0"-16,0 0 41,0 0 0,0 0-41,0 0 4,0 0 5,0 0 8,4-24 7,-4 24 1,0 0-20,0 0-14,0 0-2,0 0-5,0 0-4,0 0-3,0 0-5,0 0-2,0 0 7,0 0 2,0 0 5,0 0 1,0 0 1,0 0 3,0 0 2,0 0-1,0-2-4,0 0-3,0 0-4,0 2-2,0-1 0,0 1 1,0-3-1,0-1 1,0 4-2,0-4 0,0 2 1,0 0 0,0 0 0,0 2 2,0 0 6,0 0 1,0 0-5,-9 0-4,-8 24 2,-5 16 14,-6 10 18,2 7-12,9-2-4,5-4-6,7-7 1,5-7-6,0-6-6,0-9-1,17-10-7,2-5 2,4-7 1,4 0-1,4 0-8,2-26-13,-4-13-12,-2-5-10,-8-2-6,-3 10 23,-7 14 31,-5 12 12,-4 10 12,2 0-18,3 0-2,2 14-4,6 7 28,1 2-11,6-3-8,2-5 4,5 2 3,4-5-2,2-4-1,3-6-5,-3-2 0,2 0 3,-9-20 20,-6-11-1,-4-6-9,-5-6-14,-5-3 8,-6 5 16,0 2-13,0 7 16,-6 0-9,-12 6-5,2 5-9,3 0-10,4 10-1,5 4 0,-1 2-7,3 3-25,0 2-31,-6 0-49,2 0-53,2 0-94</inkml:trace>
  <inkml:trace contextRef="#ctx0" brushRef="#br0" timeOffset="169950.418">6725 9212 483,'0'0'48,"0"0"11,0 0 18,0 0-11,0 0-36,0 0-30,0-28-10,0 35-3,-8 20 13,-14 4 45,-4 6 0,-3 1-6,0 1-30,4-2-7,8-1-2,1 0-6,7 0-70,9-5-50,0-13-90,4-9-240</inkml:trace>
  <inkml:trace contextRef="#ctx0" brushRef="#br0" timeOffset="171096.7023">7118 9760 179,'0'0'50,"0"0"-24,0 0 49,0 0-30,0 0-29,0 0-4,0 0 6,0 0 9,0 0 7,0 0 6,0 0-6,0 0-9,0 0 2,0 0-1,0 0-12,0 0-9,0 0-3,0 0-2,0 0-4,0 0 4,0 0 2,0 0-2,0 0 0,0 0 3,0 0-2,0 0 1,0 0-1,0 0 1,0 0-1,0 0 0,0 0 2,0 0 1,0 0-1,0 0-3,0 0 1,0 0 2,0 0 0,0 0 1,0 0 1,0 0 0,0 0 1,0 0-4,0 0-2,0 0 0,0 0 0,0 0 3,0 0 1,0 0 4,0 0 3,3 0 2,4 0 12,2-4-4,0-9-8,0-4-6,-3-2-7,-4-6-8,-2 4-7,0 3-1,0 6 4,0 3 1,-2 6 2,-15 3-5,-10 0 3,-9 12 11,-4 14 17,-3 11 10,6 4 10,4 10 6,4-4 4,7 3-10,15-7-17,7-5-7,0-5-5,6-8-3,21-4-1,4-8 4,5-5-1,-1-8 4,6 0-11,3-4-15,3-18-50,2-10-84,-4-6-117</inkml:trace>
  <inkml:trace contextRef="#ctx0" brushRef="#br0" timeOffset="182930.3703">3780 10427 118,'0'0'82,"0"0"-71,0 0 27,0 0 28,0 0-32,0 0-20,0 0 7,0 0 12,0 0-4,0 0 0,0 0-1,0-2-6,0 0-3,0 0-3,0-1-6,0 3-7,-2-3-3,-3 1 0,-1 0-4,-6 0 1,-1 2-2,-4 0 2,1 0-6,-8 6 9,1 9 3,0 4-1,1 3-1,6 0 5,3 0-1,4 0-1,2 1 2,5-1 0,2 2 1,0-2-1,0-2-6,0-4 0,4-3 1,7-1-1,3-1 6,2-3 2,2-1-2,-2-4-5,-6-1 7,3-2 3,-3 0 6,3 0 9,1-2 1,-1-13-3,3-2-14,-5-3 2,-1-8-2,2-2 4,-8-7-7,1 1 1,-1 3-7,-4 0 11,0 8 18,0 6-24,0 3 7,0 6-6,-4 2-7,-7 3-1,-7 5-12,-11 0-13,-9 7-48,3 13-66,8-3-143</inkml:trace>
  <inkml:trace contextRef="#ctx0" brushRef="#br0" timeOffset="202446.3993">9348 9443 371,'0'0'21,"0"0"-19,0 0 4,0 0 15,0 0-21,0 0-13,0 0-6,-7-12 19,7 12-1,0 0 1,0 0 1,0 0 27,0 0 3,-2 0-7,2 0-14,0 0 1,0 0-4,0 0-5,0 0-1,0 0 2,0 0 4,0 0 7,0 0 7,0 0 14,0-3 10,16 0-23,22-4-9,20 0-7,11-2-1,0 6 3,-5 1-6,-10 2-2,-12 0-11,-6 0-33,-12 0-19,-6 0-29,-11 3-58,-7 1-79</inkml:trace>
  <inkml:trace contextRef="#ctx0" brushRef="#br0" timeOffset="202918.9636">9493 9603 181,'0'0'181,"0"0"-130,0 0 5,0 0 15,0 0-46,0 0-8,0 0-4,145 0-1,-96 0-6,-9 0-6,-4 0 1,-7 0 0,-2-2-1,-5-4-6,-5 0-23,0-2-4,-5-4-15,-5-6 36,-2-6-17,-5-14-19,0-5 8,0-3 20,-16 0 20,1 11 3,-1 9 40,5 14-4,4 5 17,0 5-12,5 2-19,0 0-5,2 0-6,0 0-8,0 21-4,0 10 9,4 10 22,12 5-4,-1 0-14,4 0 12,-9-2-10,-1-1-9,-9 3-6,0 0-1,-9 3 4,-20 1-3,-2-3-2,4-6-12,12-12-100,15-23-172</inkml:trace>
  <inkml:trace contextRef="#ctx0" brushRef="#br0" timeOffset="203960.5032">11264 9450 287,'0'0'62,"0"0"-37,0 0 20,0 0-9,0 0-19,0 0-13,0 0-1,0 0 5,0 0 13,0 0 16,0 0-5,0 0-2,0 0-14,0 0-8,0 0-8,0 0 0,0 0-2,0 0-3,0 0 4,0 0 1,0 0-2,0 0-1,0 0 3,0 0-1,0 0-1,0 0 1,0 0-2,0 0 3,0 0 2,0 0-2,0 0 0,0 0 2,0 3-2,0-1 0,0 0 0,0-1 0,1-1-4,2 2 1,-3-2-18,0 0 2,0 0 17,0 0 2,0 0 3,0 0-3,0 0 0,0 0 3,0 0 5,0 0-3,0 0-1,0 0 2,0 0 1,0 0-7,0 0-1,2 0-4,2 0 5,-2 0 6,6 0 2,3 0-1,0 0 1,-1-5-1,2-7-7,-1-6-1,-3-1-8,-3 1-24,0 0 19,-5 4 5,0 4 6,0 4 3,-18 6 0,-15 0-2,-13 14 2,-11 22 28,-6 6 10,3 7 15,7-3-1,14-2-6,11-2-10,14-4-5,14 2-10,0 0-9,36-4-6,18-3 2,10-10 2,0-11-3,-1-10-7,-7-2 0,-11 0-38,-5-14-31,-5-9-47,-6-5-59,0-2-175</inkml:trace>
  <inkml:trace contextRef="#ctx0" brushRef="#br0" timeOffset="204209.3671">11720 9469 439,'0'0'162,"0"0"-103,0 0 21,0 0-28,0 0-48,0 0-2,109-30 1,-80 30-3,-2 0 0,0 0-4,-2 0-39,-8 1-60,-5 14-68,-11 1-95</inkml:trace>
  <inkml:trace contextRef="#ctx0" brushRef="#br0" timeOffset="204404.3829">11817 9657 429,'0'0'100,"0"0"-23,0 0 17,0 0-33,0 0-44,0 0-12,37 4 6,-2-4-2,13 0-4,2-2-5,8-10-50,-6 1-55,-10 6-94,-9 1-230</inkml:trace>
  <inkml:trace contextRef="#ctx0" brushRef="#br0" timeOffset="204786.3439">12917 9601 551,'0'0'24,"154"0"-11,-27 0 65,29 0-7,13 0-28,6 0-30,-15 0 3,-19 0-12,-33 0 1,-29 0-4,-33-4 1,-22-3 4,-17 2-6,-5-2-5,-2 2-24,0-2 4,-9 5-29,-15 2-65,-9-3-102</inkml:trace>
  <inkml:trace contextRef="#ctx0" brushRef="#br0" timeOffset="205386.1253">13144 8941 249,'0'0'11,"0"0"-10,0 0 24,0 0 52,0 0 19,-4-106-7,4 104-14,0 2-18,0 0-4,0 0-8,0 0-30,0 2-15,0 23-13,-2 12 13,-3 10 34,1-1-17,4-2-10,0 0 2,0-8-6,4-5-2,17-4-1,1-8-1,4-7-6,1-7 2,0-5 5,4 0 0,0-19-1,5-18-1,3-11-16,4-8-20,-1-7-9,-3 3 4,-12 9 24,-10 12-7,-15 11 10,-2 10 9,0 6 3,-6 8 3,-19 4-4,-8 0 5,-7 6 4,2 12 16,4 4 8,12-1-9,4 2 2,10 0-2,8-6 3,0 3-19,0-2 3,26-2-2,6 0 4,4-1-8,-1-8-92,-6-5-139</inkml:trace>
  <inkml:trace contextRef="#ctx0" brushRef="#br0" timeOffset="205850.7421">13789 9133 437,'0'0'66,"0"0"-63,0 0 36,0 0 17,0 0-22,-118 82-16,104-53-1,7-1-6,7-4-10,0-1 3,0-3-4,21-5 6,-2-4 3,4-6-1,-5-3-1,1-2 14,4 0 35,-3-18 12,2-10-14,-3-8 5,-2-2-31,-8 1-20,-9 8 10,0 7-18,0 10-4,0 10-58,-20 2-97,-6 6-195</inkml:trace>
  <inkml:trace contextRef="#ctx0" brushRef="#br0" timeOffset="206624.1989">13393 10011 443,'0'0'145,"0"0"-143,0 0 15,0 0 38,0 0-27,0 0-25,8-26-2,-8 26 5,0 0 10,0 0 13,-11 19-10,-9 8 19,-3 6 11,-2 4-1,4 6-20,5-2-18,5-7-1,5-4-5,6-4-3,0-8-1,0-6-15,0-6-13,4-6 6,13 0 10,8-4 4,6-26-13,9-11-26,-4-5-13,-5 6-7,-11 12 53,-6 12 14,-10 11 8,-2 5 12,-1 0-20,-1 9 0,0 13 14,4 5 26,0-1-18,2-4-19,4-5 12,3-2-8,3-3-2,1-7 1,2-5 2,1 0 5,1 0 12,4-23 13,0-10-2,-5-8-6,-5-14 16,-6-3 2,-2 0-11,-7 2 1,0 10-12,0 11-24,0 9-2,0 11-5,-13 8-38,-16 7-90,-3 0-97,3 20-126</inkml:trace>
  <inkml:trace contextRef="#ctx0" brushRef="#br0" timeOffset="206918.0577">13954 9769 509,'0'0'97,"0"0"-68,0 0 18,0 0-22,0 0-23,0 0-2,4-2 8,-4 2 9,0 14 17,0 6 15,-3 7 6,-9 3 2,-4 0-39,-2 4-9,-2 2-9,-5 0-103,8-6-109,3-11-295</inkml:trace>
  <inkml:trace contextRef="#ctx0" brushRef="#br0" timeOffset="208064.8013">10688 9038 385,'0'0'69,"0"0"-60,0 0 1,0 0 20,0 0 8,0 0-20,4-31-18,-4 31 9,0 0 8,0 0-9,0 0-7,0 34 1,0 22 11,0 29 47,0 21 7,-1 10-9,-16 9-22,5 7 2,-5-2-13,4-2-9,0-7-4,0-12-4,4-14-5,-1-11-2,6-7 2,2-13-1,0-8 0,2-12 0,-2-7-2,2-14 0,0-9-1,0-7-35,0-7-55,0 0-29,2-26-4,13-29-423</inkml:trace>
  <inkml:trace contextRef="#ctx0" brushRef="#br0" timeOffset="209120.8913">10980 8941 175,'0'0'47,"0"0"0,0 0-1,0 0 4,0 0-2,0 0-31,-5-4-11,5 4 7,0 0 5,-4 0 0,2-2-8,0 2-7,-5 0-3,-2-3 1,0 3 1,-2-2 3,0 2 5,6-3 10,1 1-2,4 2 0,0 0-5,0 0-3,0-2 4,0 0-3,6-1-10,17-2 5,8-2-5,13-2 0,12 1 1,11 0 6,7 1 1,9 5-7,12-5-1,10 2 1,2 5 1,-11-3 0,-16 3-2,-17 0-1,-8 0 0,3-2 0,5-4 5,8 0-4,2 0 4,1 0 4,6-2-7,9 1 0,9 2 0,0 3 0,-3 2 2,-12 0 1,-6 0-5,-4 0-1,0 6 1,3-2 0,1 2 1,4-3 1,6 4-2,7-3 1,9 0 1,4 0-2,-4-2 4,-8 0-2,-10 2-1,-9-2 0,-10 1 0,-2-3-1,5 5 1,-5-3-1,7 3 3,7-3-1,4 1 13,5-1 5,-4 2-17,-12 2 11,-11 2 5,-12 1-11,-4-2-3,1-1 8,-8 2-2,-3-3 1,-7 2-5,-7-2-4,-6-2-2,3 1 1,-6 0 0,2-2 0,-1 0-1,-6 0-1,-2 1 0,-4-2-3,0 3-31,0 3-53,0 0-76,0 2-56,0-4-130</inkml:trace>
  <inkml:trace contextRef="#ctx0" brushRef="#br0" timeOffset="209540.8163">15177 9019 130,'0'0'232,"0"0"-224,0 0-4,0 0 1,0 0-5,0 0-2,0 15-1,0-11 3,0-3 20,0 6 21,0 0 2,0 9-5,7 12 16,2 13-7,0 12-1,-5 17-5,-4 9 2,0 4-2,0 5-18,0 0-4,0-2-10,0 1-3,0-8-6,0-4 1,0-7 5,0-6 3,-6-8-2,-1-2-5,-2-7-1,-2-3-1,-2-6-15,-1 0-58,1-10-72,2-13-112</inkml:trace>
  <inkml:trace contextRef="#ctx0" brushRef="#br0" timeOffset="210568.4785">10469 10986 136,'0'0'0,"0"0"-45,0 0-36,-115 0 71,101 0 10,5-7 48,9-8 29,0-1-8,0-6-2,23 0-4,1 3-21,-1 2-11,1 7 1,-8 6-18,6 1-10,5 0-3,6 1 18,10 0 14,5 0 2,15 0-4,13 1-7,22-6-4,22 1-2,14-6 0,13 0 10,4 3-2,1-4-9,4 3-16,5 0 4,12-3-1,8 4 0,11-1 7,0 2-3,-12 0-4,-3 4-2,-15-3-2,-11 4 1,-1-1-1,-12-1 1,-8 0 1,-13 1 18,-8 0-9,-3 0-10,-4 0-1,-2 4-3,-11 0 1,-8 0 1,-19 0 0,-9 0-1,-3 0 0,0 0 2,-2 4-4,-6 0 4,-6-3 2,-7 2 2,0-1 2,2-2 10,0 0 3,2 0 4,-4 0-1,-5 0-1,0 0-3,-1 0-11,2 0-7,2 0 0,-2 0-3,-8 0-1,-3 0-6,-6 0 2,-3 0 6,-5 0 4,0 0-4,0 0-2,0 0-5,0 0 7,0 0 2,0 0 10,-2 0 0,-9 0-9,-12 0-1,-19 0-1,-34 0-54,-35 2-67,-45 6-115</inkml:trace>
  <inkml:trace contextRef="#ctx0" brushRef="#br0" timeOffset="214184.028">3617 12601 217,'0'0'19,"0"0"5,0 0 42,0 0-24,0 0-21,140-17-6,-106 17 15,-1 3-4,1 11-11,-8 4-9,-1 5-6,-9 3 1,-5 3 2,-9 0-1,-2 4 0,0 1-2,-17 3 20,-6-5 3,-4-4-3,7-6-6,7-9-7,6-2 5,5-10-2,2-1 3,0 0 13,0 0 12,0-1 5,2-22-8,16-4-35,6-8-9,1 0 9,2-2 0,0 4 1,-6-1-1,2 2 2,-5 6-2,-3-1 0,-3 5 1,-8 6-1,1 6 1,-3 6-1,-2 2 0,0 2 0,2-2-1,-2 2 1,0 0-3,2 0 2,-2 0 0,0 0 1,0 0-1,0 0 0,0 0 1,0 0-4,0 4-7,-2 17-2,-13 10 13,-6 7 12,1 2 6,7 1-9,3-8-3,8-3-4,2-2 1,0-3-1,0 1-2,2-2 0,15 0 5,1-1-3,3-2 5,4-1-4,5-8-3,7-4-65,6-8-76,-2 0-239</inkml:trace>
  <inkml:trace contextRef="#ctx0" brushRef="#br0" timeOffset="214605.7413">4633 12709 535,'0'0'87,"0"0"-15,0 0 23,0 0-46,0 0-31,0 0-13,54-24-1,-14 19 0,-2 2-1,0 3-3,-4 0-20,-5 0-39,-3 0-17,-9 10-55,-12 15-95,-5 1-33</inkml:trace>
  <inkml:trace contextRef="#ctx0" brushRef="#br0" timeOffset="214806.1532">4716 12951 402,'0'0'230,"0"0"-214,0 0 40,0 0-8,0 0-29,0 0 3,63 0-7,-30 0-9,-2-1-6,0-1-3,-6 0-43,-6 0-15,-7 2-26,-5 0-62,-7 0-168</inkml:trace>
  <inkml:trace contextRef="#ctx0" brushRef="#br0" timeOffset="217464.4331">5771 11989 277,'0'0'49,"0"0"-35,0 0 31,0 0-2,0 0-22,0 0-10,0 0-2,8 0 5,-5 0 2,1 2-12,0 12-1,1 10 4,2 13 18,-6 7 39,2 8-21,0-2-17,-1 0-8,4-2-6,5-7-9,4 3 1,6-10-1,-6-6 0,4-6 0,-4-9-1,1-4 2,-2-6 4,7-3 6,2 0 14,8-14-6,7-16-14,6-9-6,3-8-2,-5-1-21,-3-2-6,-16 4 9,-9 7 5,-11 6-14,-3 4 3,0 8 15,-17 5-11,-4 4 6,-4 3 13,-2 7-5,0 2 3,3 0 1,4 0-1,2 4 3,5 8 6,1 4 8,4 0 5,8 3-16,0-1 0,2 1 0,31-3 1,11 1 4,8-5-8,-5-2-42,-7-3-75,-13 0-112</inkml:trace>
  <inkml:trace contextRef="#ctx0" brushRef="#br0" timeOffset="217967.5719">6656 12316 199,'0'0'222,"0"0"-204,0 0-2,0 0 27,0 0-13,0 0-4,-125 84 5,110-48-15,7-1-10,4-3 1,4-2-6,0-4 1,2-6-1,15-3 8,4-6-5,1-5 3,1-6 4,-1 0 3,2-3 32,-1-14-34,-8-5-3,-1-4 16,-8-1 4,-4 1-17,-2 5 21,0 5-24,-2 5-9,-15 6-11,-3 5-28,-5 0-53,2 0-72,8 9-188</inkml:trace>
  <inkml:trace contextRef="#ctx0" brushRef="#br0" timeOffset="218970.0105">5757 12896 132,'0'0'74,"0"0"-52,0 0 38,0 0-5,0 0-35,0 0-1,-25-15-9,19 13 5,-1 1 6,3 1 11,4 0 2,0 0-6,0 0-5,0 0-1,13 0-9,32 0-4,28 0 37,31 0-8,35 0-14,21-4 15,19-8 12,-1 0-20,-22-3-14,-35 1-10,-43 2 2,-32 4-5,-21 6 0,-7-1-4,-10 3-12,-3 0-70,-1 0-28,4 0-50,1 0-131</inkml:trace>
  <inkml:trace contextRef="#ctx0" brushRef="#br0" timeOffset="219594.2869">6636 12348 211,'0'0'31,"0"0"-23,0 0 27,0 0-11,0 0-16,0 0-5,-5 0 3,5 0-2,0 0 4,0 0 6,0 3 22,11 2-8,1 3-12,-2 8-9,-1 2-1,1 5 4,-8 2 0,-2 4-6,0-1 5,-5 4-7,-19 2-2,-10-4-44,1-4-121</inkml:trace>
  <inkml:trace contextRef="#ctx0" brushRef="#br0" timeOffset="220868.2996">5821 13234 315,'0'0'64,"0"0"-59,0 0 20,0 0 12,0 0-21,0 0 1,0 0 3,10-12 9,-10 12-2,0 0-7,0 0-3,0 0-6,0 7-11,0 22 3,-14 11 19,-3 13 29,-1 3-15,-1-1-10,9-4-18,3-3-5,7-5 1,0-9-2,0-4-2,9-14-2,7-6-8,1-6-10,1-4 2,-3 0 6,4-23 5,-2-11-19,-1-7-24,-6-2 3,0 9-27,-5 14 74,-3 13 35,0 7-11,-1 0-24,7 0-11,3 12 3,5 14 8,4 1 13,5-1 1,4-4-6,3-2 6,5-8-9,-4-6 5,-4-6-2,-4 0 1,-10-1 23,-1-19 17,-8-10-6,-4-9-12,-2-10-1,0-6 16,0 1-30,0 4-1,0 10 0,0 14 6,0 8-21,0 7-3,0 6-25,-8 5-81,0 0-88,3 5-100</inkml:trace>
  <inkml:trace contextRef="#ctx0" brushRef="#br0" timeOffset="221348.2505">6642 13096 355,'0'0'66,"0"0"-1,0 0 5,0 0-15,0 0-24,0 0-8,-2-34 6,2 34-2,0 0-3,0 0-16,-4 0-8,-1 6-16,-11 20 9,-8 8 7,-10 9 57,-2-2-41,3-2 0,10-6-8,8-8-7,9-5 0,2-6-1,4-8-13,0 0-35,0-6-2,8 0 6,7 0-60,1 0-85</inkml:trace>
  <inkml:trace contextRef="#ctx0" brushRef="#br0" timeOffset="222676.0978">7536 12934 352,'0'0'84,"0"0"-75,0 0 49,0 0 0,0 0-23,0 0-14,0 0 5,0 0 2,9 0 1,11 0 4,7 0-6,6 0-8,-1-14-5,-6-1-3,-2 0 2,-8-1-6,-5-4 2,-7-4-9,-4-1-9,0 1-14,0 4-17,-6 5 6,-11 4 24,-6 9 3,-4 2-2,0 0 9,-2 0 14,2 18 7,4 10-2,4 4-2,3 7 5,10-1-4,6-1-10,0 0-3,20-5-2,20-2 11,10-11 14,0-7-5,0-12-11,-5 0-5,-10 0-7,-4-17-39,-6-5-20,-3-4-46,-2-6-102,-5-1-295</inkml:trace>
  <inkml:trace contextRef="#ctx0" brushRef="#br0" timeOffset="223142.0871">7973 12276 539,'0'0'91,"0"0"-57,0 0 49,0 0-33,0 0-42,0 0 8,87 3-6,-27-3-4,-2 0 7,-6 0 2,-15-3-7,-11 3-2,-8 0-6,-4 0-34,-1 0-73,-1 0-62,1 3-146</inkml:trace>
  <inkml:trace contextRef="#ctx0" brushRef="#br0" timeOffset="223861.0235">8614 11939 179,'0'0'312,"0"0"-275,0 0 37,0 0-1,0 0-62,0 0-11,23-2-16,-21 38 16,-2 8 5,0 5 27,0 0-10,-15 2-10,3-8-6,-1-5-4,4-5 1,5-8-1,-1-10 0,3-7-1,2-4 3,0-4-2,0 0 3,0 0 8,0 0 6,4-14 2,25-18-17,9-14-4,5-5-22,-3 2-12,-5 2 14,-1 9 15,-10 8-2,-8 13 7,-7 6 2,-9 10 21,0-2 2,0 3-18,0 0-7,0 0-9,0 3-11,-11 12 7,-16 5 6,-4 3 1,0-4 0,4-3 3,9-1 3,6-5 2,5-5 3,1 2 0,4-5-2,0-2-2,2 0 3,0 0 1,0 0 1,0 0 2,0 0 7,0 1 9,0 3-3,16 10-7,3 5-3,6 4-3,-2 10-2,-1-1 0,-5 0-1,-1-2-1,-2-2-1,-3-6 0,-2-3 0,-3-6-1,3-2-2,-2-6-6,2-5-60,7 0-24,1-2-26,4-25-124</inkml:trace>
  <inkml:trace contextRef="#ctx0" brushRef="#br0" timeOffset="224220.4456">9302 11682 325,'0'0'98,"0"0"-98,0 0 0,0 0 23,0 125 49,-5-60 17,-13 2-33,1-5 13,1-4-29,5-7-16,7-7-12,4-12-3,0-10-5,4-8 2,21-8 5,8-6 2,9 0-13,0 0 0,1-16-64,-6-7-70,-10-3-141</inkml:trace>
  <inkml:trace contextRef="#ctx0" brushRef="#br0" timeOffset="224410.2003">9194 12023 663,'0'0'60,"0"0"-41,0 0 7,0 0-26,168-56-18,-115 54-69,-11-1-64,-10 0-172</inkml:trace>
  <inkml:trace contextRef="#ctx0" brushRef="#br0" timeOffset="227956.685">10621 12305 308,'0'0'11,"0"0"27,0 0-26,0 0 1,0 0 8,0 0 17,14-105-16,-14 99 14,0 1 6,0 2-10,-14 3-23,-20 0-8,-16 3-1,-14 22 0,0 5 6,5 2-1,14 2 10,11-2-8,12 0 1,9-4-5,13 2-2,0-2-1,17 4 3,26 1-2,10-3 4,3-1-3,-10-3 0,-7-2-2,-15-1 0,-11-3-2,-11 0 1,-2 2-3,-6 2-2,-30 0 3,-3-2 3,-4-4 2,5-6-2,7-6-7,4-6-4,8 0 11,7-7 2,3-14 4,9 1 1,0 2-3,4 2 0,24-1 2,18 5-6,7-2-3,10-1-2,1 1-9,-1 0-19,-11-1 1,-9 6-36,-12-2 2,-10 4-26,-9-1-78,-4 4 96,-3-3 74,-5 7 58,0-5-12,0 3 20,2-4 1,0-1-29,2 2 15,0-4-10,2 6-8,-4 1 6,-1 0 8,-1 2-3,0 0-19,0 0-12,0 0-9,0 0-6,0 14-1,0 13 1,0 6 30,0 3-11,0-1-6,0-6-6,0 1-2,0-2-5,5-4-18,2-5-80,-5-10-143</inkml:trace>
  <inkml:trace contextRef="#ctx0" brushRef="#br0" timeOffset="228129.5941">10940 12250 703,'0'0'44,"0"0"-44,0 0-1,0 0-104,0 0-398</inkml:trace>
  <inkml:trace contextRef="#ctx0" brushRef="#br0" timeOffset="228586.5066">11036 12552 363,'0'0'211,"0"0"-172,0 0 27,0 0-35,0 0-31,0 0-11,60 7 11,-51 18 0,-2 6 2,-3-1-1,-2 2 1,-2-2 1,0-4-2,0-1-1,0-10-6,-13-4-12,4-6-8,-4-5-4,3 0 30,2 0 3,3-19 16,5-8-9,0-11-6,5-2-1,19 2-3,10 2-7,1 11 5,3 14 2,-3 6 2,-2 5 18,-5 0 1,-4 19-11,-8 3 5,-5 8 7,-4-2-1,-7 3-6,0-4-2,0-1-2,0 0-2,0-4-9,0-2-17,0-3-75,9-10-69,4-7-154</inkml:trace>
  <inkml:trace contextRef="#ctx0" brushRef="#br0" timeOffset="229457.997">11974 12194 269,'0'0'48,"0"0"32,0 0-1,0 0-23,0 0-9,-122 88-11,95-22 27,8 7 4,13 5-14,6-4-29,10-2-12,25-3-9,9-10 3,4-7-6,-2-10-54,-3-12-42,-3-11-32,-5-17-104</inkml:trace>
  <inkml:trace contextRef="#ctx0" brushRef="#br0" timeOffset="229987.9019">12358 12290 394,'0'0'55,"0"0"22,0 0 5,0 0-60,0 0-15,0 0 56,-60 120-8,39-75-22,11-6-20,4 0-10,6-10 4,0-2-4,2-9-3,17-6-19,-2-9-39,1-3 6,3 0 17,-1-15 13,4-19-2,5-13-12,-1 1-18,0 7 20,-6 14 34,-9 15 82,-5 10-15,0 0-61,3 12 1,5 14 8,1 5 18,4-2-14,1 0-3,-4-7-7,4-8-2,-4-7 0,-1-4 1,3-3 7,4 0 5,-3-18-1,4-8-1,-5-5 20,-5-6-15,-3-6-5,-8-1 17,-4 3 19,0 4-30,0 7-16,-16 5-8,-3 10-9,-7 4 2,5 4-72,0 7-43,8 0-66,13 0-115</inkml:trace>
  <inkml:trace contextRef="#ctx0" brushRef="#br0" timeOffset="230259.4897">13154 11833 463,'0'0'100,"0"0"-8,0 0-18,0 0-67,0 0-1,0 0-6,-36 90 78,7-42-12,0-2-35,4-2-22,3-1-4,7-1-5,7-4-102,8-13-110,0-10-373</inkml:trace>
  <inkml:trace contextRef="#ctx0" brushRef="#br0" timeOffset="230640.0549">13374 12043 318,'0'0'217,"0"0"-138,0 0-9,0 0-32,0 0-38,0 0 4,6 80 9,-6-27 35,-15 6 28,-9 4 2,-1-3-23,5-4-34,6-3-6,10-9-15,4-7 6,0-6-3,7-9-3,11-8 3,7-8-3,1-6-17,10 0-13,13-18-34,2-19-64,-5-4-92,-14 1-221</inkml:trace>
  <inkml:trace contextRef="#ctx0" brushRef="#br0" timeOffset="230845.6167">13280 12351 500,'0'0'134,"0"0"-60,0 0 58,0 0-63,0 0-56,0 0-10,105-61-3,-62 55 1,-6 2-1,-9 3-11,-2 1-34,-9 0-46,-3 0-75,-5 0-196</inkml:trace>
  <inkml:trace contextRef="#ctx0" brushRef="#br0" timeOffset="258349.672">1782 14365 223,'0'0'135,"0"0"-118,0 0-2,0 0 35,0 0-17,0 0-20,0 0-13,0 0 0,83 44 0,-74-17 0,-1 8 14,2 10 6,-1 1-15,-1 8 5,1 2 13,3-2-12,0-10-7,0-2-1,-1-8 0,1-5-2,-4-7 2,1-6 0,0-6-2,-4-6 1,-1-4 5,7 0-1,7 0 10,14-11 22,7-14-20,3-11-10,3-8-2,-7-1-6,-7-7-3,-6 10-8,-9-2 10,-5 8-7,-9 6 0,-2 6-5,0 6-2,0 10-6,-2-4 20,-9 7 1,-9 5-4,-7 0-3,-7 0 0,3 13 3,3 3-1,9 1 5,8 4 0,5 1 2,6 1 2,0 3 0,0-5 0,6 1-1,17 0 3,8-2-3,4-6 6,3 3-9,-7-8-64,-10-5-167</inkml:trace>
  <inkml:trace contextRef="#ctx0" brushRef="#br0" timeOffset="258801.7485">2675 14779 492,'0'0'81,"0"0"-31,0 0 36,0 0-42,0 0-44,0 0-4,83-30 3,-42 30-2,3 0-1,-1 0-62,-5 5-36,-13 16-77,-17 2-154</inkml:trace>
  <inkml:trace contextRef="#ctx0" brushRef="#br0" timeOffset="258971.9538">2761 15071 586,'0'0'93,"0"0"-79,0 0 43,0 0-13,0 0-26,0 0-16,150-24-2,-93 20-54,-3-5-91,-3 2-202</inkml:trace>
  <inkml:trace contextRef="#ctx0" brushRef="#br0" timeOffset="259505.6239">3641 14962 235,'0'0'172,"0"0"-165,0 0 18,0 0 41,0 0-20,0 0-29,68 0-6,5 0 3,23 0 2,5 0 2,1-7-6,-6 2 4,-12 0-9,-15 1 2,-19 2-9,-22 2-5,-14 0-64,-14 0-66,0 0-132</inkml:trace>
  <inkml:trace contextRef="#ctx0" brushRef="#br0" timeOffset="260172.2345">3996 14650 243,'0'0'0,"0"0"-11,0 0 10,0 0 1,-42-110-1,14 99 2,-4 4 6,-11 7 24,-1 0 6,-12 7 23,2 16 2,2 12-11,8 0-6,13 5-25,9-2-10,13-1 10,9-2-15,0-5-4,23-3 5,12-10 2,2-6 2,1-11 2,-3 0-3,-4-2 7,-2-24 14,0-8-19,-1-12-3,-1-23-4,0-10-4,-9-5 0,-1 8 0,-5 17-4,-8 16 7,-4 20-3,0 11 1,0 5-1,0 1-2,-4 2-6,-8 4-1,-1 0 3,2 0-4,0 0 10,0 0-1,9 0 0,0 4 0,-3 2-6,5-4 6,0 3-5,0-2-5,0 1 8,0 1 3,0 4-1,0 8 3,0 5 7,0 9 18,5 6 14,-3 9 8,2 5-12,0-2-19,3 6-11,2 3 2,-2-5-9,-1 3-53,3-3-92,-5-14-85</inkml:trace>
  <inkml:trace contextRef="#ctx0" brushRef="#br0" timeOffset="260696.3635">4101 14582 446,'0'0'110,"0"0"-64,0 0 16,0 0-34,0 0-28,0 0-8,65 2 8,-45 28-2,0-2 1,-12 9 1,-6-2 1,-2 0-1,0-1-3,-6-5 3,-9-7 1,3-3-1,6-7 0,1-8 1,5-3 0,0-1 4,0 0 11,0 0 11,0-15 15,0-7-42,7 0 0,9-9 1,1 3 1,6-6-2,-1 2 1,-2 0 0,-2 4 0,-10 9 1,-1 4 1,-4 3 1,-3 10 3,0-1 7,0 3-5,0 0-2,0 0-3,0 0 5,0 0-3,-6 0 1,-6 9 6,-4 14-2,-2 6 5,2 7 2,10 0-11,6 5-7,0 0 0,22-1 0,16-1-45,2-7-58,-4-4-46,-10-7-117</inkml:trace>
  <inkml:trace contextRef="#ctx0" brushRef="#br0" timeOffset="261679.7418">4054 15534 311,'0'0'225,"0"0"-176,0 0 22,0 0-24,0 0-29,0 0-18,-4-58 2,4 44-4,0-2 2,-5 6-7,-11-2-5,-6 10-3,-6 2-1,-13 0 10,-5 10 6,-11 16 6,2 4 11,0 6 4,14 1 10,12-5-15,15-5-3,12 0-13,2-5 0,6-5 0,21-8 3,4-4 2,10-5-3,0 0 5,-2-9-7,2-13 1,-8-10 3,-2-9-4,-2-7-11,-8-1-8,-6-4-3,-7 7 1,-5 3-25,2 6 38,-5 7 7,0 7 1,0 14 2,0-2 0,0 9 5,0 2 11,0 0-11,0 0-5,0 0-2,0 0 0,0 0 1,0 0-1,0 17-5,0 12 5,-8 17 12,6 3 6,2 1 1,0-2-11,0-3-2,18-4-3,3-10 5,-4-7-7,4-11 4,-9-4-3,7-9 10,3 0 5,2-10 15,7-16-6,8-10-19,1-10-7,-5-3-17,-4-1-35,-8 3 6,-12 10-16,-8 7 19,-3 12 36,0 4 6,0 6 1,0 4 0,0 2-6,0 2-1,-1 0 2,-6 0 0,1 0-1,-3 6 0,-5 9 6,1 14 7,-1 1 22,1 3 0,7 6-3,1-7 10,5-2-16,0-2-10,5-2-4,12-3 0,1-5-6,2-4-19,5-6-60,6-8-36,0 0-111</inkml:trace>
  <inkml:trace contextRef="#ctx0" brushRef="#br0" timeOffset="261884.4958">4301 15476 632,'0'0'115,"0"0"-33,0 0 5,0 0-73,0 0-14,0 0-21,121-22-29,-84 22-17,-8 0-53,-6 0-47,-6 0-106</inkml:trace>
  <inkml:trace contextRef="#ctx0" brushRef="#br0" timeOffset="262467.8871">5743 14969 611,'0'0'51,"0"0"-10,0 0 17,0 0-41,0 0-14,0 0-3,95-7-1,-66 7-30,0 0-11,-8 0-31,0 9-37,-5 8-48,-12 3-119</inkml:trace>
  <inkml:trace contextRef="#ctx0" brushRef="#br0" timeOffset="262713.9422">5686 15244 359,'0'0'269,"0"0"-232,0 0 59,0 0-15,0 0-69,0 0-12,21 0-6,6 0 0,5 0-17,-10 0 12,-13 0 3,-4 0 5,-5 0 3,0 0 3,0 0-3,0 0-4,0 0-11,0 0-64,0 0-94,0 0-33</inkml:trace>
  <inkml:trace contextRef="#ctx0" brushRef="#br0" timeOffset="264372.6286">7295 14395 299,'0'0'58,"0"0"-8,0 0 39,0 0-26,0 0-14,0 0-33,34-56-16,-21 56-3,-2 18-3,2 16 6,-1 11 16,-5 2 1,-3 8 7,0-1-11,2-4-6,5-1 2,3-14-3,2-4-4,2-12 0,-2-5 5,1-9-1,1-5 0,3 0 9,2-5-2,9-23-3,4-12-6,3-14-4,1-14-4,-4-3-19,-2 4-1,-10 13 5,-12 13 13,-8 16 4,-4 11 0,0 5-11,-19 6-8,-5 3 14,3 0 7,-2 0-1,5 13 1,5 0 14,4 4-1,4 3-9,5 2 0,0 2 1,8-3 1,11-1 2,1-3 0,-5 0 1,-1-1-9,-3 4-27,-1 5-63,1-4-67,2 1-248</inkml:trace>
  <inkml:trace contextRef="#ctx0" brushRef="#br0" timeOffset="264800.1131">8082 14945 206,'0'0'198,"0"0"-180,0 0 7,0 0 10,0 0-16,0 0-2,10-92 0,-7 85-13,-3 0 11,0 7 3,0 0 9,-6 0-22,-28 4-1,-11 18 8,-5 5 10,0 8 11,13-3-21,14 0-2,17-3-10,6-2 0,0-8 0,22 2 6,12-13-1,3-6-3,3-2 3,-4 0-4,-5-14 1,-4-14 4,-6-10 3,-2-3-2,-12 2 10,-7 6 17,0 6-7,0 8-17,-16 7-10,1 3-7,-6 9-64,6 0-103,1 0-286</inkml:trace>
  <inkml:trace contextRef="#ctx0" brushRef="#br0" timeOffset="265244.3891">7173 15284 318,'0'0'121,"0"0"-94,0 0 52,0 0-8,0 0-48,0 0-21,96 0 15,-7-8-1,23-6 2,14-4-4,3 4-5,-8 2 2,-21 3-3,-26 9-8,-30 0-55,-19 0-65,-19 17-20,-6 4-124</inkml:trace>
  <inkml:trace contextRef="#ctx0" brushRef="#br0" timeOffset="265916.4156">7522 15721 155,'0'0'102,"0"0"-72,0 0 36,0 0-17,0 0-17,0 0-7,0-52 1,0 46 47,0 2-29,0 4 10,-2-5-3,0 5-11,0 0-25,-9 0-15,1 19 2,-5 8 1,-3 8 6,3 5-7,3 1 7,6 0-7,4-3 3,2-1-3,0-12-2,0-2 0,4-9-19,5-13-16,0 2 11,4-3 6,3-4-8,6-27 12,0-9-24,-1-9-37,-8 4 2,-2 15 34,-6 12 39,-3 12 64,0 6-2,0 0-36,0 0-18,5 8-8,2 16 0,2 2 23,7 3 2,2-4-13,2-3-4,3-4-2,0-8-1,-4-2-1,0-8 3,-3 0 9,1-13 14,0-13 4,-2-15-7,-1-8-10,-7-6-1,-7 6-8,-2 10 3,0 4-5,-8 12-6,-4 6-7,1 7-27,2 6-34,1 4-79,8 0-104</inkml:trace>
  <inkml:trace contextRef="#ctx0" brushRef="#br0" timeOffset="266174.86">8191 15441 562,'0'0'51,"0"0"11,0 0 9,0 0-63,0 0-8,0 0 0,-36 49 11,10-17 17,1 3-23,8 1-5,3-1-77,12-9-117,2-7-215</inkml:trace>
  <inkml:trace contextRef="#ctx0" brushRef="#br0" timeOffset="266959.8534">8911 15302 392,'0'0'45,"0"0"4,0 0 24,0 0-39,127-74-17,-91 50-13,0-7-1,0-1-2,-3-8 2,-6 0 3,-8-1-6,-7 9 0,-12 6-3,0 9-4,-11 11-8,-21 6 9,-14 0 6,-10 30 6,-4 12 26,3 8 6,7 2 11,16-2 1,12-9-12,11-9-16,11-2-15,2-8-1,36-5 1,13-6 7,11-7-14,6-4-15,-6 0-26,-11-15-52,-17-2-26,-8 1-68</inkml:trace>
  <inkml:trace contextRef="#ctx0" brushRef="#br0" timeOffset="267327.7769">9384 14780 549,'0'0'155,"0"0"-121,0 0 34,0 0-34,127-68-34,-56 60-1,-2 7-8,-9 1-35,-15 0-60,-18 1-106,-12 12-206</inkml:trace>
  <inkml:trace contextRef="#ctx0" brushRef="#br0" timeOffset="267964.5655">10006 14297 453,'0'0'96,"0"0"-63,0 0-33,0 0 4,0 0-4,0 104 31,-2-50-7,-12 3-3,1-7-5,0 2-10,1-14-5,6-6 1,1-12-1,3-7 0,0-8 2,2-5-1,0 0 8,0 0 11,6-18 17,23-14-7,8-22-31,7-6 0,0-1-23,-6 5-22,-5 15 29,-6 15 15,-13 7 1,-5 9 1,-7 7 13,-2 3 11,0 0-9,0 0-16,0 0-2,0 0-7,-2 0 9,-9 0 1,-3 1 4,1 11-3,-3-2-2,1 4 0,-4 4 0,-1-2 0,5 7 0,0-5 0,4-6 2,8 0-2,-1 0 0,4 0 3,0 3-2,0 2 2,0 4 1,13 2 2,9 0 4,5 2-1,6-1-1,0-2-3,-3-3-5,-6 7-49,-11-1-73,-11-1-143</inkml:trace>
  <inkml:trace contextRef="#ctx0" brushRef="#br0" timeOffset="268317.2716">10619 14177 440,'0'0'89,"0"0"-89,0 0 0,0 0 65,-5 107 4,-8-58-5,-5 0-14,5-4-23,1-1-10,5-9-9,7-5-3,0-5-1,0-6 0,15-7 0,9-3-4,5-3-44,2-6-61,1 0-64,-2-15-126</inkml:trace>
  <inkml:trace contextRef="#ctx0" brushRef="#br0" timeOffset="268484.1776">10537 14516 520,'0'0'152,"0"0"-56,0 0-35,0 0-56,0 0-5,160-96-15,-106 89-70,-6 3-82,-12 3-114</inkml:trace>
  <inkml:trace contextRef="#ctx0" brushRef="#br0" timeOffset="269913.712">11723 14299 217,'0'0'22,"0"0"-5,0 0 6,-141-2 3,91 21 7,6-2 6,7 7 4,10-2-5,8 3-18,15-4-12,4 8-3,2-3 0,30 6 11,5 4 20,6 3-10,-7 0-15,-12-1-11,-14 1 2,-10-3-2,0-5 0,-21-3-1,-18-1 1,-6-11 0,-3-4 3,6-8-2,7-4 3,10 0 1,9-23 4,12-9-1,4-4-4,0 2-2,31 5 5,11 2-4,12 7 11,10 2-14,6 4 3,1 6-3,-4 2 0,-5-4-18,-7 4-4,-9-1-4,-15 2 15,-14 1-10,-5 1 10,-5-2 11,-1-3 1,-1 1 0,-1 4-1,-1-1 2,0-1-1,-3 5-1,0 0 8,0 0 4,0 0-3,0 0-1,0 19 6,0 3 35,0 8 2,-3-2-3,-2 2-16,-2-2-19,3 2-7,0-6-5,1 2-1,3 1-34,0-1-68,0-6-57,0-4-111</inkml:trace>
  <inkml:trace contextRef="#ctx0" brushRef="#br0" timeOffset="270065.6156">12092 14287 513,'0'0'23,"0"0"-13,0 0-10,0 0-138</inkml:trace>
  <inkml:trace contextRef="#ctx0" brushRef="#br0" timeOffset="270505.4798">12258 14624 78,'0'0'384,"0"0"-335,0 0 10,0 0-32,0 0-24,0 0-3,60 58 14,-45-14-1,-4-4-11,-4 1 1,-3-5 1,-4-4-3,0-6-1,0-4 0,-7-9-16,-6-4 2,2-4-5,0-5-6,0 0 25,-1-20 10,8-11 4,4-13-12,0-11-1,13 4-1,12 5-4,4 11 4,2 12 22,0 14-6,-2 9 17,2 0-2,-7 4-12,0 15-16,-8 4 2,-6 3 5,-7-4 2,-3 5-5,0-1-5,0 2 0,0 2-2,0-1-36,0-2-80,0-11-130</inkml:trace>
  <inkml:trace contextRef="#ctx0" brushRef="#br0" timeOffset="271406.4584">13178 14347 266,'0'0'43,"0"0"16,0 0 12,0 0-27,0 0-7,0 0-12,38-89 4,-29 74 11,-3 3 1,-5 6-14,-1 2 6,0 4-2,0 5-29,-28 36 4,-9 25-6,-10 23 56,6 13-15,10 2-11,16-6-4,15-8-17,0-9-5,34-9-3,15-12-1,6-14-50,1-14-23,-7-15-46,-9-17-45,-7 0-62</inkml:trace>
  <inkml:trace contextRef="#ctx0" brushRef="#br0" timeOffset="272081.5796">13708 14319 200,'0'0'127,"0"0"-84,0 0 37,0 0 10,0 0-45,0 0-40,-51 28 2,27 20 56,-3 3 6,3 0-35,5 4-5,11-13-21,5-3-7,3-4-1,0-9 0,3-6-3,10-8-46,2-6-1,1-6 14,4 0 10,5-18 7,5-20 10,9-14-14,-2 3-10,-5 8-13,-10 19 46,-12 18 46,-6 4-29,0 12-15,5 20 23,7 3 28,1 4-21,2-6-15,3-6-9,0-5-1,-2-10-3,0-6 3,2-6-1,1 0 2,-1-6 0,-2-16-2,-2-14 10,-5-16 25,-4-10-15,-4-6 6,-5 8 2,0 9-20,-5 15-14,-11 12-1,1 12-3,3-1 1,6 13-30,-1 0-61,3 0-50,4 0-87</inkml:trace>
  <inkml:trace contextRef="#ctx0" brushRef="#br0" timeOffset="272397.8039">14491 14043 387,'0'0'169,"0"0"-86,0 0 2,0 0-57,0 0-28,0 0-14,-9 9 14,-22 26 7,-7 5 27,0-1-12,5 4-17,7-1-5,6 0-57,14-10-129,6-7-307</inkml:trace>
  <inkml:trace contextRef="#ctx0" brushRef="#br0" timeOffset="273387.4857">14716 14423 50,'0'0'82,"0"0"-21,0 0 0,0 0 0,0 0 0,0 0-3,0 0-17,0-1-10,0-1-9,0 0-4,0-3-11,0 5-5,0 0-2,0 0 0,0 0 0,0 0 1,0 0-1,0 0 0,0 0 0,0 0 3,0 0 1,0 0 7,0 0 3,0 0-3,0 0-7,0 0-4,0 0 0,0 0 0,0 0-1,0 0-2,0 0-1,0 0 4,0 0 1,0 0-1,0 0 0,0 0 3,0 0-1,0 0-1,0 0-1,0 0 0,0 0 0,0 0 0,0 0 1,0 0-1,0 0 0,0 0 0,0 0 4,0 0-3,0 0 7,0-4-4,0 4-3,0 0-2,0 0-5,0 0-13,0 0 7,0 0-2,0 0 6,0 0-17,0 0-75,0 0-141</inkml:trace>
  <inkml:trace contextRef="#ctx0" brushRef="#br0" timeOffset="283667.5475">14872 14134 243,'0'0'66,"0"0"-45,0 0 8,0 0-10,0 0-9,0 0-6,0 0 11,0-1 25,0 1-40,0 0 0,0 0 8,0 0 9,0 0-9,0 0 4,0 0-3,0 0-3,0 0 0,0 0 0,0 0 1,0 1-5,0 19 4,0 6 20,-2 11 11,-5 7-7,-2 4-6,3 2-8,-2 4-8,0-8 6,4 1-9,-3-1-4,7-2-1,0-7 2,0-6-2,0-4 3,0-14-2,2-3-1,11-7 1,9-3-2,16-5 1,14-25-13,-1-2-27,-4 4-7,-16 2-28,-15 5-93</inkml:trace>
  <inkml:trace contextRef="#ctx0" brushRef="#br0" timeOffset="283947.6606">14582 14405 494,'0'0'57,"0"0"-21,0 0 30,0 0-32,0 0-34,0 0 0,107-40-1,-66 39 1,-1 1 0,-3 0 0,-4 0-6,-1 0-32,-6 1-53,1 3-84</inkml:trace>
  <inkml:trace contextRef="#ctx0" brushRef="#br0" timeOffset="285364.3841">16925 14103 778,'0'0'56,"0"0"-51,0 0-5,0 0 5,0 0-5,31 150 1,-31-78 18,-20 4-13,-10 1-3,-5 0 3,-7 4-6,-5-5-13,-3 0-65,-6-18-72,4-13-150</inkml:trace>
  <inkml:trace contextRef="#ctx0" brushRef="#br0" timeOffset="289629.7525">6191 15230 122,'0'0'70,"0"0"-29,0 0 30,0 0-5,0 0-14,0 0-29,0 0-1,0 0 10,0 0-3,0 0-1,0 0-3,0 0-4,0 0-9,0 0-5,-2 0-4,0 0-3,-2 0 1,-1 0-2,-1 0 1,-1 0 0,-2 0-2,0 2 2,1-1-1,3 2 1,2 1 0,3-4 0,0 0 3,0 0 5,0 0 6,0 0 3,23 0-7,10 0 14,10 4-5,-1-4-5,-7 0-2,-7 1 4,-8 1-11,-7 1-3,-6-1 0,2 0 0,-1 2 1,3-4 1,3 4-1,-1 0-2,3-3 2,-3 4-2,-1-1-1,-8-4-4,-3 0-19,-1 3-22,0 4-39,0-2-92,0 2-195</inkml:trace>
  <inkml:trace contextRef="#ctx0" brushRef="#br0" timeOffset="290785.827">6731 15025 107,'0'0'159,"0"0"-159,0 0 26,0 0 61,0 0-19,0 0-26,-14-34-6,14 31-2,0 3 8,0-3-13,0 3-3,0 0 2,0 0-5,0 0-8,0 0-15,0 3-8,0 26-4,0 11 12,0 8 16,0 2-7,0 0 2,0-3-5,0-8-5,0-5 1,0-9-1,0-12 1,0-2 1,0-11-2,0 0 8,0 0 5,0 0 9,14-24 11,6-10-26,5-12-5,2-3-3,-1 0-3,-1 9-8,-3 9 8,-7 13 0,-1 4-4,-7 11 7,-3-6 1,-3 7 8,2 2 2,-3-1 0,0 1-6,3 0-5,-3 0 0,0 0-1,0 0-2,3 0 3,-3 0 0,0 0 1,0 0-1,0 0 0,0 0 4,0 0 1,0 0-4,0 0 5,0 0-4,0 0-1,0 0 0,0 0-1,0 0-1,0 0-1,0 0 2,0 0-3,0 0 0,0 0-1,0 0 0,0 0-4,-3 3-8,-17 15 14,-6 4 2,3 0 1,3-4-1,3-1 1,9-8-1,6-4 2,0-1-2,2-4 0,0 1 3,-2 3-3,-1 1-1,-2-1 0,1 1 1,2 4 1,0-5-1,2 0 0,0-3 0,0-1 1,0 0 0,0 0 1,0 0 4,0 0 15,0 0 4,0 0-8,0 0-5,0 0 3,0 0 4,0 0-2,0 0-4,0 9-13,2 5-2,14 12 2,4 0 1,2 1 0,3-1 5,-3 0-5,1 3 0,1-3 0,-2-3 0,-1-6 1,-8-2 0,-5-8-2,-6-7-1,-2 2-15,0-2-40,0 0-12,0 0-33,-6 0-81</inkml:trace>
  <inkml:trace contextRef="#ctx0" brushRef="#br0" timeOffset="297412.3553">17515 14494 16,'0'0'73,"0"0"-69,0 0 4,0 0 22,0 0-7,0 0-1,0 0-4,0 0-5,0-4-12,0 4 13,0 0 20,0-2 3,0-1-11,0 3 1,0-2-1,0 1-13,0-1-8,0 0-4,0 2-1,0 0 6,0 0 5,0 0 5,0 0-8,0 0-6,0 0 1,0 0 5,0 0 0,0 0 8,0 0 8,0 0-5,0 0-5,0 0-9,0 0-4,0 0-1,0 0 2,0 0-2,0 0 1,0-2 3,0 2-4,0 0 0,-2 0 1,0-5-1,-4 5 0,-3 0 0,0 0-1,-2 0 0,2 0 1,5 0-2,-1 0 2,5 0 3,0 0 2,0 0 2,0 0 3,0 0 10,0 0 1,0 0 1,15 0-12,23 0 11,22 0 17,14-3-13,4 1 5,-6 2-5,-16-2-20,-21 2-5,-18 0 0,-7 0 0,-10 0-1,0 0 0,0 0-2,0 0-1,0 0-21,7 0-30,3 0-46,0 0-44,-4 0-47</inkml:trace>
  <inkml:trace contextRef="#ctx0" brushRef="#br0" timeOffset="297661.1933">17706 14323 301,'0'0'51,"0"0"-8,0 0 38,0 0-30,0 0-47,0 0 1,-14 54 12,9-9 34,3 4 4,0 6-3,0-6-26,0 4-17,-3-1-7,3 0-2,0 0-54,-3-7-138,5-16-228</inkml:trace>
  <inkml:trace contextRef="#ctx0" brushRef="#br0" timeOffset="297953.0953">18399 14584 36,'0'0'653,"0"0"-653,175-20 0,-50 11 4,20-3 15,-2 3-8,-16 4-10,-27 0-1,-32 5-1,-29 0-8,-18 0-9,-17 0-22,-4 0-31,-18 0-53,-20 0-56</inkml:trace>
  <inkml:trace contextRef="#ctx0" brushRef="#br0" timeOffset="298590.6105">18456 13941 220,'0'0'196,"0"0"-189,0 0-2,0 0 13,0 0 41,0 0-12,0 121-20,0-80-16,7-2-6,6-2 1,6-7-1,5-4-1,4-10 0,7-9 0,2-7 3,3 0 3,3-17-3,-1-19-1,-3-10-3,-3-12-1,-7-14-2,-8 1-14,-10 8-4,-4 10 6,-7 21 12,0 15 19,0 12 3,0 5-2,-4 0-20,-23 14-7,-14 18 3,-3 6 4,1 4 10,10-6-4,15-6 0,12-6-3,6-6-3,0-2 3,19-4 2,17 0 3,5-3-8,-4 0-19,-3 0-62,-12 3-140</inkml:trace>
  <inkml:trace contextRef="#ctx0" brushRef="#br0" timeOffset="299039.4279">19170 14154 296,'0'0'27,"0"0"10,0 0 31,0 0-30,-120 104-13,103-65-9,11-7-5,6 1-7,0-4 0,18-7 1,12 1 2,7-15 0,-2-6 1,-3-2 4,-6-7 29,-1-19 11,-2-10-21,-6-9 3,-1 0 1,-10 9-13,-6 8 22,0 12-2,0 9-42,-18 7-11,-19 0-75,-5 7-104,-3 21-165</inkml:trace>
  <inkml:trace contextRef="#ctx0" brushRef="#br0" timeOffset="299855.2934">18688 15232 54,'0'0'190,"0"0"-136,0 0 13,0 0-10,0 0-25,0 0 9,2-57 5,1 55 28,-3 2-22,0-1 10,0 1-16,0 0-34,0 0-12,-7 14-11,-13 12 11,-6 9 5,1 6 7,7-4-3,7 0-7,8-4 0,3-6-2,0-8-1,5-6-13,10-3-9,5-8-1,-1-2-1,0-2 8,3-21 11,-1-16-16,-2 0-14,-4 13 9,-5 9 27,-7 9 24,-1 8-10,4 0-14,4 13 0,3 12 6,5 3 13,-1 0 1,4-2-10,-1-4 1,0-3-5,-2-12-1,-3-3 2,-3-4 20,-2 0 31,-1-2 7,5-22-5,-3-12-9,1-12-8,0-6-22,-1-4-6,2 1-10,-1 11-3,-2 6 2,-4 8-4,-4 11-4,-2 4-31,0 15-69,-6 2-90,-13 2-129</inkml:trace>
  <inkml:trace contextRef="#ctx0" brushRef="#br0" timeOffset="300157.7602">19321 14973 312,'0'0'190,"0"0"-137,0 0 19,0 0-10,0 0-27,0 0-21,5-6-10,-5 6-2,0 9 1,-17 18-2,-12 1 20,-3 7 1,-1-4-16,10 1-6,5 2-10,12-6-77,6-7-78,2-12-157</inkml:trace>
  <inkml:trace contextRef="#ctx0" brushRef="#br0" timeOffset="301799.2909">19657 14570 375,'0'0'78,"0"0"-77,0 0 27,0 0 17,0 0-27,0 0-7,70 5 21,-35-5-10,6 0-12,-1-14-6,0-9 8,-8-3-4,-9-6 1,-6 0 2,-11-3 0,-6 1-7,0 5-1,0 2-3,-4 8-1,-12 4-2,-1 10 2,-6 2-1,-2 3 2,-2 0 4,2 20 11,-4 11 5,4 6 10,7 7 10,7 2-7,6-1-6,5-3-1,9-4-17,27-8 1,13-8-2,7-8-3,-1-14-4,-4 0-1,-11 0-2,-11-17-11,-6 0-39,-9-3-53,-6-1-73,-1-8-341</inkml:trace>
  <inkml:trace contextRef="#ctx0" brushRef="#br0" timeOffset="302311.3848">20015 13842 466,'0'0'111,"0"0"-102,0 0 51,0 0-9,0 0-36,0 0-11,96-5 3,-40 2 7,2 1-2,0 0 28,-8 2-10,-9 0-12,-17 0-5,-13 0-11,-8 0-2,-3 0-2,0 0-2,0 0-11,0 0-18,0 2-13,0 6-9,0-2 11,0 2-3,-5 2-28,-6-6-60,2-1-186</inkml:trace>
  <inkml:trace contextRef="#ctx0" brushRef="#br0" timeOffset="303065.6923">20694 13455 559,'0'0'18,"0"0"43,0 0 17,0 0-78,0 0-2,0 0 2,23 114 22,-23-68 0,0 2 8,-6-3-15,-6-3 0,1-4-4,0-6-7,4-8-2,5-4 0,-1-13-2,3-4 0,0-3-3,0 0 3,0 0 4,0-8 11,14-21 0,8-17-15,7-3 0,2-2-5,-1 6-8,2 6-1,1 12 14,-10 6 0,-4 11-1,-11 4 2,-6 4 1,-2 2 2,0 0-4,0 0-2,0 0-4,0 0-1,0 0 0,-6 5 5,-9 6 2,-6 1 0,3 2 0,-1 3 1,-2-2 0,1 1 3,3-1-2,5-3 0,1-2-1,5-3-1,4 0 2,-1-5 1,3 0-2,0-1 1,0 3 3,0 6 0,0 3 11,13 3 4,6 1-7,2 2 2,6 1-7,0-1-6,1 4 1,2 0-2,-5 0-1,-5-1-7,-7 4-36,-7-7-46,0 2-48,0-8-133</inkml:trace>
  <inkml:trace contextRef="#ctx0" brushRef="#br0" timeOffset="303420.8501">21281 13430 224,'0'0'152,"0"0"-80,0 0-7,0 0-4,0 0-29,0 0-32,7 3 7,-7 31-7,0 14 61,-7 3-5,-9-3 2,0 0-8,0-6-34,6-6-11,3-4 0,7-6-3,0-6 4,0-8-6,2-5-3,13-7-5,6 0-7,6 0-15,1-5-46,5-13-79,-8-5-90</inkml:trace>
  <inkml:trace contextRef="#ctx0" brushRef="#br0" timeOffset="303601.9876">21196 13619 195,'0'0'468,"0"0"-397,0 0-11,0 0-28,0 0-32,121-60-4,-79 58-18,-11 2-57,-13 0-77,-9 0-159</inkml:trace>
  <inkml:trace contextRef="#ctx0" brushRef="#br0" timeOffset="305645.3382">21956 13997 289,'0'0'130,"0"0"-87,0 0 19,0 0-23,0 0-13,0 0-19,3-8-7,-8 9-4,-24 30 4,-9 12 32,-2 12 30,-1 3-24,9 0-2,9-2 6,10-4-25,13-4-9,0 0-2,9-7-3,20-5 4,1-11-3,4-8-4,0-13-3,-5-4-11,0-4 3,-2-25-10,-5-18-6,0-8 1,-4 2-13,-3 4-1,-7 17 40,-5 14 0,0 13 24,-3 5-2,0 0-15,0 0-7,0 5-3,0 11 3,0 9 6,4-4-2,7 1 1,5-4-2,5 0 1,-2-5-1,4-3-3,-3-6 0,2-4-1,-1 0-2,3-9-8,-2-14 0,-8-8-3,-4 0 6,-8 2-7,-2 5 11,0 7 4,-19 0 3,-15 7-3,-6 5 1,-2 5 2,2 0 8,9 0-2,12 0 6,9 0-4,7 0-6,3 0-1,0 0-3,3 0 0,24 0 3,9 3 8,14-3-9,5 0 2,6 0-3,3 0-1,6-8-1,1-4-2,-6 3-1,-14-4 3,-16 5 0,-16 6 2,-15 2 0,-4-4 3,0 4-5,0 0-1,0 0-5,-7 4-9,-17 19 9,-5-2 6,-2 7 0,6-2 0,9-4 0,9-3 0,7-3 0,0-3 0,0 1 0,19 4 3,2 0-2,4 0 0,-2 1-1,-3-3 0,-7 0 0,-7-2 0,-3-4-1,-3 4 1,0-4 0,-14 4 2,-19 0 5,-12 0 1,-3 2-8,5-8-12,9-4-64,16-4-138</inkml:trace>
  <inkml:trace contextRef="#ctx0" brushRef="#br0" timeOffset="306629.0849">23163 13941 44,'0'0'5,"0"0"15,0 0 25,0 0 8,0 0 15,0 0 27,6-70-3,-6 67-12,0 3-7,0 0-33,-2 12-32,-27 26-6,-14 16 77,-3 11-8,1 3-12,9-2-19,8-2-11,14-2-16,12-4-8,2-8-5,6 0 0,21-8-21,0-5-45,2-13-49,3-7-17,1-14-59</inkml:trace>
  <inkml:trace contextRef="#ctx0" brushRef="#br0" timeOffset="307235.5184">23448 13992 441,'0'0'42,"0"0"9,0 0 29,0 0-44,0 0-28,0 0-8,-16 24 0,-4 8 12,-7 7 47,-4 1 0,2-2-18,7 0-17,4-2-14,9-8-7,7-2-1,2-3-2,0-11-3,0-3-16,0-4-22,4-4-3,12-1 16,3 0 20,9-27-2,12-10-17,-2-3-10,-1 1-10,-8 18 47,-13 10 7,-7 11 32,-2 0-9,-3 12-30,0 13 20,6 5 16,-3-2-11,3-2-10,1-4-10,1-8 0,-2-6 0,-2-4-3,-2-4 1,1 0 10,4 0 13,5-16-2,6-12-1,5-7 0,-6 0-8,-4 1 3,-11 4 28,-6 0 0,0 2-26,-8-2-14,-17 6-6,0 3-2,3 10-2,2 4-8,4 7-62,5 0-74,5 0-55,6 3-89</inkml:trace>
  <inkml:trace contextRef="#ctx0" brushRef="#br0" timeOffset="307523.3691">24129 13583 494,'0'0'80,"0"0"4,0 0 3,0 0-82,0 0 0,0 0-5,-58 90 23,25-47 2,-1-1-14,3 2-11,0 2-4,4 1-96,8-6-102,6-6-292</inkml:trace>
  <inkml:trace contextRef="#ctx0" brushRef="#br0" timeOffset="307832.2105">24181 13802 599,'0'0'100,"0"0"-59,0 0-17,0 0-24,0 0 0,2 114 20,-29-58 25,-2 1-6,0-6 5,2-2-28,8-7-7,5-6-7,5-4 0,9-13-1,0-2-1,0-8-4,5-6-3,17-3 1,7 0-6,5 0-44,-3-8-43,-6-10-37,-10 2-143</inkml:trace>
  <inkml:trace contextRef="#ctx0" brushRef="#br0" timeOffset="308004.1033">24127 14105 495,'0'0'290,"0"0"-235,0 0 20,0 0-58,0 0-17,156-68-14,-113 68-67,-10 0-69,-8 0-142</inkml:trace>
  <inkml:trace contextRef="#ctx0" brushRef="#br0" timeOffset="328761.2943">19395 13779 25,'0'0'93,"0"0"-66,0 0 21,0 0 7,0 0-22,0 0-15,0 0-8,0 0 7,0 0 9,0 0 1,0 0 1,0 0-2,0 0-6,0 0-3,0 0-4,0 0-2,0 0-3,0 0-4,0 0-3,0 0 4,0 0-2,0 0 2,0 0 3,-3 0-5,-1 0-2,-8 14 5,-3 13 31,-2 4-3,-1 1-19,1 7-3,3-4 11,1-3-11,-1 1-4,7 0 0,1-5-7,2-3 4,4-2-1,0-7 0,0-4-4,0-5 2,0-2-2,5 1-3,7-6 0,4 0 2,3 0-2,6-18-15,-5-4-13,1-8 9,-6-4-24,-3-1-10,1 5 29,-7 11 25,1 6 2,-5 8 2,0 5 10,-2 0-12,0 0 0,0 4 0,2 15 14,3 8 7,2-5-12,-1-4 2,3-3-1,0 0 1,-2-5-3,4-8 2,0 0 2,2-2 7,4 0 15,-5-4-6,7-17-11,-6-2 1,1-5 7,1-7-16,-5 3-1,0 0 12,-6 6 8,-1 5 17,-1 2-16,-2 6-2,0 2 3,0 5-22,0 2-8,0 2-8,-2 2-15,-12 0-69,-2 0-54,4 0-46,2 4-139</inkml:trace>
  <inkml:trace contextRef="#ctx0" brushRef="#br0" timeOffset="329039.8906">19734 13631 396,'0'0'38,"0"0"29,0 0 17,0 0-30,0 0-26,0 0-2,9-39-2,-9 39-8,0 0-11,0 0-4,0 4-1,0 12 0,0 5 1,-2 4 12,-8 1-10,-1 2-3,1 2 0,-4 0 0,-1 3-55,3-10-98,7-9-145</inkml:trace>
  <inkml:trace contextRef="#ctx0" brushRef="#br0" timeOffset="329483.4047">19890 13489 513,'0'0'62,"0"0"-23,0 0 20,0 0-14,0 0-22,0 0-23,2-30-3,-36 67-11,-12 18 14,-12 16 23,-7 7-9,7 6-8,2 0-6,0 6-42,4-1-118,0-9-220</inkml:trace>
  <inkml:trace contextRef="#ctx0" brushRef="#br0" timeOffset="330253.8734">19079 14923 236,'0'0'101,"0"0"-82,0 0 16,0 0 23,0 0-27,0 0-15,0-5 9,0 5 10,0 0-4,0 0-3,-14 5-22,-22 29-3,-24 22 12,-22 18-4,-11 21-11,-6 2-20,10 2-107,15-4-162</inkml:trace>
  <inkml:trace contextRef="#ctx0" brushRef="#br0" timeOffset="335345.334">5809 16709 402,'0'0'52,"0"0"-30,0 0 55,0 0-28,0 0-35,0 0-8,0 0-3,0 0-3,0 0 2,0 0 0,0 0 4,0 0 3,0 0 11,0 0 4,0 0-4,0 0 2,2 0-2,2 0-3,12-4-1,15-2-1,18-7-3,11 0-4,0 5 3,-8 2-9,-15 6-2,-8 0-7,-8 0-30,-7 14-50,-9 8-69,-5 4-92</inkml:trace>
  <inkml:trace contextRef="#ctx0" brushRef="#br0" timeOffset="335611.2949">5888 16980 520,'0'0'131,"0"0"-126,0 0 45,0 0-1,0 0-42,0 0-6,62 0 3,-25 0-4,-4 0 0,-2 0-3,1 0 1,-5 0-4,-8 0-2,-4 0-6,-3 0-14,0 0-36,-2 0-62,1 0-63</inkml:trace>
  <inkml:trace contextRef="#ctx0" brushRef="#br0" timeOffset="342823.3137">20621 16156 10,'0'0'60,"0"0"-23,0 0 3,0 0 1,-114 0 9,106 0 7,-2-4-1,-3 2-16,0-3-2,-3-2-4,-2 2-17,3 0-9,4 5 0,4-4 11,1 4-9,5-4 3,1 4-5,-4 0-6,-1 0 4,1-4-4,-3 1 5,5 2 3,-3-1 4,-1 2 6,-3 0-10,-5 0-9,-3 0-1,-1 0 0,-5 0-1,6 0 1,1 0-1,5 0 0,5 3-3,1 0 3,5 1-2,0-4 0,0 4 3,0 5 2,0 3 6,0 22 21,0 5-3,5 15-6,-1 6 5,-2 5-3,-2-3-2,0-1-1,0-2-8,0-1-4,0 0 3,-11-8-1,-3-1 3,1-6-2,2-11-4,0-1 0,4-13-1,3-4-3,-1-5 1,3-9-3,2 5 7,0-1-1,0-4 7,0 0 3,0 0 1,7 0 9,32 0 15,22 0-4,17 0-27,11 0-10,0 0-27,-4 0-141,-5-14-205</inkml:trace>
  <inkml:trace contextRef="#ctx0" brushRef="#br0" timeOffset="343319.2138">21597 16378 614,'0'0'31,"0"0"-31,0 0-6,0 0 6,0 0 5,0 0 2,-49 63-3,15-49 0,-3-2 1,-1-6-4,0-2 5,7-4-4,5 0 7,3-10 10,9-16 6,6-6-2,8-12 1,0-1-16,14 1-8,6 12 0,6 6 3,-1 12-1,-1 10-1,5 4 3,-2 0-1,-5 18 1,-4 13-4,-5 8-1,-9 12 1,-4 2 7,0 2 2,-17-3-2,-22-8 2,-5-4-2,-10-8 5,0-2 8,-2-10 10,4-3 11,12-12-22,11-1 1,11-4-13,9 0 3,7-18-10,2-18-101,11-3-204</inkml:trace>
  <inkml:trace contextRef="#ctx0" brushRef="#br0" timeOffset="343761.3236">21618 16561 561,'0'0'148,"0"0"-135,151-66 81,-90 38-19,-4 2-58,-4 0-17,-5-2 0,-11-3-1,-10 4 1,-8-4-4,-11 3-9,-1 2-6,-7 8 1,0 0 2,0 4 0,0 6 1,0 1-2,-7 5 3,1-1 1,-2 3 6,2 0 4,-1 0 0,-1 0 2,-8 17 1,0 4 9,-4 16 11,0 2 11,0 5 8,4 2-3,-1 3 0,1-3-18,0 1-3,1-1-4,2-5-11,-1 8 3,3-10-3,1 10 0,1-9-34,0 1-53,2-10-74,3-9-123</inkml:trace>
  <inkml:trace contextRef="#ctx0" brushRef="#br0" timeOffset="343921.224">21869 16656 703,'0'0'157,"0"0"-46,0 0-60,117-63-51,-62 53-12,6 6-98,-4 0-108,-9 4-254</inkml:trace>
  <inkml:trace contextRef="#ctx0" brushRef="#br0" timeOffset="344505.0373">22696 16370 592,'0'0'140,"0"0"-112,0 0 29,0 0-37,0 0-17,0 0 20,2 79 16,-2-43-10,-9-4-14,-1 5-12,-4-5-2,1 1 0,1-5-1,4-2-18,3-8-8,3-10-18,2-3 21,0-5 7,0 0 16,0-9 5,27-21 5,13-11-10,9 0-2,2-2-19,1 6 14,-3 1 6,-9 10 1,-11 8 4,-9 10 22,-13 2-10,-6 1 3,-1 5 0,0 0-19,-15 7-18,-25 18 9,-12 1 9,-1 7 3,6-8-3,5 2 0,9-3 0,6-9 0,9 0 0,9-11 2,4-2-2,5 3 1,0-5 5,0 0 0,5 3 8,13 1 4,6 1 2,3 8-6,-2-3-7,-6 2 0,2-1-6,-3 1-1,-1 1 0,4-3-7,-1 3-64,2-3-82,-2-7-154</inkml:trace>
  <inkml:trace contextRef="#ctx0" brushRef="#br0" timeOffset="344736.9365">23288 16535 610,'0'0'123,"0"0"-44,0 0-12,0 0-52,0 0 3,0 0 9,29 72-2,-27-42-9,-2-4-11,0 6-1,0-6-4,0 2-52,-8-1-91,-5-9-109</inkml:trace>
  <inkml:trace contextRef="#ctx0" brushRef="#br0" timeOffset="344905.8309">23508 16370 538,'0'0'299,"0"0"-294,0 0-5,0 0-104,0 0-384</inkml:trace>
  <inkml:trace contextRef="#ctx0" brushRef="#br0" timeOffset="345285.592">23851 16469 722,'0'0'113,"0"0"-69,0 0 13,0 0-57,0 0-1,0 0-13,-80-14 5,51 44-6,7 2-3,5-2 2,5-2 1,7-2-6,5-3 7,0-6 2,0 1 6,0 0 5,9-4 1,-1 0 0,0-1 0,-4-10 9,-1-1 1,-1-2 7,-2 0-1,0 0 1,0 0-1,0 3-14,-19 2-2,-7 0 17,-3 3-8,0-3-9,3 4-2,7-5-31,1-3-54,10-1-97,8 0-247</inkml:trace>
  <inkml:trace contextRef="#ctx0" brushRef="#br0" timeOffset="345943.2872">21996 17195 485,'0'0'222,"0"0"-197,0 0 28,0 0 19,0 0-54,0 0-15,5-48-3,-5 48-6,-11 0 0,-23 0 1,-8 0 3,-9 7 2,6 8 1,7-1-1,11 3 2,7-5-2,9 3-1,9-1-7,2 3 3,4 0 3,15-2 0,-2-3 2,-5 2 1,-6-9-1,-4-1 0,-2 0-1,0 3-1,0 0 2,-15 1 3,-5 3 14,-7-4-1,0-2-6,-2 0-4,-2-5 2,0 0-1,-1 0-7,8-5-20,11-12-76,3-1-152</inkml:trace>
  <inkml:trace contextRef="#ctx0" brushRef="#br0" timeOffset="347435.2696">21986 17219 250,'0'0'266,"0"0"-215,0 0 30,0 0-8,0 0-48,0 0-18,104 0-6,-98 16 3,0 2 2,-6 6 3,0-2-3,0 4-5,-6-3 3,-9-2-2,0-3-2,5-4 0,0-2-2,2-5-7,4-7-5,2 3 2,2-3 12,0 0 0,0-8 23,4-16-20,19-2-3,4 4-2,-3 4-2,3 4 4,0 2 3,-4 6 2,2 6 14,-6 0 3,-6 0 3,-4 0-13,-2 2-12,-5 19-2,-2-4 2,0 12 0,0-8 3,-4 2-3,-7-2 0,3-7-1,2-6-2,4-2 1,2-6 2,0 0 0,0 0 5,0-1 17,4-26-10,19 1-12,6-1-19,4 1-8,0 11 18,-6 3 9,-7 7 2,-4 5 2,-8 0 12,1 0-10,3 0-6,-4 20 2,6 1 4,-3-4-3,2 6-3,3-5 2,-1-1 0,3-12 2,5-1-2,3-4 4,4 0-1,7-4 1,8-13 1,2-9-7,4-3 1,-4-3-1,-5-2 0,-11 2 0,-10 2-6,-8 10 3,-11 3 0,-2 8-1,-2 4-8,-25 5 2,-4 0 1,-2 0 3,-2 14 5,7 9-2,2-5 0,5 4 3,8-4 2,3-6-2,10-3 0,0 0 1,0-9-1,0 5 0,10-5 6,10 0 5,2 0-8,5-9-3,4-5-2,0-2-10,-2 6-2,-6 1 6,-10 9 7,-8 0 0,1 0-1,-1 12 2,4 11 13,-1 0 3,3 0 1,0 0-8,5-6-2,2-5-1,3-6 2,4-6 2,2 0 0,6 0 1,4-6 3,3-11 5,0-9-7,1-6-10,5-14-2,1-5-24,-3-3-40,-8 4-3,-15 9 21,-11 15 10,-10 12 24,0 6 5,0 4 4,-10 4-5,-7 0 2,-7 9 1,-3 12 5,-5 6 7,2 5 10,0-1 21,4 0 4,8 1-3,5-6-23,7 1-2,6-4-12,0-5 4,0-1-1,4-4 0,13-6-1,10-4 4,4-3-5,10 0-1,1-6-2,7-11-6,-2-9 3,-4 3-4,-8 0 6,-10 6 1,-10-1 0,-8 4-1,0 2-2,-7 2-2,0 2-11,0-3 0,0 8 10,0-1 1,0 4 3,0 0-4,0 0-1,0 0 7,0 0 3,0 4 1,0 14 22,-3 8 12,-2 2 0,3 7 4,2-3-17,0-1-18,0-1-7,0 2-17,0-2-109,0-11-100,0-10-283</inkml:trace>
  <inkml:trace contextRef="#ctx0" brushRef="#br0" timeOffset="348021.4092">24038 17080 645,'0'0'79,"0"0"3,0 0-32,0 0-36,152-10-3,-112 10-6,-8 0 2,-11 0 3,-5 0-1,-7 0 6,-7 0-1,-2 0-1,0 0-8,0 0-3,0 0-2,0 0 0,0 0 0,0 0-2,0 0 0,0 0-5,0 0 0,0 14 5,0 5 2,0 6 12,0 12 15,-11-2 10,0 6-1,-2 3-7,-3 4-8,0-2-9,-3 7-2,3-4-5,0-1-2,1 3-2,-4-7 0,4-8-1,-5 0-1,-3-6 1,0-7 2,-12-6 0,-9-7-1,-16-2-1,-11-8-6,-3 0-90,1-8-150,8-24-276</inkml:trace>
  <inkml:trace contextRef="#ctx0" brushRef="#br0" timeOffset="349557.1002">11952 14233 489,'0'0'27,"0"0"-22,0 0-4,0 0 35,0 0 20,0 0-14,5-12 1,8 3-2,6-8-29,20-7 7,23-6-3,28-10 0,29-6-1,38-7-3,21-8 2,1 3-2,-15 7-7,-35 10-5,-33 8-1,-26 7-11,-24 6-18,-19 4 5,-11 6 16,-12 6 3,-4 2-9,0 2-10,0 0 6,0 0-34,0 0-34,0 0-12,0 7 47,0 6 2,-2-4 0,-14 3-18,-3-5-33,-8-3-58</inkml:trace>
  <inkml:trace contextRef="#ctx0" brushRef="#br0" timeOffset="349911.1104">13125 13726 135,'0'0'47,"0"0"-29,0 0-4,0 0 21,0 0 21,-135-75-1,112 67-11,2 3 5,3 3-21,5-1 5,6 3-9,3 0-7,4 0 0,0 0 5,0 0 5,0 0 2,0 0 3,0 0-12,22 0-13,23 0 2,13 0 0,9-6-3,-9-2-3,-14 3-1,-15-2-2,-11 5 1,-12 1 0,-1 1 0,-5 0 3,0 0 3,0 0-5,0 0-2,0 10-10,0 16 10,0 6 1,0 5 6,0 4-3,0 0-4,-14 2-19,3-6-117,2-12-164</inkml:trace>
  <inkml:trace contextRef="#ctx0" brushRef="#br0" timeOffset="350383.0752">14159 13418 180,'0'0'106,"0"0"-85,0 0 57,-131 71 12,92-17-53,12 3 12,12-6-27,15-2-10,0-7-10,31-10 4,15-6 1,8-12 3,-4-12-3,-6-2 4,-8-11-1,-8-27 36,-3-8 13,-11-13-34,-14-3 47,0 8-40,-20 9-32,-22 15-4,-10 16-54,-8 12-127,0 2-226</inkml:trace>
  <inkml:trace contextRef="#ctx0" brushRef="#br0" timeOffset="362781.8086">7229 16467 135,'0'0'72,"0"0"-27,0 0 34,0 0-22,0 0-9,0 0-6,0 0-11,-6-17 7,6 16 0,0-1 9,0 0-16,0-2-12,0-1 16,0 0 0,0 3-23,0 2 26,0 0-18,0 0-7,0 0-13,0 0-4,4 12-7,0 9 9,-2 12 1,-2 1 0,2 8 1,-2-1 0,4-6 3,5 0-2,5-3 0,3-10-1,2-9 3,2 0-1,2-13 1,1 0 2,3 0 4,4-26-2,3-6 0,-5-13-5,2-2-4,-6-4-3,-5 3-2,-7 2 4,-7 6 0,-6 3 1,0 12-7,0 6 9,0 12-2,0-2-4,-8 8 0,-10 1-4,0 0 2,-4 1 0,4 15 3,2-1-3,8-6 6,0 8 2,8-3 0,0 4 3,4-1 0,24-4 5,4 0 1,1 2-9,-9-5-17,-8 2-93,-16 2-216</inkml:trace>
  <inkml:trace contextRef="#ctx0" brushRef="#br0" timeOffset="363417.0112">7837 16816 279,'0'0'155,"0"0"-143,0 0 56,0 0-6,0 0-20,0 0-12,2-54 3,-2 54-17,0 0-16,-14 10 2,-11 12 1,-2 6 22,4 6 4,7-2-24,10-2 1,6-2-2,0-1-2,2-6 3,16-3 5,4-8-3,4-6 2,-1-4 3,4 0 1,-2-4 10,2-19 5,0-3-7,0-11-3,-6 1 2,-13-2-2,-7 6 17,-3 4 0,-9 2-32,-11 3-3,-1 10-4,6 4-20,6 9-46,2 0-52,5 0-119,2 14-230</inkml:trace>
  <inkml:trace contextRef="#ctx0" brushRef="#br0" timeOffset="366597.0792">8378 16709 363,'0'0'135,"0"0"-133,0 0 27,0 0 32,0 0-28,0 0-17,0 0 11,47 0 11,-24 0 0,8 0-1,2-14-2,5 1-12,5-4-10,-2-3-7,-1-1-1,-4-2-3,-9-3 0,-6 5 1,-11-2-3,-8 5 0,-2 8-4,0-2-1,-21 8-2,-18 4-2,-7 0-3,-1 4 7,3 13 3,10 6 2,7 3 0,8 0 0,12 3 12,7 0 2,0 0-3,10-4-1,24 1 10,9-7 8,1-6-11,5-3-2,-7-1-2,-9-9-2,-6 0-9,-11 0 0,-3 0-2,-1 4-15,-1-4-42,3 0-79,3 0-120</inkml:trace>
  <inkml:trace contextRef="#ctx0" brushRef="#br0" timeOffset="366915">9146 16284 679,'0'0'43,"0"0"-1,0 0 55,0 0-66,0 0-31,0 0 0,106 0 0,-59 0 1,-5 0-1,-4 0-7,-4 0-19,0 4-34,-3-4-55,-4 7-91,-1-4-266</inkml:trace>
  <inkml:trace contextRef="#ctx0" brushRef="#br0" timeOffset="367791.0711">9823 15879 498,'0'0'70,"0"0"-70,0 0 0,0 0 52,0 0 15,0 134-18,0-89-12,0 3-6,-7-4-15,0-3-7,1 0-7,-1-11 2,3-8-2,1-4-2,1-9 0,2-8 0,0-1 0,0 0 3,0 0 3,0 0 11,7-19 6,15-12-23,11-8-2,1-5-3,2 1-10,-3 5-1,-4 6 5,-4 6 7,-7 12 4,-9 4 0,-5 7 2,-4 3 2,0 0-4,0 0-2,0 0-1,0 0-2,0 0-3,-4 0 5,-7 9 1,1-5 2,4-4 5,1 3 3,5-3 5,0 0-1,0 0-4,0 0 2,0 0 4,0 0-3,0 0 4,0 0-2,0 0 4,0 0-6,0 0-8,0 0-2,0 0-1,0 0 3,0 0-3,0 0-1,0 0 0,0 0-3,0 0 0,0 0-3,0 5-5,-18 15-3,-3 10 15,-6-2 0,1 2 0,9 0 0,2-8 0,6-2-1,2-4 2,4-9 0,3-4-1,0-3 0,0 0 1,0 0-1,0 0 1,0 4 2,0 1 0,10-4 0,3 7-3,2 4-2,6 6 2,1 1 1,3 3-1,-2-3 1,2 2 2,-2-7-2,-3-5 0,-6 3 1,-1-7-2,-7 1 1,-1-2-1,-5-4-1,0 0-15,2 0-64,0 0-121,2 0-190</inkml:trace>
  <inkml:trace contextRef="#ctx0" brushRef="#br0" timeOffset="368122.8716">10421 15859 372,'0'0'149,"0"0"-144,0 0 1,0 0 9,0 0 33,0 0 10,-10 149 14,-7-99-18,3 4-12,1 2-17,6-13-2,7-5-19,0-11 1,0-5-5,5-9 4,10-4 3,10-4-5,1-5-2,8 0-28,-5-13-87,-11-9-67,-11-2-233</inkml:trace>
  <inkml:trace contextRef="#ctx0" brushRef="#br0" timeOffset="368293.7685">10367 16106 734,'0'0'106,"0"0"-43,0 0-41,0 0-22,133-62-19,-91 62-67,-10 0-117,-12 0-221</inkml:trace>
  <inkml:trace contextRef="#ctx0" brushRef="#br0" timeOffset="370085.0328">11390 16160 230,'0'0'88,"0"0"-63,0 0 45,0 0-13,0 0-15,0 0 4,-138 48 12,102 2 21,3 3-12,2 1 6,3 0-38,13-6-9,4-2-15,11-5-2,0-2-3,7-8-3,22 1 1,1-11-2,6-7 2,1-10-3,0-4-1,5 0 0,1-18-6,-3-8 0,-2-6-9,-5 0-3,-10 6 2,-5 8 16,-12 4 3,-4 10-1,-2 4 1,0 0-3,0 0-3,0 2-7,0 18 9,0 8 1,-4-2 6,4 2 0,0-1-5,13-6 3,12-3-1,2-9-3,-1-8-18,-1-1-3,-3 0 5,-2-10-2,-4-20-5,-7-2 16,-7-8-22,-2 1-2,0-2 16,0 13 10,0 2-1,-14 12 6,-3 2 2,-1 8 5,0 2 9,2 2 17,8 0 3,-1 0-17,4 0-12,-2 0-2,1 0-5,4 4-1,2 6 1,0-1 0,0 0 2,8-1 0,19 2 1,4-6 0,9 0-3,0-4 0,3 0-5,0 0 5,1 0 0,-2 0 0,1-8 1,-3 0-1,-11 1 1,-11 4 6,-9 3-2,-7-4 11,-2 4-7,0 0-9,0 0-8,-25 7-7,-8 16 15,-3 0 2,7 0-2,11 0 1,7-2-1,9-3-5,2-6 2,0 7-8,4-6 2,19 6 5,2-5 2,4 2 2,0 2 2,0-4-2,-3 4 0,-2-5-3,-6 0 3,-11-8 0,-7 4-1,0-1 2,0 2-1,-20 4 7,-9-2 4,-7 5-3,-2-6-8,5 1-14,4-6-92,6-6-114</inkml:trace>
  <inkml:trace contextRef="#ctx0" brushRef="#br0" timeOffset="376137.0378">12603 16388 153,'0'0'193,"0"0"-162,0 0 15,0 0 10,0 0-33,0 0-17,0 0 0,9-27 8,-7 22 14,0-3 5,0 3-1,-1 1-2,3-3 4,-4 4-15,0 3-1,0-4-4,0 4-2,0 0-6,0 0-5,0 0-1,0 14-6,-16 16 6,-6 2 36,-4 8-3,7-4-11,8-5-16,7 4-1,4-7-2,0-1 2,4-6-5,12-3-3,1-10-1,2-2-2,-2-1-1,3-5 4,5 0-2,8-27-14,5-9-30,3 0-17,-10-1-8,-10 16 66,-9 9 8,-5 10 31,-7 2 3,2 0-8,0 0-15,2 10-11,2 8 24,7 9 18,0-1-22,2-6-12,3-1 3,2-5-3,1-4-2,-2-6 6,-3-4 2,0 0 14,1-18 19,-6-14-12,-1-8-20,-6-8-5,-4-2-10,0-7 4,0 12-2,-4 0-2,-8 13 0,1 6 0,3 4-1,-2 4-5,1 4-13,1 10-31,-4 4-43,1 0-100,3 9-144</inkml:trace>
  <inkml:trace contextRef="#ctx0" brushRef="#br0" timeOffset="376447.0196">13305 15937 553,'0'0'114,"0"0"-62,0 0 57,0 0-56,0 0-43,0 0-10,2-5 0,-2 5-1,0 8 0,0 11 1,-8 8 10,-15 9-8,-4 0 3,-4 16-5,0 3-32,2-2-118,9-5-183</inkml:trace>
  <inkml:trace contextRef="#ctx0" brushRef="#br0" timeOffset="376858.2772">13777 16013 574,'0'0'93,"0"0"0,0 0 17,0 0-77,0 0-33,0 0-9,2 57 9,-19 6 27,-5 4 26,-4 5 14,5 2-18,2-16-23,7-3-15,7-6-11,5-14 4,0-7-4,5-12-1,12-2-8,4-8-12,6-6-10,4 0-41,2-9-59,0-23-129</inkml:trace>
  <inkml:trace contextRef="#ctx0" brushRef="#br0" timeOffset="377039.1668">13733 16295 271,'0'0'550,"0"0"-469,0 0 7,0 0-57,0 0-31,129-81-36,-77 67-31,-8 5-41,-13 9-56,-15-5-163</inkml:trace>
  <inkml:trace contextRef="#ctx0" brushRef="#br0" timeOffset="437480.3406">13731 12194 105,'0'0'52,"0"0"-18,0 0 8,0 0 12,0 0-28,0 0-6,0 0-8,-2-36-6,2 32-5,0 0 5,0 1-1,0 3-4,0 0-1,0 0 0,0 0 6,0 0 13,0 0 13,0 0-5,0-1 1,0-4-11,2 2-9,0-2 5,-2 0-1,1-4-4,-1 4 5,0 1 3,0-2 14,0 3-3,3-1-10,0 0-12,-1 0-4,2 0 1,-2-1-2,0 0 6,2 3 7,-2 0 10,0 2-1,-2 0-13,4 0-9,3 0 0,6 9 0,7 15 5,0 10 11,-5 8 5,-1 8-5,-7 4 2,-5 2-8,-2 1-1,0-4-2,-6-2 0,-17-7-3,-2-6-2,1-8 0,2-6-1,4-6 2,7-10-3,7-3 0,4-5 0,0 0-36,0 0-58,0 0-64,0 0-194</inkml:trace>
  <inkml:trace contextRef="#ctx0" brushRef="#br0" timeOffset="438514.8746">15245 14069 204,'0'0'77,"0"0"-63,0 0 10,0 0 14,0 0-6,0 0 6,0-12 5,0 10-1,0-1-3,0 1-4,0-3-11,0 3-10,0-7 5,0 5 1,0 4-1,0-1 0,0 1-11,0 0-7,0 0-1,5 8-7,7 21 5,4 18 2,-4 11 23,1 10 1,-7 0-1,-5 7-18,-1 1 0,0 4 5,-3 2-7,-24-2-2,-6-4 1,-6-11 4,4-11-5,6-10-1,5-12 0,8-8 0,5-11-9,7-6-39,4-2-30,0-5-69,17 0-17</inkml:trace>
  <inkml:trace contextRef="#ctx0" brushRef="#br0" timeOffset="440682.5432">24370 13825 144,'0'0'19,"0"0"-10,0 0 213,0 0-210,0 0-8,0 0 19,2 0-8,1 0-4,0 0 8,-1 0 10,-2-7-7,2 5 0,0 0-4,-2 0 1,0 2 3,2 0 3,-2-2-2,2 2-6,1 0-7,5 0-3,6 0-5,3 2 0,8 20 1,0 15 4,-5 16 5,-7 17 7,-11 19 2,-2 11 8,-9 1-10,-21 1-3,-8-6-9,-7-3-5,-11-9 0,-9-6-2,-10-13-23,-7-9-60,15-10-64,17-14-152</inkml:trace>
  <inkml:trace contextRef="#ctx0" brushRef="#br0" timeOffset="444762.5575">3620 16641 76,'0'0'129,"0"0"-90,0 0-1,0 0 12,0 0-17,0 0-14,0 0 7,-14-17 12,14 12-3,0 5 0,0 0-17,0 0-5,0 0-7,0 0-6,0 0-1,0 0-4,0 18 0,9 10 5,-2 12 4,-1 8 1,-1 1 0,-4 5 3,6 0 1,3-6-4,3-7-4,5-2-1,3-7 2,1-6 1,4-7-2,-4-6 7,-4-4-6,-4-4 1,-6-5 4,1 0 17,4 0 18,7-9-5,9-18-24,8-9-11,0-3-2,-1 2-2,-9-3 0,-12 4-2,-8 1 2,-5 4-10,-2-1 10,0 6-15,0 4 17,0 8-4,0 1 4,-2 8 0,2 1 0,0-1 0,0 5-2,-2 0-4,0 0 0,-6 0 0,2 0 5,-5 0-2,4 0 3,0 0 0,7 0 1,0 0 8,0 0 6,0 0-2,-2 0-13,-2 5 0,-4-1 0,1 5 0,-3-5 0,4 1 0,3-1-1,1-4 2,2 0 0,0 0 0,0 0 0,0 0 2,0 0-1,0 1-1,0-1-1,0 4-6,-2 5 4,0-1-1,-7 2 3,6 0 0,1 2 0,2-3 0,0 3-5,0-5-8,23 1-1,8 0-31,4 1-92,-4-4-140</inkml:trace>
  <inkml:trace contextRef="#ctx0" brushRef="#br0" timeOffset="460264.2533">5962 17848 38,'0'0'350,"0"0"-328,0 0-19,0 0 12,0 0 19,0 0-28,0 0-6,0 0 1,0 0-2,0 0 2,0 0-1,0 0 0,0 0 1,0 0 3,0 0-3,0 0-1,0 0 3,0 0-3,0 0 0,0 0 2,0 0-1,0 0 3,0 0 0,0 0 6,0 0 3,0 0 0,0 0 0,7 0 1,20 0 7,11-6 15,12-2-14,0 3-14,-10-4-4,-11 9-4,-10 0-2,-2 0 0,-7 0-9,4 4-17,1 6-26,4 4-33,-4-1-74</inkml:trace>
  <inkml:trace contextRef="#ctx0" brushRef="#br0" timeOffset="460642.2411">6029 18398 552,'0'0'90,"0"0"-79,0 0 45,0 0 38,0 0-58,0 0-36,89-68-1,-31 40 1,-4 5 5,-9 7-1,-10 6-3,-13 2-1,-8 4 0,-8 4-1,-1 0 1,-5 0-2,0 0-4,0 0 0,0 0 0,0 0-3,0 0-13,0 0-17,0 0-10,0 0-31,2 0-73,0 0-112,5 0 55</inkml:trace>
  <inkml:trace contextRef="#ctx0" brushRef="#br0" timeOffset="466500.1272">7603 17677 87,'0'0'106,"0"0"-96,0 0 31,0 0-2,0 0-22,0 0-10,0 0 0,0-25 13,0 23 10,0-3 8,0 5 8,0 0-5,0 0-3,0 0-13,0 0-12,0 0-8,0 11-2,0 24 7,-4 18 45,-8 11 10,1 11 3,5 1-39,3-4-19,3 0-2,0-12-4,20-6-1,3-18-2,1-3-1,-8-11 0,-1-8 0,-6-11 1,-3-3 0,4 0 4,3-14 5,9-25-10,3-14-18,0-7-14,-1-1 2,-6 8-15,-7 13 19,-2 16 26,-7 16 0,-2 4 23,2 4-7,3 0-16,3 12 0,9 15 0,2 5 14,4-1-3,3 1-3,1-6 0,2-8-1,-2-6-2,0-6-2,-3-6 6,-2 0 6,-1-21 17,-5-20-10,-1-13-6,-10-14 0,-2-12-10,-3-5-6,0 5 0,0 18 2,-8 12 0,-4 20 3,-1 8 5,0 4-10,-4 4-1,3 5-3,0 7-25,-1 2-55,-2 0-81,7 23-33,6 0-96</inkml:trace>
  <inkml:trace contextRef="#ctx0" brushRef="#br0" timeOffset="466822.2986">8415 17445 395,'0'0'143,"0"0"-106,0 0 16,0 0-3,0 0-28,0 0-12,58-66 17,-57 61 1,-1 5 9,0 0-2,0 0-17,0 0-14,-5 17-3,-11 7 35,-4 6 0,2 3-20,-1 2-11,6 6-5,6 7-2,4 0-89,3-2-110,0-6-227</inkml:trace>
  <inkml:trace contextRef="#ctx0" brushRef="#br0" timeOffset="467736.5562">8875 17856 217,'0'0'34,"0"0"14,0 0 23,0 0-35,0 0-9,0 0 6,14-29 16,-14 29 1,0 0-6,0-3-16,0 3-3,0 0-2,0 0-8,0 0-5,0 0-4,0 0-3,0 0-3,0 0 0,0 0-2,0 0 1,0 0 1,0 0-2,0 0-6,0 0-1,0 0 6,0 0 2,0-4 0,0 4 2,0 0 0,0 0-1,0 0 0,0 0-4,0 0 3,0 0-8,0 10 4,0 8 5,0-5 2,0 0 5,0 0-5,0-8 1,0 0 3,0-5-2,0 0 1,9 0 7,0 0 11,6-19-2,1-11-10,1-6-11,-1 0-2,-5 0-13,-5 4-5,-6 6 7,0 9 4,0 4 9,-13 11 6,-15 2-5,-10 6-1,-9 34 13,0 13 9,5 14 16,3 5 22,9 2-18,10-9-18,10-7-14,10-10 5,5-4-5,26-12-3,12-6 1,1-12-1,-3-10 1,-4-4-5,-5 0-3,-5 0-4,0-4-15,-6-14-63,2-8-89,-9-6-327</inkml:trace>
  <inkml:trace contextRef="#ctx0" brushRef="#br0" timeOffset="470542.6981">9527 17999 92,'0'0'270,"0"0"-255,0 0 2,0 0 30,0 0-21,0 0-4,0 0 4,13 0-14,-13 0-3,0 0-4,0 0-4,2 0-1,0-5 0,2 2 0,3-1-3,0 4-15,-1 0-9,-3 0-6,-3 0 8,0 0 11,0 0 1,0 0 7,0 0 6,0 0 11,0 0 14,0 0 4,0 0 2,0 0 9,0 0-7,0 0-10,0 0 0,7 0 1,11 0 1,6 0 23,12-10-5,11-8-3,2-8-27,4-10-3,-4-5-6,-7-7 0,-8 2-2,-8 2 3,-13 3-5,-7 6 2,-6 5-1,0 12-1,0 8 0,-13 6-8,-14 4-10,-4 0-2,-5 7 3,0 22 10,0 11 3,5 18 4,2 12 20,9 7 9,9-5 2,11-11-7,0-3-3,6-12-13,21-7 2,12-11-2,3-10 0,2-10 1,2-8-2,4 0 4,-5-4-8,-6-18-3,-5 1-24,-7 1-45,-5-1-36,-4-3-65,-5 6-277</inkml:trace>
  <inkml:trace contextRef="#ctx0" brushRef="#br0" timeOffset="470849.2775">10405 17529 664,'0'0'100,"0"0"-40,0 0 21,0 0-69,124-34-11,-68 25 1,-11 4-2,-9 2-2,-10 3-16,-6 0-21,-4 0-35,-5 0-51,-5 0-84,0 8-121</inkml:trace>
  <inkml:trace contextRef="#ctx0" brushRef="#br0" timeOffset="471426.9333">10998 17237 422,'0'0'148,"0"0"-62,0 0-11,0 0-13,0 0-50,0 0-12,19-10-21,-19 41 21,0 18 36,-10 6 5,-5-2-10,1-1-13,5-2-11,5-1 0,-1-9-5,5-8-1,0-10-1,0-12-3,0-10 1,0 0 2,3-5 13,17-27 3,14-14-11,3-12-5,1-4-4,-7 4-21,-4 4 7,-6 10 6,0 10 7,-5 15 5,-8 5 1,-1 11 3,-6 3 5,-1 0-9,0 0-3,0 0-7,0 3-4,0 20 9,0 0 5,-3 3 0,-18 6 1,2-1 3,-2-4-3,4-6 0,1-3 0,5-8-1,2 2 0,7-6 2,2 2 0,0-3 0,0 3 8,2-3 4,15 4 7,11-4 4,4-1 0,0 5-7,-1 1-17,-6-2-1,-10 6-31,4 3-65,-7 2-100,2-7-153</inkml:trace>
  <inkml:trace contextRef="#ctx0" brushRef="#br0" timeOffset="471744.6396">11716 17093 567,'0'0'117,"0"0"-117,0 0 0,0 0 9,0 0 56,-14 126 5,-2-75-19,3 0-9,0-3-20,6-2-4,2-6-11,5-14-6,0 1 1,0-13 1,17-7 0,0-5-2,3-2-1,4 0-10,0-2-26,-3-10-56,-3-2-55,-11 1-84</inkml:trace>
  <inkml:trace contextRef="#ctx0" brushRef="#br0" timeOffset="471916.5482">11666 17374 181,'0'0'574,"0"0"-451,0 0-45,0 0-53,0 0-25,0 0-36,144-81-40,-107 73-60,-5 8-75,-13-4-247</inkml:trace>
  <inkml:trace contextRef="#ctx0" brushRef="#br0" timeOffset="473638.3953">12411 17481 135,'0'0'163,"0"0"-154,0 0 2,0 0 61,0 0-13,0 0-16,-9-26-9,5 26-14,-5 0-17,-5 23 0,-8 12 40,-4 10 0,-2 13 11,6 3-8,6 2-24,13-1-9,3-3-3,5-9-5,22-6 2,10-14-1,3-10 1,2-12 2,-5-8-4,-5 0 0,-6-10-3,-3-20-2,-1-16-8,1-11-17,-6-5-7,-1 3 14,-9 10 16,-3 19 2,-2 16 0,-2 10 11,0 4 1,0 0-12,0 16-12,0 16 11,0 12 0,0 7 2,14-7 2,10-9-2,5-3-1,2-9 0,-8-11-1,-2-8-3,-5-4 4,-4 0 3,-5-16 4,-2-12-7,-5-8-5,0-9-1,0 6-13,-3 7 3,-14 6 5,0 3 1,-6 9 7,7 2-1,-3 8 4,3-1 1,7 5 6,5-5 2,4 5 4,0 0-10,0 0-2,0 0-2,11 0 2,20 0 9,14 0 7,9 0-9,2-4 2,1-7-1,-3-4-7,-7 4-1,-11 2-1,-12 1 1,-11 4 1,-9 4-2,-1 0-2,-3 0 2,0 0-5,0 0-9,-5 4 1,-9 22 13,-1 6 0,2-1 0,5 10 1,8-11-1,0 3 0,0-1-8,8-11 2,15 5 1,6-3 3,2 5 2,0-6 1,-7 0-1,-4-4 1,-7-6 1,-6 2 3,-2 0-3,-5 2 0,0-2 1,-29 8 7,-16 6 10,-1-6-14,4 5-6,10-10-16,8-3-26,10 1-38,10-8-62,4-7-160</inkml:trace>
  <inkml:trace contextRef="#ctx0" brushRef="#br0" timeOffset="474216.2221">13729 17561 470,'0'0'100,"0"0"-53,0 0 3,0 0-21,0 0 12,-130 109-3,92-53-10,9 8 5,12-8-24,7-5-7,10-7 1,0-12-3,0-11-4,10-7 2,5-9-2,5-5-3,3 0 5,1-22-2,2-14 1,1-18-20,2-1-40,-2 11-15,-9 11 62,-9 22 16,-8 11 13,2 0-13,2 23 1,1 16 16,2 7 9,5 3 3,3-5-10,3-12-14,4-3-2,-3-14 4,-3-7 0,-3-8 1,-1 0 11,3-20 27,6-22-15,3-10-5,-4-16-9,-3-9-3,-4 4 0,-7 7-9,-7 23 5,0 13-10,0 12-1,-7 8-19,-9 10-45,-3 0-91,1 0-58,5 14-161</inkml:trace>
  <inkml:trace contextRef="#ctx0" brushRef="#br0" timeOffset="474458.0964">14288 17311 446,'0'0'176,"0"0"-133,0 0 17,0 0-37,0 0-23,0 0 0,-49 72 12,33-32-9,3 4-3,8 2-49,5-1-123,0-9-340</inkml:trace>
  <inkml:trace contextRef="#ctx0" brushRef="#br0" timeOffset="474764.9476">14665 17329 256,'0'0'337,"0"0"-284,0 0-7,0 0-42,0 0 4,0 0 7,-14 112 41,-8-54 11,-2 4-15,1 5-15,5 1-11,7-2-14,7-12-10,4-5 1,0-10 1,0-16-4,15-9 0,6-10-12,1-4-16,5 0-41,-1-22-60,1-4-72,-7-1-226</inkml:trace>
  <inkml:trace contextRef="#ctx0" brushRef="#br0" timeOffset="474945.8322">14543 17624 592,'0'0'170,"0"0"-72,0 0-13,0 0-80,0 0-5,127-63-4,-83 60-23,-5-1-33,-6 4-59,-14 0-1,-7-2-93</inkml:trace>
  <inkml:trace contextRef="#ctx1" brushRef="#br0">10195 18182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2T06:22:11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6098 1345 224,'0'0'159,"0"0"-136,0 0 32,0 0 29,0 0-62,0 0-19,0 0 4,0 0 8,-2 0 0,2 0-2,0 0-2,0 0 1,0 0 18,0 0-24,0 0 2,0 0-8,0 4-6,0 12-12,2 8 17,5 10 1,2 5 4,-5 5 7,2 5-6,1 2-2,3 5 1,0-4-4,4-2 4,-1-8-3,2-11-2,4-8 1,-1-9 0,3-9 0,2-5 9,6 0 3,7-27 1,7-20-1,5-18-7,1-2-4,-5-5-1,-5 13-7,-10 11 3,-12 12 1,-9 9-1,-4 10-2,-4 3 1,0 5 4,-9 1-5,-18 5 1,-7 3-3,-1 0-4,2 0 3,4 5 3,6 8 2,8-4 1,3 5-2,8 3 3,4-2 0,0 4 2,12-2-14,17 0 14,4-2 14,5-2-14,-1-4-39,-3-6-158</inkml:trace>
  <inkml:trace contextRef="#ctx0" brushRef="#br0" timeOffset="876.9746">6780 2002 270,'0'0'137,"0"0"-110,0 0 28,0 0 4,0 0-13,0 0-24,0-29-22,0 29-3,9 10-1,2 9 4,3 4 8,-6 3-3,-1 3 4,0-2-1,-6 4-8,-1-5-2,0-1 1,0-4 2,0-5 0,0-7-1,-1-5 1,-1-4-1,2 0 0,-2 0 17,2-15 23,0-20-9,0-6-31,17-3-17,10 5-6,-2 8 23,0 8 6,-4 9 2,-1 5-1,-7 2 3,1 7-6,-3 0-4,1 7-6,1 16-1,-5 5 1,-3 2 3,-5 2 3,0 0 3,0 2 2,0-5 1,0-8-1,0-4-1,0-5-3,0-9-1,0-3-5,0 0 5,0 0 7,0 0 14,0-19 29,12-12-44,3-6-6,9-6 0,3 4-6,2 5 0,-4 11-1,-10 9 7,-6 10 5,-4 4 14,-3 0-19,0 0-17,5 14-7,1 8 24,2 2 13,-6 0-5,-2 2 9,3 0-4,-1 2-7,3 1-4,0 0-2,2 0-72,4-9-80,7-8-133</inkml:trace>
  <inkml:trace contextRef="#ctx0" brushRef="#br0" timeOffset="1439.7306">7565 2164 163,'0'0'184,"0"0"-152,0 0 31,0 0-11,0 0-24,0 0 10,67-83-15,-59 71 1,1-2 1,-4 5-13,1-3 1,-3 3-4,-3 1-3,0 0-1,0 4 19,0 4 0,0 0-10,-4 0-14,-17 0-6,-7 0-1,-8 16 7,0 9 7,1 2 5,6 4 3,8-4 1,11-3-13,7-3 3,3-8 0,0-3-6,0-3-5,7-5 5,8-2 8,5 0 0,5-10-1,2-17-7,2-6-14,-3-1-3,-6 5-30,-6 11 43,-7 12 4,-5 6 22,-2 0-16,0 0-6,2 2 0,0 12 5,0 2 21,5 0-8,-2 3-5,8-2-9,0 1-4,3-2-58,1 3-42,4-8-76,-3-2-91</inkml:trace>
  <inkml:trace contextRef="#ctx0" brushRef="#br0" timeOffset="1681.7054">7901 1983 478,'0'0'138,"0"0"-25,0 0-22,0 0-55,0 0-36,0 0-19,18 12 3,-4 4 16,3 4 17,1 0-4,1 0-11,-2 1 1,1 5-2,-1-1-1,-1-1-47,-3 0-61,-3-3-78,-6-9-83</inkml:trace>
  <inkml:trace contextRef="#ctx0" brushRef="#br0" timeOffset="1906.1091">8218 1910 261,'0'0'224,"0"0"-220,0 0 51,0 0 29,-87 111-4,43-72-17,-2 5-31,2-5-22,2 2-5,8-1-5,4-7-9,7-5-83,6-8-71,14-13-148</inkml:trace>
  <inkml:trace contextRef="#ctx0" brushRef="#br0" timeOffset="4341.1361">8882 1539 251,'0'0'56,"0"0"-38,0 0 67,0 0-19,0 0-39,0 0-14,0 0 5,0 0-5,0 0 0,0 0-3,0 0 0,18 0 3,16 0 8,20 0 1,10 0-9,3 0-13,-7 0 0,-16 0-72,-17 0-110,-13 0-162</inkml:trace>
  <inkml:trace contextRef="#ctx0" brushRef="#br0" timeOffset="4553.6272">9040 1746 220,'0'0'207,"0"0"-175,0 0 28,0 0 17,0 0-14,0 0-38,-10 9-22,10-9-3,12 0-17,20 3 17,13 2 14,15-5 2,7 0-16,-3 0-33,-1 0-66,-5-3-130</inkml:trace>
  <inkml:trace contextRef="#ctx0" brushRef="#br0" timeOffset="5241.5684">10017 1363 317,'0'0'72,"0"0"-42,0 0 52,0 0-9,0 0-32,0 0-19,-9-28-11,5 32-11,-7 20 0,-7 11 21,-3 5 28,2 2-15,1-1-11,7 0-12,4-2-1,7-2-10,0-4 4,0-6-4,5-5-8,8-8-6,0-8-12,0-6 10,8 0 6,5-21 5,6-22-6,3-6-25,-2 3-21,-8 15 3,-10 16 54,-10 12 20,-3 3-3,3 0-17,2 6 0,3 16 1,7 4 30,-3 4-12,5-2 7,2 1-18,6-4-1,0-3-2,-1-8-2,0-8 5,-4-3-4,-4-3 1,-3-3 7,3-18 13,2-16 17,-1-9 15,-2-4-22,-1-2-20,-10 6 21,-6 6-9,0 6-10,0 8-2,0 7 0,-6 4-15,-12 5-3,-4 3-23,2 7-62,-3 0-51,5 0-70,9 2-103</inkml:trace>
  <inkml:trace contextRef="#ctx0" brushRef="#br0" timeOffset="5513.3712">10712 1059 353,'0'0'77,"0"0"19,0 0 7,0 0-17,0 0-25,0 0-33,14-22-28,-14 22-20,0 14-10,-2 9 25,-12 8 5,-1 0 0,2 6 0,5-1-80,8-6-102,0-5-160</inkml:trace>
  <inkml:trace contextRef="#ctx0" brushRef="#br0" timeOffset="6433.4972">11136 1502 207,'0'0'79,"0"0"-7,0 0-4,0 0-28,0 0-23,0 0-6,0 0-3,0 0-5,0 0 3,0 0 1,0 0 3,0 0 0,0 0-7,0-3 2,0 0-5,0 1 1,0 0 0,0 2 10,0 0 0,0 0-4,0 0-7,0 0-5,0 0-8,0 4 13,0 6 2,0-2 3,0-1 3,0-2-2,0-3-6,0 0 0,0-2 0,0 0 3,7 0 6,4 0 2,2-16-1,1-2-6,-6-4-1,-1 1-3,-5 6-7,-2 3 5,0 3 2,0 6 2,0 1-2,-4 2-4,-19 0-4,-10 4 8,-3 19 10,-1 10 17,1 3 8,7 4 14,7 2-19,9-5-6,5 0 2,8-3-14,0-6-6,25-6 0,8-2 3,6-6 4,5-7-1,-2-7-12,2 0-5,3-19-46,5-13-69,2-8-128</inkml:trace>
  <inkml:trace contextRef="#ctx0" brushRef="#br0" timeOffset="9059.6987">11787 1789 232,'0'0'136,"0"0"-136,0 0 14,0 0 40,0 0-36,0 0-12,0 0 12,-2 3 20,13-3 14,5 0 7,5-1-13,4-13-18,4-5-14,0-6-2,0 0 2,0-7-7,-6 0-3,-6 1 1,-10 4-4,-4 5 2,-3 4-3,0 4 10,0 5-10,-21 6-8,-8 3-6,-8 0 7,-4 10 2,-3 12 5,4 10 13,6 2 4,6 2-3,7 0-2,12-2-2,9 0-2,0 0-3,5-3 1,16-2 3,6-2 2,4-8-3,-2-4-1,0-5 4,0-3-7,-3-5 4,4 1-8,6-3 0,11 0-37,7-5-80,3-15-129</inkml:trace>
  <inkml:trace contextRef="#ctx0" brushRef="#br0" timeOffset="9421.6321">12318 1299 468,'0'0'148,"0"0"-80,0 0 43,0 0-26,0 0-54,0 0-26,37-22-5,4 14-4,9 0 2,2-1-11,4 0-27,-3 5-42,3-2-69,-7 2-105</inkml:trace>
  <inkml:trace contextRef="#ctx0" brushRef="#br0" timeOffset="10199.3305">12917 1028 279,'0'0'269,"0"0"-209,0 0 11,0 0-17,0 0-29,0 0-20,18-34-5,-13 34-1,-1 4-19,0 14 20,3 7 8,-5 3 17,-2 0-7,0 4-5,0 2 1,0-3-7,0 1-3,0-3 1,-4-3-4,4-6-1,-3-4 0,3-3-6,0-10-4,0-1 7,0-2 3,0 0 0,0 0 10,3-8 9,17-18-2,11-8-13,3-10-4,-1 1-12,2 2-14,-6 4 14,-2 11 6,-7 9 5,-6 4 1,-8 8 0,-4 3 0,-2 2 3,0 0-3,0 0-9,0 0-5,0 0-4,0 0 0,0 0 10,0 0 3,0 5 4,-2 3 0,-9 6 1,-4 3-1,-7 6 1,-5 2 13,1-1 4,2-2-6,7 0-2,1-6-5,7-5-4,5-4 4,2-2-4,2-4 1,0-1 6,0 0 4,0 0-2,0 0-7,0 0 10,4 0-6,11 4 2,4 2 3,1 2-4,-3 2-6,1-2 4,-2 2-5,0 1 1,-3-2 0,0-1-1,-1 0 1,-2-2-1,0 0-2,-2 0-37,-3-1-53,-1-2-46,-1-3-52,6 0-161</inkml:trace>
  <inkml:trace contextRef="#ctx0" brushRef="#br0" timeOffset="10543.7991">13450 967 495,'0'0'98,"0"0"-28,0 0 16,0 0-26,0 0-39,0 0-14,9-37 0,-7 37-7,2 5-14,1 20-12,-3 13 26,-2 5 16,0 4 23,0 1-1,-9-1-15,3-4-10,4-5-6,2-3-6,0-9 1,0-7 0,0-7-2,6-7-7,9-5-7,12 0-22,12-12-34,5-24-125,-2-13-306</inkml:trace>
  <inkml:trace contextRef="#ctx0" brushRef="#br0" timeOffset="10711.7834">13542 1083 674,'0'0'130,"0"0"-129,122-42 2,-53 28-3,0 3-29,-13 3-102,-16-2-183</inkml:trace>
  <inkml:trace contextRef="#ctx0" brushRef="#br0" timeOffset="13291.916">9370 3156 383,'0'0'60,"0"0"-53,0 0 46,0 0 19,0 0-30,0 0-42,-10 0 5,14 0 2,16 0-1,6 3 8,13 0 16,3-1-15,3 2-9,-1-1-6,3 4-27,2 0-63,-6 0-79,-14 1-163</inkml:trace>
  <inkml:trace contextRef="#ctx0" brushRef="#br0" timeOffset="13537.3233">9327 3502 534,'0'0'60,"0"0"-57,0 0 60,0 0-15,0 0-47,0 0 2,149 3 3,-91-3-3,-8 0-1,-6 0-2,-4 0-6,-5 0-2,-4 0-20,-4 0-32,-5 0-43,-2 0-23,-2 0-84</inkml:trace>
  <inkml:trace contextRef="#ctx0" brushRef="#br0" timeOffset="53137.1102">11071 3127 176,'0'0'19,"0"0"-1,0 0 46,0 0-28,0 0-21,0 0 10,0 0 7,0-27 9,0 23 0,0 2-8,0 0 2,0-2-12,0 3-9,0-5 3,0 5 1,0-1 4,0 0-5,0 0 2,0 2 2,0 0 0,0 0-7,0 0-14,0 0-2,-2 6-7,-15 22 9,-11 16 4,-8 9 32,-3 6-8,1 3-3,2-7 0,10-4-13,3-10-8,6-12-4,7-6 2,6-9-1,0-7 2,1 0-2,1-5 1,-1-2 0,3 0-1,0 0-1,0 0-11,0 0-40,0 0-40,0-4-49,14-13-335</inkml:trace>
  <inkml:trace contextRef="#ctx0" brushRef="#br0" timeOffset="53540.776">10951 3122 224,'0'0'64,"0"0"-39,0 0 56,0 0-14,62-116-34,-39 95 1,-1 3-20,0 2 0,-2 4 11,-6 7 1,-5 2 6,-5 2 6,-4 1-11,2 0-12,0 0-4,7 0-10,3 5 4,0 22 4,3 8 19,-5 11 9,-3 9 6,-3 6-4,-4 0-11,0 1-13,0 1-5,0-3-5,6-6-2,-2-6 0,0-9 0,-2-5-3,0-10 0,1-7-21,-3 0-18,0-5-40,0-5-51,0-7-60,-9 0-109</inkml:trace>
  <inkml:trace contextRef="#ctx0" brushRef="#br0" timeOffset="53777.0129">10871 3465 563,'0'0'93,"0"0"-57,0 0 65,0 0-34,0 0-58,0 0-9,150-33-3,-79 28-3,-5 1-20,-8 2-25,-9 2-47,-4 0-79,-8 0-170</inkml:trace>
  <inkml:trace contextRef="#ctx0" brushRef="#br0" timeOffset="54591.2149">11564 3150 340,'0'0'30,"0"0"20,0 0 11,0 0-6,0 0-28,0 0 0,0-40 7,0 40-10,0 0-13,0 0-11,0 15-8,-5 19 8,-10 7 53,-4 5 10,5 0-29,2-1-13,6-5-15,3-3 0,3-2-4,0-8-1,0-6-1,7-9-12,7-4-8,3-8 3,8 0 9,2-10 0,4-29-9,2-11-5,-6 3-4,-7 4-17,-9 16 43,-7 18 8,-4 8 10,3 1-16,-1 0-2,0 19 0,5 12 0,2 2 18,2 2-9,3-5 3,1-4-3,5-6-4,-3-6 0,2-8 1,-3-6 0,1 0 12,8-12 8,4-19 5,0-14 3,-3-8-15,-4-2 20,-10 0-2,-6 13-25,-6 10 37,0 8-18,0 7-19,-2 5-12,-18 5-2,-9 3-23,-4 4-79,-3 0-39,9 4-58,17 3-203</inkml:trace>
  <inkml:trace contextRef="#ctx0" brushRef="#br0" timeOffset="54923.2727">12394 2691 376,'0'0'71,"0"0"4,0 0 21,0 0-28,0 0-33,0 0-20,4-11-11,-4 11-4,0 11 7,-2 7 33,-10-1 1,-1 6-23,-5 1-9,0-1-4,0 2-2,-1 3-3,1 0-50,-1 2-62,9-7-87,7-9-196</inkml:trace>
  <inkml:trace contextRef="#ctx0" brushRef="#br0" timeOffset="56638.9456">10888 3418 101,'0'0'16,"0"0"2,0 0 11,0 0-8,0 0-8,0 0 5,0 0 11,-2 0 0,2 0-16,0 0-5,0 0 3,0 0 1,0 3-9,0-3 0,0 2 1,0-2 1,0 0-1,0 2-4,0 0 0,0 3 2,0 2 3,-3 3 8,0 0 2,-2 4-2,1 4-6,-5 0 8,-2 4-2,0 0 2,-5 2-1,3-2-1,-3-3-5,1 1 2,3-8 2,1 1 8,3-5-7,0-2 0,6 1 5,-2-3-7,4-3-4,0 3-1,-3-4 6,1 3-3,0-1 3,0 1-7,2 2 0,-4-2-3,-4 4 1,4-3-2,-5 1 5,7 0-2,0-4-4,0-1 5,2 0-5,0 0 7,0 0 8,0 0 3,0 0-7,0 0-6,0 0-2,0 0-3,0 0-13,0 0-35,0 0-50,0 0-83</inkml:trace>
  <inkml:trace contextRef="#ctx0" brushRef="#br0" timeOffset="59325.4128">14239 2474 475,'0'0'30,"0"0"-20,0 0 62,0 0-16,0 0-21,0 0-9,74-70-5,-74 68 3,0 2-2,0 0-20,0 0-2,0 0-8,-32 0-12,-23 10-6,-19 10 2,-4 0-4,11-2-9,15-4 16,24-4 8,13-3 10,10-6 0,5-1 2,0 0 0,0 0 2,0 0 2,0 0 6,8 0 8,6 0-6,-2 6-5,-4 4-6,-2 9-4,1 8 0,1 14 4,-8 13 0,0 12 3,-6 10 1,-17 6-1,-4 5 5,-2-2-5,4-2-3,2-4 1,8-5-1,4-10 7,6-14-1,5-13 9,0-4 4,8-11-1,23-6-2,13-6 0,12-6-4,8-4-2,2 0-10,2-4-28,-10-8-45,-7-4-96,-9 2-326</inkml:trace>
  <inkml:trace contextRef="#ctx0" brushRef="#br0" timeOffset="60148.9393">15106 2609 105,'0'0'317,"0"0"-286,0 0-25,0 0-4,0 0 42,-44 120 45,17-65-49,1-2-1,0 1-18,6-4-11,3-6-3,1-6-2,5-11-5,4-11 3,4-8-3,3-8 0,0 0 5,0 0 4,0 0 5,0-12 37,12-27-4,19-14-47,6-17-1,13-13-13,0-3-27,-6 3-2,-6 20-3,-14 19 46,-11 16 7,-5 17 17,-6 3-11,0 8 26,-2 0-18,0 0-21,0 2-16,0 25-8,0 10 24,0 9 21,0 3 2,0 1 0,0-3-6,0 0-8,0-4 0,0 0-4,0-5-2,0-3 1,9-4-4,1-4-9,1-5-34,3-5-45,0-6-54,-8-11-80</inkml:trace>
  <inkml:trace contextRef="#ctx0" brushRef="#br0" timeOffset="60390.8988">15006 2903 414,'0'0'199,"0"0"-157,0 0 59,0 0 11,0 0-55,0 0-43,54-54-14,-2 44-1,9 4-1,-4 3-3,-3 0 0,-14 3-39,-4 0-34,-6 0-29,5 0-51,-1 3-153</inkml:trace>
  <inkml:trace contextRef="#ctx0" brushRef="#br0" timeOffset="60661.101">15841 2827 104,'0'0'722,"0"0"-689,0 0 7,0 0 18,0 0-58,0 0-16,123-12-12,-78 12-30,-5 0-32,-9 16-29,-11 0-64,-13 2-121</inkml:trace>
  <inkml:trace contextRef="#ctx0" brushRef="#br0" timeOffset="60860.9554">15851 3113 198,'0'0'307,"0"0"-239,0 0 33,0 0 4,0 0-38,0 0-36,4 0-14,24 0-12,15 0 3,9 0-8,6 0-4,-11 0-33,-3 0-41,-10 0-45,-12 0-41,0 3-125</inkml:trace>
  <inkml:trace contextRef="#ctx0" brushRef="#br0" timeOffset="63276.8501">17016 2854 295,'0'0'133,"0"0"-107,0 0 33,0 0-20,0 0-32,0 0-7,0 0 1,0 0-1,0 0 8,0 0 3,0 0 2,0 0 1,0 0-2,0 0-5,0-3 3,0 1-8,0 0-2,0 2 0,0 0 0,0 0 0,0 0 0,0 0-3,0 0 3,0 0 1,0 0-1,0 0 1,0 0-1,0 0 0,0 0-1,0 0 1,0 0 3,0 0-3,0 0 5,0 0 2,0 0 2,0-5 5,9-2 13,3-7-21,1-2-3,-7-2-2,0 0-1,-6 4-2,0 2-2,0 2 4,-4 3 0,-11 4-2,-7 3-8,-9 0 4,-12 3 6,-1 21 7,-3 10 3,2 3 29,8 4-1,7 0 7,10-3-19,11-2-4,9-1-3,0-5-11,17-3 0,20-2 1,9-9 0,5-8-3,6-8-6,-3 0-21,4-5-56,6-20-80,3-6-148</inkml:trace>
  <inkml:trace contextRef="#ctx0" brushRef="#br0" timeOffset="63756.6733">17367 2927 548,'0'0'29,"0"0"23,0 0 48,0 0-37,0 0-51,0 0-7,129-27 3,-94 12-5,-7-2 3,0-4-2,-7-1-1,-8-2 0,-5 0-1,-8 2-1,0 5-1,0 2-1,0 7-3,0 4-2,-13 4-2,-11 0-3,-10 0 0,-11 12 11,-1 10 3,-3 8 25,4 2 5,10 0-15,8 0 8,13 0-15,10-1-10,4-2 5,6 0 1,23-5 2,7-5 2,7-4-3,1-5 2,7-6 0,-1-4-10,0 0-2,4 0-51,-4-12-88,-7-10-139</inkml:trace>
  <inkml:trace contextRef="#ctx0" brushRef="#br0" timeOffset="64012.4482">17978 2601 686,'0'0'164,"0"0"-66,0 0 5,0 0-73,0 0-30,113-37-14,-46 32-20,-4-2-22,-5 1-18,-12 1-43,-6-2-90,-4 3-269</inkml:trace>
  <inkml:trace contextRef="#ctx0" brushRef="#br0" timeOffset="64760.6168">18597 2288 562,'0'0'103,"0"0"-5,0 0-2,0 0-46,0 0-50,0 0-12,11 8-22,-11 32 34,0 4 3,-9-3 5,-4 2 7,-1-6-4,5-1-5,-1-4-5,4-6 2,1-7-3,4-4 3,1-8 0,0-4-3,0-3 0,0 0 1,0 0 15,20-20 23,20-18-33,14-11-6,0-1-9,-4 3-10,-9 12 5,-12 9 11,-10 6 3,-7 10 3,-5 4 4,-5 2 7,-2 4-4,0 0-10,0 0 0,0 0-6,0 0-2,0 0 1,0 0-1,0 0 3,0 0 3,0 0 1,0 0-3,-7 10 3,-9 6 0,-6 6 1,-4 2 3,-5 2 8,0 2 0,4-4-4,1 0-5,9-4-2,2-4 1,6-4 0,4-5 1,5-6-2,0 1-3,0-2-2,0 0 5,0 0 2,0 5 2,9-2 0,11 4 1,0 2 0,5 2-5,-3-2 0,2 3 0,1-3 1,-3 1 1,-7-5-1,-3 2-1,-7-5 0,-5 0-3,0-2-4,0 2-8,0-1-12,0 3-11,0 3 0,0-1-29,0-1-35,0-5-78,4 0-141</inkml:trace>
  <inkml:trace contextRef="#ctx0" brushRef="#br0" timeOffset="65121.1258">19259 2285 381,'0'0'154,"0"0"-62,0 0 18,0 0-23,0 0-45,0 0-24,27-31-18,-27 31-10,0 16-12,0 14 10,-2 10 12,-21 6 20,-1 3 9,-1-2 3,5-3-17,7-4-10,4-5-4,7-5 4,2-10-2,0-7-3,4-2-5,19-6-19,6-5-25,8-3-77,-3-23-150</inkml:trace>
  <inkml:trace contextRef="#ctx0" brushRef="#br0" timeOffset="65288.9588">19179 2448 54,'0'0'743,"0"0"-663,0 0-12,0 0-68,0 0-4,0 0-98,155-34-44,-114 29-159</inkml:trace>
  <inkml:trace contextRef="#ctx0" brushRef="#br0" timeOffset="66396.9165">19727 1852 553,'0'0'132,"0"0"-80,0 0 67,0 0-42,0 0-49,0 0-28,165-68-3,-80 68-4,9 10 1,-3 12-3,-9-1-7,-20-3-1,-14-4 2,-19-4 1,-16-6 9,-4-1-1,-5-3 4,-4 3 0,0-3 0,0 4 0,3-2 0,-1 1 1,0 2-1,2-1 2,3 7 0,0 8 1,2 9 1,-3 9 0,-5 16 3,-1 10 12,0 7 5,0 10-6,-7 6 1,-20 2-3,-4 2-1,-9 2-6,-6 3-2,3-5-2,4-4-3,8-11 3,7-13-2,1-6-1,10-12 0,2-5 1,4-14-1,3-4 1,4-8 0,0-6 3,0-4 0,0-3 0,0 0-1,0 0-2,0 0 8,0 0-5,0 0-1,0 0-3,0 0 0,0 0 2,0 0-2,-2 0-1,2 0 1,0 0 1,0 0 0,-3 0 2,3 0 3,0 0 0,-1 0 4,1 0 4,-3 0-2,-6 0 0,-10 0-10,-18 0 10,-19 0-5,-26 0-1,-27 0-1,-31 0-5,-39 0 0,-22 0-4,-10 0-70,17 0-114,35 0-241</inkml:trace>
  <inkml:trace contextRef="#ctx0" brushRef="#br0" timeOffset="81521.4454">2202 6677 470,'0'0'9,"0"0"-9,0 0 23,0 0 30,0 0-36,0 0-17,0 0 3,0-6 67,0 6-66,0 0 2,0 0 5,0 0 1,0 4-1,-5 18-11,-3 16 0,-8 15 15,-3 6 5,2 3 6,1-6-14,9-5-9,5-8 3,2-7-2,0-7 4,2-4-8,15-11 2,0-2 4,-1-9 1,3-3 0,7 0 23,9-10 13,10-22-1,8-12-15,5-11-21,-3-10-6,-7 0 6,-13 0-3,-12 2-3,-15 9-5,-7 11 2,-1 4 2,0 9-2,-16 2-12,-13 4 9,-2 4-4,2 6 9,2 10-6,-2 4-2,-2 0 1,-5 16 3,3 14-3,8 5 7,9 4-6,12 3 2,4 6-2,5 7 6,28-3 1,7 3-1,7-9 2,0-1 2,-7-6 0,-11-5-4,-13-3 1,-14-3-10,-2 0 6,0-1 3,-5-3-1,-8-2 4,-6-3 0,0-1-2,-1-4-40,-3 1-76,4-11-88,7-4-184</inkml:trace>
  <inkml:trace contextRef="#ctx0" brushRef="#br0" timeOffset="81981.1991">3173 6624 463,'0'0'268,"0"0"-263,0 0 24,0 0 56,0 0-60,0 0-25,-4-17-9,6 17-2,23 0-2,15 10 13,14 4 11,0 0-11,0 0-17,-9-2-78,-14 2-72,-8 0-172</inkml:trace>
  <inkml:trace contextRef="#ctx0" brushRef="#br0" timeOffset="82173.1772">3221 6909 426,'0'0'156,"0"0"-117,0 0 86,0 0-16,0 0-76,0 0-22,102 25 0,-46-21-9,-2 2-2,-17-2-40,-8 1-48,-12-5-60,-3 0-75</inkml:trace>
  <inkml:trace contextRef="#ctx0" brushRef="#br0" timeOffset="86470.7021">4830 6958 170,'0'0'40,"0"0"-36,0 0 21,0 0 5,0 0-23,0 0-6,0 0 7,29 0 19,-20 0 0,6 2 5,11-2 7,15 0 7,17 2 1,18-2-4,24 2-3,25-2 13,24 0 3,19 0-34,15 0 2,12 0 6,15 0-21,22 0-2,17 0-5,19 0 2,13 3-4,7 9 2,1 3 5,-8 2-1,-22 0 26,-32 0-3,-33-3-7,-25-4-12,-22-2-3,-14-7 1,-23-1-6,-24 0 0,-22 0-2,-17 0 1,-11 0-1,-7 0-2,-10 0-6,-7 0-32,-12 0-38,-7 0-115,-40-1-351</inkml:trace>
  <inkml:trace contextRef="#ctx0" brushRef="#br0" timeOffset="87924.8011">5979 6180 415,'0'0'50,"0"0"-19,0 0 77,0 0-32,0 0-53,0 0-14,21-32-3,-12 32-3,2 0-3,3 6-11,3 16 3,1 10 5,-4 6 3,-8 3 0,-4-2 0,-2 0 1,0 0-1,-2-4 1,-13-2-2,-1-5-4,2-8-8,4-11 2,7-6 0,1-3 11,2 0 3,0-1 15,0-25 15,2-12-30,18-8-3,10-3-5,3 5-10,0 7-8,1 10 18,-8 12 2,-3 8 2,-6 7-4,-1 0 3,2 0-3,2 16 1,-2 8 4,-3 4 2,-3 0-2,-8-1 6,-4 0-5,0-3 0,0-5-1,0-5 1,0-6 1,0-4-2,0-3 2,0-1-1,0 0 5,0 0 3,0 0 7,0-12 3,0-11-9,0-13-10,15-6-10,8-3-19,6 9-2,0 8 20,-2 10 11,-2 10 14,-10 6 38,-5 2-52,0 2-10,1 20 10,-2 3 16,2 2-1,-4-1 0,-2 5 6,1-4-9,1 0-6,-1-1-4,5-4 2,-1-2 0,7-6-4,-4-5-4,7-4-16,3-5 1,10 0 13,5-7-10,5-14 3,3-7 7,-4-4 6,1 2 0,-7-1 0,-8 5 3,-5 4-3,-8 2 0,-1 3 2,-3-2-2,-2 3 1,-4 4-1,-5 4-2,0 5-4,0-4 0,0 5-4,-8-1 9,-11 3-4,-6 0-1,-6 0 0,-3 21 2,-1 7-1,1 4 5,5 0 9,10-3 4,10-6 5,4-2-12,5-7-2,0-2 3,2-6-1,16-4 3,9-2 0,2 0 4,4-7-13,1-13-7,-7-1-1,-9 7 8,-5 6 0,-9 5 34,-4 3-12,2 0-9,5 0-13,2 4-5,4 12 5,8 5 3,3 0-3,2-5-64,3-7-181</inkml:trace>
  <inkml:trace contextRef="#ctx0" brushRef="#br0" timeOffset="88345.3621">7291 6111 671,'0'0'51,"0"0"-51,0 0 0,0 0 31,0 0 19,80 138-27,-56-100-13,0-3-1,0-3-1,-1-5-8,-4-5-34,-6-7-46,-1-5-3,-2-8-24,2-2 1,-4-2 7,2-26 31,-1-5-35,2-6 87,-3-2 16,3 3 0,-1 5 25,-4 13 31,-4 10 76,-2 8-17,0 2-53,0 0-22,-11 12-31,-15 14-5,-10 6 55,-5 5 0,1-4-23,1 1-5,3-1-22,4-3-6,8-4 3,4-4-6,11-8-71,7-11-92,2-3-123</inkml:trace>
  <inkml:trace contextRef="#ctx0" brushRef="#br0" timeOffset="88581.2312">7732 6254 375,'0'0'156,"0"0"-84,0 0 12,0 0-25,0 0-48,0 0-5,19 37 2,-13-12 8,-4 1-9,-2 2 2,0 2-6,0-2-3,0 3-18,0-9-122,0-6-114</inkml:trace>
  <inkml:trace contextRef="#ctx0" brushRef="#br0" timeOffset="88735.9821">7837 6106 708,'0'0'57,"0"0"-36,0 0 9,0 0-30,0 0-131,0 0-344</inkml:trace>
  <inkml:trace contextRef="#ctx0" brushRef="#br0" timeOffset="89342.7285">7935 6296 581,'0'0'141,"0"0"-109,0 0 57,0 0-75,0 0-14,0 0-27,29 58 27,-16-26 5,-3 3-5,-5 1-2,-5-3 2,0 2-5,0-3 4,-3-6-4,-7-5-8,4-10-2,1-7 1,3-4 1,0 0 13,0-15 14,2-18-2,0-9-3,0-1-5,15 7-4,3 11 0,0 9 0,0 7-1,2 5 1,0 4 0,1 0 0,1 8 3,-5 13 0,-1 4-1,-5 4-2,-5-1 0,-1-1 5,-5-4-5,0-5 0,0-6-6,0-7-6,0-2-1,0-3 10,0 0 3,0 0 13,0-8 0,0-18 1,0-10-13,18-4-1,4-3-20,7 8 16,-2 5-2,-2 9-4,-4 10 10,1 4 7,-3 7 10,-6 0 0,-2 3-8,-4 16-2,-4 7 6,-3 4-7,0 3 8,0 1-8,0 3-1,-10 0-5,6-4-78,1-4-142,3-12-327</inkml:trace>
  <inkml:trace contextRef="#ctx0" brushRef="#br0" timeOffset="89763.0361">8568 6328 567,'0'0'50,"0"0"-30,0 0-16,0 0 12,0 0-7,0 0 34,-20 143-8,9-106 2,7 4-18,1-7-11,3-6-4,0-6 1,3-8-3,5-4 3,3-8-5,5-2 0,4-4 0,9-26 0,2-12-12,2-7-9,-4 1-30,-5 4 7,-5 13 26,-8 9 6,-7 10 12,-2 9 0,-2 3 11,0 0-4,0 0-4,0 5-2,0 12 3,0 10 29,-8 4 0,1 3-8,7 3-17,0-1-3,0 0-5,3-8-85,14-12-123</inkml:trace>
  <inkml:trace contextRef="#ctx0" brushRef="#br0" timeOffset="90362.6012">8934 6353 383,'0'0'272,"0"0"-265,0 0 9,0 0 3,0 0 24,0 0-7,33 108-26,-33-70-1,0 0-3,0-4-2,0-4-1,-2-4-2,-8-6 1,6-10-2,2-8 0,0-2 0,2 0 3,0-10 18,0-20-9,0-16-12,14-4-3,13 6-10,0 7-4,-2 18 11,0 9 0,-7 6-2,-3 4 3,3 0 5,-4 5 5,-1 16-3,-4 5 2,-7-1-2,-2 4 1,0-3 3,0-2-4,-2-2-2,-9-5 1,0-6-1,2-5-1,4-3-1,1-3 2,-1 0 1,3-17 8,2-12-9,0-12 0,18-3-35,11 1-25,2 14 16,-2 11 31,-6 11 13,-6 7 0,-2 0 16,1 11 7,-2 10 11,-4 5 7,-3 3-8,-2-4-5,-5 4-4,0-3-1,3 0-14,-3 0-4,0 2-5,0 0-34,0-5-115,0-12-169</inkml:trace>
  <inkml:trace contextRef="#ctx0" brushRef="#br0" timeOffset="91705.1355">9562 6454 608,'0'0'0,"0"0"20,0 0-20,14 117 71,-8-59-10,6 2-26,1-4-17,5-3-12,-1-11 1,-1-8-5,-3-13 6,-2-10-4,-6-10 2,0-1 3,6 0 9,5-27 8,7-13-20,2-16-4,-3-3-2,-2 5-2,-4 8-7,-4 18 7,-1 14 2,-5 4 3,-2 8-2,3 2 10,0-5 2,6 4-5,10-1-6,8 0-2,11 2 0,7 0-2,7 0 2,8 0-2,8 0-6,-8 0-21,-10 0-6,-18 0 26,-16-2-3,-11-4 11,-7-1-5,0 2-4,-2 1 9,0 1-8,0 1-11,-9 2-7,-13 0 24,-7 0 2,-2 0-2,-5 17 1,-2 7 2,1 7 1,3 1 2,8-3 1,7 1 1,11-5 1,6-3-2,2-8-2,0-4-1,8-6-1,16-4-5,8 0-7,4-4-4,1-22-4,8-11 7,2-3-10,-3 6-13,-10 9 33,-11 13 3,-13 12 27,-3 3-11,-1 26-16,0 12 44,-4 5-13,-2 0-3,0-5-5,0-10-13,2-6-1,0-11-7,0-8 3,0-5-3,5-1 6,11-15 11,9-20-19,6-19-24,7-9 20,5-14 0,0-5-22,4 5-10,-12 12-2,-10 16 34,-14 15 3,-13 8-11,0 8 2,0 6-2,0 5 1,-13 2 7,-1 1-6,-1 2-6,-1 1 5,3 1 3,-2 0 6,10 0 2,-2 0-2,3-3 2,4 1 2,-2 0 1,2 0 4,0 0 2,0 0 4,0 2 8,0-2 10,0 2-8,0 0 5,0 0-1,0 0-13,0 0-10,0 4-4,0 19-7,-4 8 7,-2 10 48,0 3-3,4-3-7,-2 6-14,1-1-19,-1 8 4,-6 6-9,-1 6-31,-1-1-93,-2-7-65,5-12-80</inkml:trace>
  <inkml:trace contextRef="#ctx0" brushRef="#br0" timeOffset="92334.4432">10973 6409 434,'0'0'42,"0"0"-25,0 0 37,0 0 17,-6 122 0,-4-84-22,-1 0-10,3-2-21,3-6-3,3-6-7,2-6-2,0-9-4,0-4 2,0-5 0,7 0 1,20-1 13,6-28-18,2-8-7,1-8-12,-5 6-29,-8 12 23,-10 10 25,-6 14 18,-6 3 16,-1 0-17,3 0-17,-3 15 1,0 10 11,3 1 12,-1 2-2,2 0-11,3-2-1,4-2-1,2-6 0,6-10-5,-1-4 5,10-4 3,3 0-1,7-22-11,9-12-5,2-7-5,-2-8-6,-6 3-11,-4 4-2,-14 5 21,-8 14 3,-11 7 3,-4 7-1,0 9-7,-19 0-3,-14 9 8,-6 17 5,1 1 8,7 5 11,10-1 5,13-4 0,8 2 2,0-5-5,15-2-8,23-6-1,13-3-12,3-6-37,-5-7-95,-11 0-51,-12-4-207</inkml:trace>
  <inkml:trace contextRef="#ctx0" brushRef="#br0" timeOffset="93588.6295">12817 6298 551,'0'0'14,"0"0"-10,0 0 6,0 0 0,0 0 0,-132 74 25,101-37-21,9-5 4,8-4-10,14 0-7,0-5 3,5-4 1,26-5-1,10-10-2,4-4-2,5 0-30,-6-25 5,-5-8 12,-15-12 8,-8 0 4,-8 3-1,-8 5 2,0 11 36,0 6 9,-17 4-29,-10 4-2,3 5 1,-1 2 9,10 3 14,7 2-4,6 0-16,2 0-11,0 0-7,0 0 0,10 0-7,13 0 1,22 4 6,20 2 21,2-6-21,1 0 0,-5 0-6,-5-2-4,-6-16 7,-7-2-12,-12-1-4,-16-2 8,-10 3-9,-7 4-17,0 0 25,-9 6 5,-10 1-1,-6 2 3,2 3 5,1 4 0,6 0-6,5 0 5,0 0-4,7 1-3,-2 20-1,-2 11 9,6 14 29,-2 10 30,4 6 0,-5 1-15,3-2-15,-2-1 0,-3-2-14,2 0-2,3-5-8,2-7-1,0-6-4,0-9-4,0-9-104,5-15-75,8-7-126</inkml:trace>
  <inkml:trace contextRef="#ctx0" brushRef="#br0" timeOffset="93745.6691">13258 6553 596,'0'0'222,"0"0"-174,0 0 60,0 0-25,0 0-83,118-42-2,-55 34-44,3 4-89,0 0-96,-9-3-358</inkml:trace>
  <inkml:trace contextRef="#ctx0" brushRef="#br0" timeOffset="94278.8497">14316 6377 617,'0'0'24,"0"0"-22,0 0 47,0 0-2,0 0-44,128 0-3,-90 32-3,-3 6 2,-3 5 1,-10-1-1,-8 4-5,-10-7-17,-4-3-8,0-7-2,0-12 12,0-5 9,-9-8 9,5-4 3,-1 0 2,0 0 15,1-13 62,-1-14 7,5-7-15,0-3-5,0-4-14,23-2-11,13 2-26,5 3-15,16 4-16,5 9-64,5 10-89,-5 8-166</inkml:trace>
  <inkml:trace contextRef="#ctx0" brushRef="#br0" timeOffset="95059.1297">14961 6659 730,'0'0'50,"0"0"-49,0 0 3,116-86-4,-78 64 0,0-2-8,-7 2-14,-9 0-12,-6 6 10,-12 3 13,-4 6 5,0 1 4,-4 4-4,-18 2 3,-5 0-2,-4 0 5,-3 0 1,3 18 15,2 4-1,4 6 1,8-1 12,5 2-4,10-2-9,2 0-10,0-5 9,25-2 2,6-8 6,10-8-1,1-4-9,4 0-4,1-16-1,1-14 0,2-7-7,0-9 0,3-3-8,-4 2-12,-6 6 11,-12 9 9,-14 9 0,-11 10-4,-6 5 2,0 3 1,0 1-18,-10 4 11,-5 0-3,-1 0-2,5 0-7,2 0 11,6 0 5,3 0 3,0 0 1,0 0 0,0 0 2,0 0 2,0 0 4,0 0 0,0 0 6,0 0 0,0 0-6,0 0-3,0 0-5,0 0 0,0 0-7,-2 0-7,-2 2 2,-3 14-12,-4 7 18,2 3 6,6-3 0,3 2 1,0 1 0,0-1 3,9 2 4,7 1-4,3-2-1,-7 2-2,-3-3-2,-5-4-1,-4-1 0,0-8-1,0 2 0,-9-6-2,-17 1 5,-8-4 13,-1-3-13,0-2-4,6 0-96,6-18-181</inkml:trace>
  <inkml:trace contextRef="#ctx0" brushRef="#br0" timeOffset="95365.6969">15928 6136 544,'0'0'73,"0"0"-31,0 0 23,0 0-36,0 0-18,0 0 65,4 98-16,-4-57-14,0-2-14,-1 3-12,-10-2-11,0 5 0,-3-1-9,1 2-38,-1 1-106,6-8-46,3-7-117</inkml:trace>
  <inkml:trace contextRef="#ctx0" brushRef="#br0" timeOffset="96348.6321">15792 6546 218,'0'0'449,"0"0"-331,0 0 7,0 0-53,0 0-59,0 0-13,143-92-5,-85 88-2,-4 4-3,-5 0 0,-9 0 7,-9 0 1,-10 7-4,-11-3 6,-1 0-1,-4 0-2,-5-2 3,5-2-2,-5 0-2,4 0-3,-1 0-35,5 0-7,0 0 11,2 0 3,-4 0 1,-3 0 14,-1-2 12,-2 2-1,2-2 5,0 2 4,-2 0 1,0 0-1,0 0 0,0-2 2,0 2 0,0 0 5,0 0 2,0-3-3,-9 3-3,-4 0 2,0 0 0,-3 0-3,-6 5 1,-1 18-3,-1 4 7,3 2 8,13 3-3,8-6-6,0-1-3,0-4-2,11-6 6,7-5-7,4-10-7,-1 0 6,0-12-3,4-15-3,-3-17-1,1-2-12,-6 5-3,-1 7-12,-7 13 35,-9 10 1,0 2 0,-13 6-1,-12 3 3,3 0-2,4 0-1,9 0-3,5 0 0,4 0-5,0 5-28,4 2 1,23 1 35,0 2 0,4 4 1,2 1-1,-4 4 2,2 3-2,-2-3 0,-5 1 0,-8 1 0,-6-7-26,-10 2-43,0-2 18,-21-4 41,-8-1 10,7-2 3,5-2-2,5-5 1,6 0 5,3 0 41,3-7 63,0-15-44,9-7-47,20-4-20,9 1-5,0 0-29,2 6-11,-3 7 4,0 10-22,-11 3 42,-8 1-4,-9 5 25,-6-1 7,-3 1 15,0 0-3,0 0-8,0 0-8,0 0-3,0 0 3,0 12-1,0 4 61,0 3-1,-8 1-20,0 3-12,-1 1-18,2 2-8,2 2-4,5-1-37,0-6-142,0-3-335</inkml:trace>
  <inkml:trace contextRef="#ctx0" brushRef="#br0" timeOffset="96506.6127">16753 6284 839,'0'0'53,"0"0"-25,0 0-28,0 0-60,0 0-212</inkml:trace>
  <inkml:trace contextRef="#ctx0" brushRef="#br0" timeOffset="97315.333">16782 6461 631,'0'0'117,"0"0"-34,0 0-37,0 0-44,0 0 0,0 0 0,41 82 1,-41-50 0,0 0-2,-4-3-1,-12-6-11,3 0-11,-1-6 3,4-7-1,5-4-6,2-4-12,3-2 38,0 0 1,5-22 8,24-14-9,11-6-24,-1 3 8,-4 12 4,-7 8 12,-8 14 10,-9 5 26,3 0 1,-3 0-22,3 14-5,1 4 1,1 4 1,1-2-11,1-4 1,2 0-2,-3-8 0,6-4-10,0-4 3,5 0 0,8-9-9,0-14-5,2-12 1,-1-2 7,-1-14-2,-7 0-47,-11 1-52,-11 7 21,-7 13 77,0 16 9,-25 8 5,-10 6 4,-3 0 9,-4 24 13,1 6-8,8 2 3,4 0-2,12-1-7,9-7-8,8-8 5,0-4-5,0-6-2,0-4 10,17-2 20,13 0 19,10-2-38,5-20-11,3-2-7,-2 2-11,-11 5 5,-12 10 13,-13 7 2,-3 0 12,-7 14-11,0 18 0,0 8 11,0 4 4,-11 5 9,-2 4-5,-6 1-15,-1-2-7,1-3 4,-3-7 1,-5-8-5,-5-6-1,-1-2 1,-5-8 1,-2-2-1,2-6 0,-4-6 2,-5-4 3,-7 0-5,-1-26-31,12-12-145</inkml:trace>
  <inkml:trace contextRef="#ctx0" brushRef="#br0" timeOffset="98343.1842">18342 6064 622,'0'0'59,"0"0"-59,0 0 0,0 0 15,0 0 31,-55 142-33,50-94 11,-1 0-12,3-4-1,3-8-3,0-7-6,0-10 0,0-7 2,0-5-2,0-6-2,0-1 0,0 0 13,0-27 17,16-15-30,5-15-1,-2-3 1,-1 6-9,-5 12 9,-3 7 1,-8 8 4,-2 0-5,0 5-3,0 1 0,-2 2 0,-8 8 1,4 2 2,4 5 3,0 1-3,2 1 0,0-3 2,0 3-1,0 2 4,0-3 0,0-4 8,0 3-2,20-4-11,6 2-2,15 4 0,9 0-3,14 2-10,-2 0-109,-7 0-127</inkml:trace>
  <inkml:trace contextRef="#ctx0" brushRef="#br0" timeOffset="98986.402">18339 6320 427,'0'0'243,"0"0"-231,0 0 40,0 0-24,0 0 1,127-84-29,-71 80-7,5 4 4,0 0 3,-8 0 0,-17 0-2,-18 0 2,-14 0 0,-4 0-6,-7 10-21,-26 12 18,-16 10 9,-4 5 1,6 0 1,13-3-2,14-6-1,18-1-2,2-5-10,12-8-2,17-6 10,2-8 4,-5 0 1,-4-4-1,-4-19 1,-7-8 0,-2-10-17,-3-3 10,2 3 7,-4 6 0,-2 9 3,0 8 2,5 7-3,3 6 6,5 3 11,7 2-16,12 0 2,5 2 4,6 16-3,-3 6 4,-6 2 1,-9 6-9,-11 0-2,-10 4-7,-6 2 2,0-3-2,-6-1-4,-13-6-3,7-6-9,-2-10 4,7-7 14,5-5 5,2 0 3,0 0 36,0-17 59,9-17-51,24-10-44,14-2 1,9 0-4,9 8-9,-3 7-23,-4 12-65,-14 6-104</inkml:trace>
  <inkml:trace contextRef="#ctx0" brushRef="#br0" timeOffset="99768.3051">19554 6353 426,'0'0'146,"0"0"-102,0 0 21,0 0-27,0 0-23,0 0-15,6-7-4,-6 7-2,0 0 4,0 0 2,0 0 2,0 0 0,0 0 1,0 0-1,0 0 1,0 0-3,0 0-3,0 0-2,0 0-4,0 0-4,0 0 1,0 0 5,0 0 7,0 0-1,0 0 1,0 0 6,0 0 4,0 0-2,4 0-2,13-1 4,-1-8-5,3-7-3,-6-4-2,-5-2-2,-8-2-23,0-1 8,0 8 9,-6 1-1,-13 11 3,-10 5 1,-6 0-1,0 7 6,-5 21 4,2 7 10,5 4 19,7 2-12,9-3 0,11-3 4,6-2-13,0-8-3,10 0-4,23-7 3,9-8 8,6-8-8,6-2 1,2-2-2,4-23-6,0-4 0,5-12-2,-5-3-3,-3-6-8,-12 5-4,-9 0 5,-17 9 0,-11 10 2,-8 8 9,0 9 0,-5 8-4,-22 1-4,-9 0 4,-7 26 4,-3 8 12,9 6 10,6-1 1,15-1 1,11-6-3,5-5 1,21-1 8,32-7-4,23-9-24,12-8-2,2-2-166,-11-2-129</inkml:trace>
  <inkml:trace contextRef="#ctx0" brushRef="#br0" timeOffset="103315.2824">9420 7128 11,'0'0'17,"0"0"12,0 0 12,0 0-8,0 0-7,0 0 5,0 0-15,-3-6-12,3 6 38,0-2 19,0 2-22,0 0-15,0 0-13,0 0-4,0 0-7,0 0-2,0 0 2,0 0 1,0 0 2,0 0 3,0 0-5,0 0-1,0 0 0,5 0 12,10 0 9,-1 0-1,1 0 5,-1 0 1,-5 0-13,-1 0-2,0 4-8,-2 3 0,7-6-2,5 3 2,7-4 18,8 0 6,5 0-13,4 0 1,3 0 46,-2 3-50,3 0-10,-4 0 0,1-2-1,-1-1 3,-2 0 4,5 0-4,1 0 0,8 0-2,2 0 3,2 0 2,-4 0-1,-4 0-4,0 0 2,-6 0-2,-1 0 1,-5 0-2,-3 0-3,-2 0 3,5 0 1,1 0-1,-2 0 0,3 0 0,5 0 4,4 0-4,4 0-1,5 0 1,-6 3 2,-4-3 4,-2 1-4,-7 2-2,-1 1 0,1-2 1,0 2 2,3-1-1,6-1-2,5 3 1,10-3 0,3 0 9,13-1-10,1 2 6,4-2 7,-3 2-3,-7-3-5,-4 2-2,-10-2 7,-6 0-6,-4 0 5,-3 0-5,1 0-1,5 0 0,10 0 0,6 0-3,6 0 0,4-2 4,2 2-3,-2 0 9,0 0-4,-6 0-2,-1 0 4,-8 0-2,-1 0 4,-1 0-10,0 0 1,7 2 0,3-2 1,0 2-2,6-1 2,-3-1-2,-4 0-3,-4 0 3,-2 0 6,-7 0-6,0 0 0,-1 0-1,-1 0 2,1-1 1,2-1-1,-3 2-2,2-2 0,-4 2-1,0-3 0,-4 2 4,0-2-2,1 2 0,6-3 0,6 2 3,1-1-3,2 1-1,-2 2-1,-2 0 0,1 0 2,-5 0 2,0 0-1,-3 0 3,1 5 14,6 1-9,4-1 2,2 2-7,3-1 0,-1-1 9,1 2-2,-4-2-10,0 2 5,5-4-5,-4 2 5,-1-5-1,-2 2-5,-7 0 3,2 0-3,4 0 0,3 1 0,3 2 0,-4-1 1,-5-1-1,-5 0 0,-2 1 0,2-4 0,2 1-2,5-1 2,1 3 0,4-1 1,-4 0-3,-5 0 4,-8 1-3,2-3 2,-6 0 3,6 0-4,5 0 0,2 0 2,10 0-4,-1 0-4,2 0 4,-2 3-6,-6-3-6,-10 0 9,-2 0 5,-7 0 0,4 0 3,3 0 0,0-3 10,7-4-1,9 0 10,9-2-8,-1 0 16,-1 2-15,-11-2 3,-12 4-2,-5 0-12,0 2-3,0-2 3,-3 1-4,-8 3-2,-10-1 2,-14 0 4,-7 2-4,-2 0 2,-2 0-2,0 0-9,0 0-20,0 0-38,0 0-23,0 0-34,-6 4-35,-7 4 33,-4 0-165</inkml:trace>
  <inkml:trace contextRef="#ctx0" brushRef="#br0" timeOffset="106727.2243">6399 7720 12,'0'0'0,"0"0"-2,0 0 2,0 0 1,0 0-1,0 0 1,0 0-1,0 4 0</inkml:trace>
  <inkml:trace contextRef="#ctx0" brushRef="#br0" timeOffset="107215.5959">7142 7832 539,'0'0'7,"0"0"-2,0 0 23,0 0 28,0 0-40,0 0-16,-5 0 0,5 0 0,0 0 0,0 0 2,0 10 0,-3 11 1,-5 4 24,0 5 24,3-1-33,-5-2-10,4 2-2,-1-1 1,5-4-4,0-6-3,2-1-53,0-6-76,4-9-67</inkml:trace>
  <inkml:trace contextRef="#ctx0" brushRef="#br0" timeOffset="107440.7976">7237 7810 653,'0'0'48,"0"0"-47,0 0 21,0 0-22,0 0-5,0 0 5,0 67 0,-2-37 14,-4 2 2,0-2-10,4-2-4,-2 0-2,2-2-73,2-11-130</inkml:trace>
  <inkml:trace contextRef="#ctx0" brushRef="#br0" timeOffset="108072.7552">10545 7911 685,'0'0'22,"0"0"-18,0 0 10,0 0 24,0 0-38,0 0-5,-3-7-6,0 24 11,-5 5 28,0 2 22,1-1-37,1 2-1,-3-3-8,8 5-4,1-4-9,0 1-103,0-8-92,12-7-159</inkml:trace>
  <inkml:trace contextRef="#ctx0" brushRef="#br0" timeOffset="108256.5061">10728 7858 667,'0'0'54,"0"0"-52,0 0 16,0 0 17,0 0 13,0 0-28,-22 121-12,15-85 0,3 2-8,4-2-116,0-8-180</inkml:trace>
  <inkml:trace contextRef="#ctx0" brushRef="#br0" timeOffset="109126.3121">12567 7932 677,'0'0'117,"0"0"-107,0 0 40,0 0-35,0 0-15,0 0-22,-15 39 22,-6-11 6,6 0 0,11-4 0,4 0-6,0-4 4,13-4-4,14-3-6,8-8-12,8-5 1,1 0-10,0-14-9,-3-14 12,-14-4 4,-13 0 15,-14 3 0,0 7 5,-22 3 1,-17 6 4,-8 4 1,-5 5-2,6 2 8,8 2 7,15 0 7,13 0 3,10 0-16,0 0 1,0 0 0,22 0-9,29 0 0,19 0 12,11 0-7,4 0-10,-2 0-5,-7-9-10,-7 0 1,-9-6 4,-16 1-7,-12 1 11,-14 1-1,-12 3 4,-1 5-24,-5 3 20,0 1-2,0 0 0,0 0 3,-15 0-5,-4 0 0,4 0 8,3 0 3,6 0 0,2 0 8,-6 0 13,1 10-9,-1 13 10,-7 9 6,1 11 30,1 3 8,0 0-21,1 0-11,1 0-24,3-2-2,0 7-6,1 2-2,3 0-19,-6 1-76,1-13-74,1-15-113</inkml:trace>
  <inkml:trace contextRef="#ctx0" brushRef="#br0" timeOffset="109302.3386">13075 8173 870,'0'0'68,"0"0"36,0 0-3,0 0-88,116-30-13,-58 23-42,0 4-85,-6 1-106,-12 0-159</inkml:trace>
  <inkml:trace contextRef="#ctx0" brushRef="#br0" timeOffset="110373.0978">15704 8151 409,'0'0'10,"0"0"-10,0 0 15,0 0 5,-13-106-16,5 86-4,-5 3 0,-9 9 0,-7 5 7,-13 3 10,-10 0 1,-6 23 7,0 8 8,7 1 13,13 4-23,11-2 9,14-2-22,11 0-5,2-6 3,11-4-4,24-10 3,13-12 3,3 0 3,-3-17-5,4-22-6,-6-7 4,2-12 0,-6-10 3,-7-9-1,-6 4-6,-8 4-2,-11 13 1,0 18 2,-6 14 5,-4 8-4,0 9 3,0 0 11,0 7-18,0 0 0,0 0-1,0 0-3,0 0-3,0 0 1,0 0-1,0 0-6,0 0 0,-6 9 8,-6 3 2,1-1 1,7-1-3,0 4-1,-1 2 6,0 8 5,1 6 9,-1 6 18,1 5-5,4 1 22,0-2-22,0 1-14,0 0-7,0-1-6,7 4-11,1 2-63,0-2-51,-2-4-95,1-5-221</inkml:trace>
  <inkml:trace contextRef="#ctx0" brushRef="#br0" timeOffset="110845.0373">16176 8110 161,'0'0'380,"0"0"-373,0 0 6,0 0 28,0 0-15,0 0-23,31-79 0,-31 75-1,2 0-2,-2 4-6,0-3 6,-4 3 0,-17 0-2,-7 0-1,-1 3 3,-4 15 9,0 6 7,0 4 18,10-2-3,5-2-14,7-4-12,8 0-2,3-6 4,0-4-7,0-3-3,7-6-16,10-1 1,4 0-5,3-1-11,5-24 7,-2-7-7,2-6-13,0 2-17,-7 10 2,-6 12 62,-10 10 89,-6 4-34,0 0-26,0 18 2,0 6 63,0 2-40,0 3-21,0-2-24,0 1-9,14-5-26,8-9-120,7-9-192</inkml:trace>
  <inkml:trace contextRef="#ctx0" brushRef="#br0" timeOffset="111722.3825">16483 7990 514,'0'0'193,"0"0"-148,0 0 4,0 0-49,0 0-1,0 0 1,22 65 12,-19-33 1,-3-2-10,0-2-2,0-3 3,0-4-2,-11-7-2,5-2-17,-2-6-15,6-1-10,2-5 10,0 0 17,0-20 12,4-13-41,21-1-11,-2 3 23,1 4 18,-1 15 14,-8 6 14,1 6 16,-3 0 8,-4 4 3,0 12-19,-4 6-5,-3 0-3,-2 2 0,0-2 2,0-3-10,0-5-3,0-3 0,0-2-3,0-6-4,0-1-10,0-2 2,0 0 5,0 0 7,4-14-1,16-16-34,10-6-11,1 5 35,0 8 1,-6 9 10,-10 14 24,-7 0 36,0 0-37,-3 19-18,1 10 33,0-1-14,-4 2-1,4-6-16,2-6-4,1-8 3,-1-4-1,6-6-5,-1 0 2,10-2-5,1-19-1,6-10 2,1-7 2,4-8 0,-1 0-5,-3-2-3,-11 8-32,-11 10-3,-9 8 13,0 10 21,-2 3 5,-17 4-9,-5 5 9,0 0 2,-1 0-3,3 0 5,7 0-3,1 0 2,9 0-5,3 0 4,0 4 2,2 6 8,-2 9 6,0 10 13,0 10 39,-4 8-11,-2 3 20,-1 4-13,-2 0-16,-1 1-19,4 0-14,-3-1-8,-1-1 2,1-1-7,2-6-15,0-6-61,5-6-57,4-10-34,0-11-57,0-13-160</inkml:trace>
  <inkml:trace contextRef="#ctx0" brushRef="#br0" timeOffset="111978.3929">17023 8083 100,'0'0'435,"0"0"-362,0 0-9,0 0-10,0 0-22,132-34-18,-108 49-7,-6 8-6,-11 5 2,-7 0-2,0 2-1,-11-4 0,-18-2 9,-5-5-5,-3-5 2,2-5 2,3-7-8,4-2-20,7 0-76,7-11-71,5-14-272</inkml:trace>
  <inkml:trace contextRef="#ctx0" brushRef="#br0" timeOffset="112240.1615">17386 8037 495,'0'0'99,"0"0"-36,0 0-8,0 0-34,0 0 27,0 0 8,16 70 9,-16-44-26,0 0-24,-3 2-8,-8 2-7,-4 2-7,0 1-105,4-9-73,0-7-138</inkml:trace>
  <inkml:trace contextRef="#ctx0" brushRef="#br0" timeOffset="112385.264">17471 7863 744,'0'0'33,"0"0"-33,0 0-24,0 0-114</inkml:trace>
  <inkml:trace contextRef="#ctx0" brushRef="#br0" timeOffset="113334.5826">17629 8065 736,'0'0'73,"0"0"25,0 0-95,0 0-3,0 0-30,0 0 29,20 64 1,-20-36 2,0-2-2,-9-2 0,-8-2-3,-4-2-6,6-4-18,1-6-11,8-3-17,4-7-7,2 0 25,0-12 36,6-23-12,22-9-40,9 0 39,1 4 7,-9 11 7,-7 16 17,-8 12 28,-5 1 6,-1 5-32,2 15 5,-2 6 14,-1-2-19,5 0-9,-2-4-3,11-4-7,8-4-1,4-6-29,3-6-10,1 0 16,-1-6 4,5-14 15,-4-6 5,1-3 0,-3-4 8,-8-1-7,-6 0-1,-11 6-7,-10 6-14,0 6 12,-12 8 9,-22 4-7,-7 4 1,4 0 2,-3 10 4,7 8 7,6 0-2,6-1-2,11 0-3,7-5 2,3-3-2,0-1 5,0-1-5,3-5 0,10-2-4,3 0 4,10 0 0,3-10-6,9-10 6,0-5 0,4-1 0,-6 6 2,-10 7 20,-10 6 12,-9 7 10,-3 0-18,0 15-25,-1 15 14,-3 12 14,0 4-1,-6 6 4,-14 10-5,-7 4-9,-2 7-4,-5-3-10,1-6 2,6-7-2,2-12-4,9-8 0,6-8-10,3-7-12,-6-8 12,8-3-5,-2-7 2,-3-1 7,-2-3 6,-1 0 1,-8 0 2,-3-7 2,-5-9-5,-5-8 5,1-3-2,0-3 16,10 0-3,10 0 14,13-3 8,0-4-11,27-7-17,29-5-10,18 2-28,21 0-70,8 5-71,-5 4-110</inkml:trace>
  <inkml:trace contextRef="#ctx0" brushRef="#br0" timeOffset="114302.2121">19192 7957 637,'0'0'107,"0"0"-107,0 0-25,0 0 25,0 0 59,-20 121-21,3-75-14,3 0-2,1-2-15,0-5-4,8-3-3,3-10-27,2-9-25,0-9-3,0-8 13,0 0 42,0-26 22,0-25 35,6-18-30,12-14 21,4-5-7,5 5-35,0 15-1,-1 18 61,-1 18-15,-2 8-10,-2 7-12,4 3-4,0 1-17,4 5-7,4 6-1,7 2-57,9 10-83,3 20-63,-6 11-75</inkml:trace>
  <inkml:trace contextRef="#ctx0" brushRef="#br0" timeOffset="114886.1483">19245 8159 30,'0'0'652,"0"0"-597,0 0 41,0 0-13,0 0-63,0 0-20,108-93-10,-50 88-4,0 2-4,-8 3 10,-13 0 3,-18 0 5,-11 0-1,-8 0-9,0 3-8,-26 19-9,-6 6 27,-9 6 9,10 0-9,9-2 0,10-1 0,12-1-12,0-6-15,25-6 4,4-10 3,-5-8-1,-6 0 9,-4-19 12,-8-10 0,3-14-3,-5-1 2,4 0-12,-2 8 6,-1 14 7,-1 10 19,-2 8 17,1 4-2,10 0-5,2 0-26,12 0 3,6 0 0,-1 9 2,-5 8 0,-7 5-8,-7 6-4,-1 4 2,-10 2 1,-2 0 0,0-2-9,-2-2-3,-12-5 1,3-11 4,6-4 6,3-8 2,2-2 3,0 0 40,0-11 49,16-22 13,23-14-84,22-6-21,15 0-7,11 11-77,-4 13-79,-8 14-63,-15 13-245</inkml:trace>
  <inkml:trace contextRef="#ctx0" brushRef="#br0" timeOffset="115862.3119">20378 8168 238,'0'0'117,"0"0"10,0 0 7,0 0-40,0 0-29,0 0-20,12-9-20,-12 9-19,0 0-6,0 0-1,0 0-6,0 0 7,0 0 3,0 0 5,0 0-1,0 0-2,0 0-1,0 0-2,0 0-1,0 0-1,0 0 0,0 0 0,0 0-3,0 0-2,0 0-4,0 4 1,0 3 6,0-2 1,0-1 0,0-1 1,0-2 0,0-1-8,0 0-19,0 0-18,0 0 2,0 0 17,0 0 16,11-4-2,-3-7 6,-5 0-2,-3 3 8,0 6 4,0 0 0,0 2-4,0 0-4,-11 0 4,-3 2 3,3 7 0,4-2-3,5 0 0,2-4 0,0 1 0,0 1 2,0-5 2,16 0 5,2 0-8,-1 0 1,1-7-4,-5-11-2,1 0 2,-5-4-2,-7 0-16,-2 5 4,0 5 15,-9 10 0,-17 2-6,-12 0 2,-7 9 5,-3 17 13,2 11 21,4 2 23,6 3-17,14 2-5,6-2-13,16-3-10,0-3-5,14-10-5,19-10 7,12-9 1,7-7-10,8 0-9,8-17 4,8-17-3,4-9 7,3-11-3,0-2-2,-12 3-2,-11 5-8,-19 7 7,-16 13 6,-15 7 3,-10 9 0,0 7 1,-27 5-1,-14 0 3,-9 2-3,-2 22 16,5 4 4,8 6-1,9-1 18,8-1-18,11-1 6,11-1 12,0-2-15,20-6-2,20-1-5,9-10 8,12-11-13,5 0-4,-1 0-6,-7-5-25,-16-8-28,-13 3-13,-17 1-51,-12 5-109</inkml:trace>
  <inkml:trace contextRef="#ctx0" brushRef="#br0" timeOffset="120460.7253">3913 10926 616,'0'0'27,"0"0"-22,0 0 27,0 0 20,0 0-48,0 0-4,0 0 0,105 2 2,-53 0 6,-1 4 1,2 2-8,-1 3-2,1 2-29,-2 2-85,-8-1-156</inkml:trace>
  <inkml:trace contextRef="#ctx0" brushRef="#br0" timeOffset="120714.5105">4046 11346 687,'0'0'115,"0"0"-115,0 0 0,0 0 19,0 0-1,137 1-15,-70-1 2,-2 0-5,-10 4 0,-10 3-1,-14-1-23,-9-2-1,-8 1-4,-8 1-17,-4 5-30,4-1-64,-4-5-34</inkml:trace>
  <inkml:trace contextRef="#ctx0" brushRef="#br0" timeOffset="123489.1552">6508 11231 76,'132'7'108,"31"-5"-31,24 4 17,31-5-16,21 1-29,17 2-11,12 4-18,-13 0 3,-22 0 9,-48 4-12,-59-4 9,-45 0-7,-39-2-21,-24-6 1,-9 3 1,-9-3 34,0 0 3,0 0-28,0 0-12,0 0-3,-5 0-86,-14 4-171</inkml:trace>
  <inkml:trace contextRef="#ctx0" brushRef="#br0" timeOffset="125565.2597">7319 10626 478,'0'0'77,"0"0"-76,0 0 35,0 0 25,0 0-29,0 0-15,-1 2 12,1-2-15,0-4 9,0-9 0,0 1-18,0 0 16,0-2-19,0 1 5,0 1-7,0-1-1,-5 3-2,-2 4-6,-4 2 4,-7 4-2,-7 0-6,-14 9 0,-11 22 6,-3 8 4,0 7 3,8 0 4,9 0 3,9-4-5,12-6 4,9-6-6,6-6-3,0-3 1,19-7 2,14-9 1,8-5 20,1 0-14,3-12 5,-1-16-12,-2-10-8,1-10-23,-5-6-24,-4-4-1,-4 7 1,-10 14 29,-6 14 26,-7 14 25,-7 6 21,0 3-27,0 0-16,0 3-1,-5 16-1,-6 6 31,-2 4 1,1 2 9,6-5-9,4-1-20,2 0-5,0-4-4,15 0-2,14-1-2,6-6-22,4-2-40,-1-4-44,-7-8-108</inkml:trace>
  <inkml:trace contextRef="#ctx0" brushRef="#br0" timeOffset="126262.4031">7864 10409 538,'0'0'51,"0"0"-3,0 0 29,0 0-66,0 0-11,0 0 0,-34 128 62,8-71-7,-1-1-23,4 0 0,1-2-16,5-2-8,-2-6-7,3-7 4,6-14-5,0-11 0,10-7 2,0-7-2,0 0 9,0 0 10,0-21 8,3-21 2,20-14-29,1-14-2,4-4 1,1 4-8,-5 3-3,0 13 12,-7 12 3,-5 13-3,-2 8 2,-5 10-1,0 8 16,-3 3-12,-2 0-1,0 0-4,0 0-4,2 0-7,3 0 0,1 0 11,3 6 3,3 12 5,1 7-4,0 12 15,0 11 4,-4 4-13,1 5-1,-8 1-3,2 0-2,0-4 0,1-2-4,-1-1-34,0-7-49,2-6-42,-1-13-42,3-8-101</inkml:trace>
  <inkml:trace contextRef="#ctx0" brushRef="#br0" timeOffset="126490.3434">7794 10802 79,'0'0'671,"0"0"-634,0 0 48,0 0 51,0 0-63,0 0-48,6-18-25,40 10-9,14-1-43,5 2-8,-4 3-64,-11 0-75,-14 4-186</inkml:trace>
  <inkml:trace contextRef="#ctx0" brushRef="#br0" timeOffset="134324.5878">6955 11506 257,'0'0'45,"0"0"9,0 0 44,0 0-21,0 0-31,0 0-7,0 0-5,-6-26-14,6 26 14,0 0-2,0 0-5,0 0 4,0 0-14,0 0-17,0 17-16,0 22 16,-4 11 15,-4 8 17,1 5-14,-3-3 1,2-1-8,-3 4-11,-1-8 1,-1-2 6,2-9-4,0-10-3,2-12-4,5-5-3,-1-12-5,5-2 12,0-3 3,0 0 12,0-14 5,0-19-20,0-5-6,13-2 3,5 5-4,0 3 0,0 7 7,-4 9-2,5 6-7,-4 6 2,4 4-2,3 2-1,1 22 10,0 12 3,0 6-2,-7 2 2,-3 1-1,-11-3-4,-2-9 1,-8 0-4,-30-9 5,-11-2 6,-11-6-1,8-7-2,4-9 1,14 0 9,5-5 2,6-21 0,8-10-1,12-3-14,3 2-15,0 4-34,2 13-52,8 8-84,-6 7-168</inkml:trace>
  <inkml:trace contextRef="#ctx0" brushRef="#br0" timeOffset="135632.6333">7431 11817 328,'0'0'140,"0"0"-140,0 0 0,0 0 20,0 0 19,67 118-14,-55-72-15,-2-2 0,-3-3 1,-4-7-7,-3-6-1,0-5 0,0-8-1,0-8-2,0-3 0,0-4 7,0 0 19,0 0 24,0 0 8,0 0-2,0-15-44,0-6-11,2 2 2,2 5 1,5 2 10,-5 8 5,-3-1-14,2 5 7,-3 0-10,0 0-2,0 0-4,0 0-3,0 0-32,5 0-52,0 0-32,-3 6-56,5 1-242</inkml:trace>
  <inkml:trace contextRef="#ctx0" brushRef="#br0" timeOffset="136176.4656">7493 11904 352,'0'0'52,"0"0"-46,0 0 63,0 0-12,0 0-14,0 0-11,-6-23-9,6 23 10,0 0 11,0 0-6,0 0-8,0 8-30,0 21 4,4 12 37,5 10 9,0 0-15,-2 3-13,-1-7-11,2-5 0,-2-4-8,3-13-2,-4-6 1,3-7 1,-1-10-1,0-2 13,3 0 9,11-12 28,8-26-12,4-16-16,1-16-8,-3-8-7,-7 9-3,-5 13-1,-11 16 3,-3 20 4,-5 8-11,2 10 0,-2 2-1,0 0-5,0 0-44,0 0-65,0 11-106,0 18-29,0 5-61</inkml:trace>
  <inkml:trace contextRef="#ctx0" brushRef="#br0" timeOffset="136844.0969">7804 12279 337,'0'0'99,"0"0"-54,0 0 23,0 0-37,0 0-19,0 0 13,35 87 8,-26-53-11,-3 2-4,-1 0-1,-3-2-12,-2-3 0,0-6-4,0-6-1,0-9 0,0-5-1,0-2-2,0-3 3,0 0 1,0-6 16,0-23-8,5-13-9,10-4-12,4 2 0,2 9 12,2 9 1,-3 11 0,-3 7 7,-1 6 9,-3 2-3,1 0-11,-3 8 1,1 10 0,-4 0-4,-3 1 0,-5-4 0,0 2 0,0-5-5,0-5-2,0-3 0,0-4-4,0 0 5,0 0 6,0 0 6,0 0 8,0 0-2,0-7 0,0-7-6,0-3-3,4 1 8,19 1-11,4-2 1,4 2 11,4 3 5,-6 3 7,-5 6 44,-12 3-12,-6 0-34,2 0-12,-6 7 3,2 11-4,-4 4-6,0 4 3,0 3-3,0 1-3,0 0-77,0-5-61,0-4-88,0-11-282</inkml:trace>
  <inkml:trace contextRef="#ctx0" brushRef="#br0" timeOffset="137454.7362">8504 12397 220,'0'0'196,"0"0"-153,0 0 13,0 0-18,0 0-31,0 0-7,8-7 0,-8 7 0,0 0 0,0 0 1,0 0 12,0 0 17,0-2 14,0 0-7,2 1-1,1-4-11,-1 1-17,0-1-5,2 2 2,-2-1-2,1-4 4,0 0 7,-2-1-11,2-8-3,-1 3-5,-2-4-2,0 1-2,0 8-2,0 3 4,0 6 7,0 0 0,-16 0 5,-14 18-2,0 14 20,-1 4 16,6 0-2,8 0-10,8-8-1,9-4-19,0-3-4,0-9 2,15-7-5,8-5-6,4 0-8,4 0 0,-2-21-11,4-9 14,-4-4-11,0 1-3,-12 9 25,-3 11 17,-9 6 40,-4 7-3,-1 0-15,0 0 1,3 0-15,-1 0-25,5 0-7,2 7-6,2 14-48,0-1-82,-1-2-94,-6-6-170</inkml:trace>
  <inkml:trace contextRef="#ctx0" brushRef="#br0" timeOffset="137677.2996">8849 12187 636,'0'0'96,"0"0"-90,0 0 117,0 0-12,18 115-56,-7-85-35,0-4-13,3-4-3,3-5-4,1-5-48,-5-5-64,1-5-18,-8-2 12,-2 0-6,1-23-55,-1-9-89</inkml:trace>
  <inkml:trace contextRef="#ctx0" brushRef="#br0" timeOffset="137820.2559">8849 12187 208,'141'22'292,"-141"-22"-213,0 0 19,-12 0-35,-15 21-15,-6 9 29,-10 8 10,-1 4-25,-3 4-34,-3 0-19,7 2-9,5-3-76,11-13-160,13-13-287</inkml:trace>
  <inkml:trace contextRef="#ctx0" brushRef="#br0" timeOffset="138122.2586">9204 12066 686,'0'0'36,"0"0"-18,0 0 33,0 0-34,0 0 35,17 140 4,-17-90-8,0 2-17,-7 0-13,-11-6-11,-6 1-7,-5-3-10,-2-4-92,-7-2-61,0-10-67,2-12-254</inkml:trace>
  <inkml:trace contextRef="#ctx0" brushRef="#br0" timeOffset="138750.3939">7443 11740 214,'0'0'110,"0"0"-51,0 0 46,0 0-24,0 0-39,0 0-8,0 16-12,-19 26 15,-10 20 72,-2 8-29,2 3-31,7-1-7,11-4-25,8-2-9,3-3-8,5-5-13,26-8-104,9-14-85,3-13-135</inkml:trace>
  <inkml:trace contextRef="#ctx0" brushRef="#br0" timeOffset="140550.4515">10269 11127 365,'0'0'98,"0"0"-95,0 0 46,0 0 37,0 0-30,0 0-29,0 0 1,-2 0 21,2 4-16,13 0-22,12 3 18,8-1 20,9 1-14,12 3-17,-3 2-3,1 2-15,-6 2-63,-6 3-49,-9-5-53,-15 3-153</inkml:trace>
  <inkml:trace contextRef="#ctx0" brushRef="#br0" timeOffset="140747.3223">10380 11390 635,'0'0'44,"0"0"8,0 0 39,0 0-50,0 0-33,0 0 15,149 26 1,-76-19-16,2-3-8,-10 3-23,-8-2-42,-7 2-67,-17-2-83,-13-2-250</inkml:trace>
  <inkml:trace contextRef="#ctx0" brushRef="#br0" timeOffset="143978.5978">11914 11347 81,'0'0'54,"0"0"-53,0 0 0,0 0 0,0 0 16,0 0 6,-27 21-6,25-21 7,2 0 9,0 0 14,0 0-2,0 0 6,0 0-6,0 0-9,-2 0-5,2 0-12,0 0-5,-2 0-8,0 0-3,-1 0-1,3 0 0,0 0 0,0 0 2,0 0-2,0 0 9,0 0 7,0 0 1,0 0-1,0 0-3,0 0-2,11 0 1,34 0-1,40 0 1,46-10 43,39 2 33,37 4-56,17 4 2,17 0-34,18 0 9,-1 12-11,-3-5-11,-28 0-8,-37-3 11,-50-4-2,-46 0 10,-41 0 5,-26 0 1,-18 0 5,-9-7 19,0-2-30,0-1-9,0 2-49,0 1-74,-11 4-146</inkml:trace>
  <inkml:trace contextRef="#ctx0" brushRef="#br0" timeOffset="146310.0796">12317 10712 421,'0'0'91,"0"0"-82,0 0 74,0 0-10,0 0-32,0 0-35,0 0 16,82-101 15,-62 96-22,-1 0 11,1 5-8,-3 0 0,4 3-18,-3 22-1,1 12 1,0 5 1,-12 6 1,-7 1-2,0 2-3,0-3-9,-20-8-13,-5-3-8,5-14-2,-1-6 12,10-9 6,5-7 11,2-1 6,4 0 9,0-13 7,0-19-10,0-17-6,12-5-9,13-2-3,2 8-27,0 14 27,0 10 11,-6 12 2,-2 5-1,-4 7 3,0 0 1,3 9-3,4 13 11,3 10 4,-6 2-9,-3 0-5,-7-1 1,-3-1 0,-6-3-2,0-5-1,0-6 0,-12-3-4,3-8 3,-1-3-5,0-4 6,1 0 7,3 0 3,-1-13 2,4-10-3,3-3-9,0-4 0,0 5 1,18-4 6,11 0-3,11 3 0,8 1-4,1 4 5,-7 9 11,-9 5 12,-8 7-15,-8 0-1,-1 0-5,-3 10-3,-1 8 6,-5 6 3,-7 6 3,0 2-2,0 4-3,0-2 10,-9 2-11,5-3-10,4-8-42,0-2-77,0-15-110</inkml:trace>
  <inkml:trace contextRef="#ctx0" brushRef="#br0" timeOffset="146918.4343">13365 10689 442,'0'0'47,"0"0"-2,0 0-18,0 0-25,0 0 10,0 0 41,-80 107-1,55-69-6,7-4-15,7-3-15,7-8-11,4-5 0,0-5-3,0-6-2,0-3 0,5-4-24,12 0 5,6 0-21,1-24-7,2-12-12,1-4-25,-2 4-19,-9 13 97,-7 11 6,-7 12 99,-2 0-76,2 0 0,0 17-1,3 7 65,4 0-33,0-4-15,4-4-14,1-4-16,3-6 7,3-4 11,3-2 5,1 0-3,-2-2-7,0-18 13,1-7 6,-6-4-8,2-5 1,-9-2 4,-3 4 0,-7 4 0,0 6-13,0 2-18,-15 0-7,-8 4-7,-5 4-2,8 1-29,4 10-52,5 1-87,9-1-57,2 3-216</inkml:trace>
  <inkml:trace contextRef="#ctx0" brushRef="#br0" timeOffset="147256.479">13655 10291 715,'0'0'38,"0"0"53,0 0-6,0 0-41,0 0-36,0 0-8,64-4-2,-43 26 1,-1 2 1,-6 0-1,-3 4-2,-9-2-1,-2 4 2,0-4 2,0-3 2,-2-2-2,-6-8 0,4-6 1,4-4-1,0-3 8,0 0 15,6 0 32,26-19-19,8-7-36,7 1-13,2 2-55,-9 5-116,-7 4-252</inkml:trace>
  <inkml:trace contextRef="#ctx0" brushRef="#br0" timeOffset="148172.4663">14386 10524 252,'0'0'4,"0"0"46,0 0 28,0 0-46,0 0-24,0 0 13,-40 56 80,17-12 30,2 1-17,-5 0-45,5-1-4,2-4-49,2-2-5,1-2-10,3-4 5,-2-6-6,5-6-6,4-6-40,3-2-23,2-5-19,1-7-21,0 0-26,0-16-21</inkml:trace>
  <inkml:trace contextRef="#ctx0" brushRef="#br0" timeOffset="148418.2891">14342 10590 149,'0'0'208,"0"0"-174,0 0 10,0 0 37,0 0 0,115-101-34,-108 101-4,0 1-18,1 24 17,4 11 21,-3 7-1,-2 3 12,0 3-13,-4 0-2,0 1-32,1-2-12,1-4-12,-3-2 7,2-2-10,-2-5-68,-2-7-87,0-12-97,0-14-203</inkml:trace>
  <inkml:trace contextRef="#ctx0" brushRef="#br0" timeOffset="148607.2353">14328 10798 854,'0'0'144,"0"0"-92,0 0 48,0 0-57,0 0-43,139-18-12,-61 6-37,-9 4-59,-9 2-94,-18-1-141</inkml:trace>
  <inkml:trace contextRef="#ctx0" brushRef="#br0" timeOffset="152280.2223">20199 9837 305,'0'0'50,"0"0"9,0 0 5,0 0 0,0 0-6,0 0-27,0-34-2,0 34 3,0 0-3,0 3-13,0 19-16,-3 10 30,-7 8 19,-1-1-18,3 2-19,1-5-8,2-2-1,3-6-3,-2-5-1,4-6-13,0-4-17,0-9-4,0-3-8,9-1 15,10 0 21,8-14-6,2-16-15,-4 2 7,-6 4 21,-7 10 0,-8 12 35,-1 2-11,0 0-16,4 0 1,3 10 9,3 8 14,1 2-7,-1-2-15,0-4 2,3-1-3,-5-8 1,2 0-3,0-5-4,4 0 36,0-5 20,5-19-14,1-5 4,-1-12-12,-5-2 1,-7-3-15,-5 2-5,-5 5-6,-6 2-12,-15 5-1,0 6-1,3 12-25,5 5-32,7 6-46,1 3-31,0 5-78,5 15-101</inkml:trace>
  <inkml:trace contextRef="#ctx0" brushRef="#br0" timeOffset="152560.1485">20719 9531 515,'0'0'26,"0"0"22,0 0 29,0 0-28,0 0-2,0 0-29,12-34-4,-12 34 6,0 0 6,0 4-6,0 8-17,-8 6 18,-12 6 17,-2-1-19,-2 6-14,3 0-5,2 0-10,7 3-99,10-3-119,2-6-254</inkml:trace>
  <inkml:trace contextRef="#ctx0" brushRef="#br0" timeOffset="152812.2613">20908 9906 528,'0'0'396,"0"0"-396,0 0 35,0 0 8,0 0-43,150 0-4,-105 8-23,-12 4-50,-11 8-31,-10 2-49,-12 4-91,0 4-115</inkml:trace>
  <inkml:trace contextRef="#ctx0" brushRef="#br0" timeOffset="152972.2274">20949 10205 570,'0'0'117,"0"0"-11,0 0 22,0 0-28,0 0-43,0 0-28,49 0-29,2-11-5,9 2-40,4-1-93,-4-1-94,-3 3-175</inkml:trace>
  <inkml:trace contextRef="#ctx0" brushRef="#br0" timeOffset="153480.185">21615 9733 594,'0'0'102,"0"0"-80,0 0 6,0 0 29,-105 136 41,68-78-37,6-5-19,6-5-4,12-7-29,5-9-1,8-2-6,0-9 4,0-7-6,3-5-6,12-6-17,8-3 6,5 0 13,7-14-8,7-22-11,3-10-8,-1-2-9,-10 8 10,-10 14 30,-13 16 19,-11 8 17,0 2-32,2 6-4,-2 20 0,2 10 11,0 2 7,3-4-10,2-6-4,2-3-2,-1-12-1,2-4 2,-4-5 4,3-4 7,5 0 19,11-19 12,6-17-27,0-12-11,-2-8-3,-8-2 1,-9 6 2,-12 6-1,0 7-6,-7 11-8,-13 9-14,0 5-52,5 10-118,3 4-153</inkml:trace>
  <inkml:trace contextRef="#ctx0" brushRef="#br0" timeOffset="155476.5124">22643 9926 324,'0'0'370,"0"0"-364,0 0 0,0 0 25,0 0 4,0 0-34,-16-22-1,14 22 0,-2 0 11,0 0 15,-2 0-2,3-2 12,2 2 6,1-2 7,0 2 9,0 0-11,14-5-14,21 3-25,17-1-6,10 1-2,-2 2-31,-7 0-50,-8 0-52,-13 12-68,-19 4-191</inkml:trace>
  <inkml:trace contextRef="#ctx0" brushRef="#br0" timeOffset="155627.7726">22548 10221 628,'0'0'101,"0"0"-66,0 0 27,0 0-62,155-9-34,-85 0-102,-4-1-176</inkml:trace>
  <inkml:trace contextRef="#ctx0" brushRef="#br0" timeOffset="156248.1419">23140 9968 396,'0'0'341,"0"0"-339,0 0 20,0 0 78,13 118-20,-1-69-53,-1-2-14,2 0-5,1-8-3,-6-5 2,3-10-5,-6-7 0,-3-11 1,0-4 5,3-2 17,6-8 46,9-33-17,9-22-50,4-27-3,1-21-1,1-15-2,1-5-4,-2 15-10,-8 22 7,-8 29 7,-11 21 4,-5 18-3,-2 13 2,0 4 1,0 6 0,1 3 0,-1-2-1,0-3-1,0 0-5,0-4 2,0 4 2,0 1-5,0 0 6,-1 1 2,1 1-2,-2 2 0,2-2 1,0 0 0,-2 1-1,2-1 1,0 2 2,-3-2 3,3 2 4,0 0 4,0 0 0,0 0 2,19 0-2,30 0-9,35-3-5,28 1 0,21-3 2,8-2-2,-6 0-3,-12-4 2,-28 2-2,-29 2-9,-28 2 11,-25 5-2,-9 0-26,-4 0-56,0 3-90,-2 21-100,-22 5-154</inkml:trace>
  <inkml:trace contextRef="#ctx0" brushRef="#br0" timeOffset="156795.7961">24105 9726 627,'0'0'43,"0"0"-43,0 0 15,0 0-14,0 0-1,0 0-12,9-3 8,-2-9 4,-1 0 2,2-5 0,-4 3 6,-4-1-6,0 1 11,0 2 8,0 4-6,0-1 0,-10 6-8,-7 3-7,-10 0 1,-8 0 0,-8 20 25,-1 9 15,4 0-4,6 3-17,12-4-8,10-4-7,6-4-1,6-2-3,0-6-1,2 1 0,16-5-7,5-4-11,0-4 9,4 0 4,2-2-2,3-21-8,3-7-25,4-3-2,-4-2 7,-6 8 20,-14 13 15,-6 9 32,-6 5 45,-3 0-34,0 0-17,0 0-9,0 5-10,0 9-6,0 7 27,0 4-16,4 0-12,7 8-36,-2-1-96,0-2-102</inkml:trace>
  <inkml:trace contextRef="#ctx0" brushRef="#br0" timeOffset="157060.5213">23842 10026 695,'0'0'74,"0"0"2,0 0 16,0 0-20,0 0-29,0 0-10,52 5-7,5-5 0,15-5-11,13-10-15,-1-4-2,1 5-43,-7 4-41,-11 7-71,-16 3-66,-19 0-221</inkml:trace>
  <inkml:trace contextRef="#ctx0" brushRef="#br0" timeOffset="157695.8883">24129 10166 795,'0'0'53,"0"0"32,0 0-26,0 0-53,0 0-6,0 0-9,110-17 6,-99 32 0,1 7 2,-9 2 2,-3 5 0,0 0 0,0 4-1,-17-1-13,-7 0-20,4-4-10,-1-3-7,8-13 7,4-3 9,6-7 28,3-2 6,0-2 40,0-26 0,27-9-28,7-4 2,6-1-14,0 5-3,0 12 2,-9 8 2,-4 8 2,-9 9 18,-3 0 4,-3 0-3,-3 19-5,-4 3 0,1 2-6,-4 2-4,-2-4-4,0 1-3,0-7-7,0-4-22,-2-7-5,-1-3 3,0-2 3,3 0 21,0-7 1,0-21 4,26-10-25,7-7 6,7 6-14,-3 8 19,-8 13 16,-8 12 30,-6 6 39,-3 0-35,0 14 3,-6 13 6,-4 5-3,-2 1 1,0 0-12,0-1-18,0-5-7,-4-8-4,2-7-92,2-12-116,0 0-261</inkml:trace>
  <inkml:trace contextRef="#ctx0" brushRef="#br0" timeOffset="158662.1227">20215 9249 374,'0'0'307,"0"0"-302,0 0 2,0 0 31,0 0-7,0 0-15,5-2-14,-5 2 6,0 0-8,-5 0-7,-26 0 5,-18 0-4,-13 11 4,-5 7 0,-1-1 2,16-5 0,13-3 3,18-1-3,11-6 0,10 0 0,0-2 0,0 0 5,0 2 7,0-2 12,0 0 0,0 0 5,0 2 1,0 4-15,0 11-15,0 16 0,0 21 19,0 24 5,0 23 3,-4 13 10,-11 13-13,-4 5-11,3-4-6,-3-4 0,-4-3-7,0-10 1,0-9 1,-2-14-2,7-14 1,4-12 4,9-8 2,5-11 4,0-12 2,8-6-6,26-9 0,19-11 3,23-5-10,19-1-58,25-28-68,19-8-89,9-4-225</inkml:trace>
  <inkml:trace contextRef="#ctx0" brushRef="#br0" timeOffset="159600.7748">24827 8879 150,'0'0'395,"0"0"-391,0 0 34,0 0 21,0 0-27,0 0-32,105-19-1,-71 19-2,-2 3 3,-2 6 0,-7-4 0,-13-1 0,-5-2 1,-5-2 4,0 3 11,0-3 4,0 0-4,0 3-12,0 3-4,2 5 0,4 1 16,2 2 3,-2-2-3,1 8 3,-1-3-1,4 12-3,-1 7 11,-1 10 21,-1 14-12,-3 14-8,-4 12-8,0 15-3,0 6-1,-13 12-1,-6 5-8,-6 3-2,-2-3-4,-4-10 0,0-16 2,2-10-2,3-17 1,12-12-1,2-13 1,3-9 2,4-11 2,2-8 2,0-9-2,3-4 2,0 0-3,-3 1-2,-1 2 0,-11 3-2,-20 10 0,-26 3-3,-17 5-34,-12 4-117,15-8-172</inkml:trace>
  <inkml:trace contextRef="#ctx0" brushRef="#br0" timeOffset="160650.7161">22054 10465 338,'0'0'37,"0"0"-37,0 0 21,0 0 25,0 0-22,0 0-14,7 0 21,-7 0 24,0 0 15,0 0 4,0 0-3,0 2-12,0 4-25,0 10-12,0 6-14,0 9 43,0 2-24,0 6-18,0-1-1,-5 2-1,-1-2-7,0-1-20,0-8-29,2-6-14,0-3-12,-5-11-13,0-6 3,-7-3 23,3 0 56,-5-25 6,-1-3 8,5 2 3,1 3-2,0 9 5,8 7 11,0 3 10,5 2 20,0 2 5,0 0-9,0 0-28,0 0-6,0 8 0,10 9 34,7 3-3,3-5-16,2 1 3,5-2-7,2-4-8,0-4-2,-2-4-8,2-2-10,-2 0 0,-3-11-71,-2-6-82,-6 1-159</inkml:trace>
  <inkml:trace contextRef="#ctx0" brushRef="#br0" timeOffset="161168.5559">21363 11139 574,'0'0'75,"0"0"-24,0 0 34,0 0-44,0 0-41,0 0-1,-33-24-12,-3 44 5,5 4 8,4 4-1,12-1-1,7-3 1,8-1-3,0 0 3,20-2-3,12-1-6,2 2 8,-3 0-2,-9 2 4,-9-1-8,-11-3-2,-2-2-2,0-7 7,-21 0 5,-4-5 24,-2-6 17,-2 0-3,2 0-9,5 0-15,5-10-2,5-4-12,12-2-26,0 1-119,12 4-201</inkml:trace>
  <inkml:trace contextRef="#ctx0" brushRef="#br0" timeOffset="162488.4802">21552 11201 546,'0'0'128,"0"0"-113,0 0 29,0 0-2,0 0-23,0 0 15,92 62 6,-76-33-15,-8-2-8,0 1-10,-6 3-4,-2-5-3,0-4-8,0-4-14,0-6-13,0-6-6,0-6 4,-2 0 25,-3-2 12,2-14 13,3-9-4,0 2-1,3-4 1,19 1-9,12 4-2,-3 2 2,0 8 3,-5 2 16,-5 8 9,-8 2 1,-3 0-12,-4 16-8,-2 6-3,-1 5-2,-3-4 0,0 0-1,0-6-3,0-4-2,0-4-3,0-4-7,0-5-5,0 0 9,0 0 8,0-10 1,0-19-1,15-9-16,7-3 5,3 4-9,-3 11 4,-2 10 16,-4 7 19,-3 9 8,-3 0 12,-4 3-21,1 15-7,-1 7 13,-2 3 3,2-5-16,0 0-2,7-8-5,5-7-4,8-5-23,8-3-1,2-4-12,2-18 2,0-9 13,-3 0 7,3-6 14,-2-1 0,-3 2 0,-8 5-4,-9 6 3,-12 13-3,-4 6-2,0 6-3,-24 0 6,-14 20 6,-9 9 12,7 3 7,4-1 4,14-7-10,13-6-13,7-6-3,2-4 0,0-6-17,19-2-13,11 0 7,1-3-12,2-16 2,3-3 19,-5 5 7,-7 3 7,-7 8 19,-9 6 20,-1 0-21,3 3 11,2 14 14,1-5-4,1 1-13,-1-3-6,1-4-10,0-1 1,5-5-1,2 0 1,-1 0-11,4-14-1,-2-11-3,3-5 2,-1-8 0,2-8-1,6-6 1,-1-6-17,-4 0-3,-2 7-7,-9 11-5,-8 14 30,-6 11 2,1 13-4,-3 2 3,0 0 3,-5 21 0,-19 17 4,-5 7 42,-1 4-9,4 1-1,3 1-8,6-3-8,3-7-3,5-2-13,7-11 2,2-5-6,0-8-6,29-8-25,11-7-16,12 0-24,3-9-16,1-21 40,-5-9 13,-2-7 1,-11-1 3,-7-5 19,-8 0 7,-7-3 1,-3 3-29,-3 10-2,-4 11 27,-6 14 7,0 11 8,0 6 16,-12 4-17,-11 26 18,-2 12 42,-2 12-10,2 2 4,7 1-26,7-6-19,9 0-16,2-7 0,10-12-108,20-14-127</inkml:trace>
  <inkml:trace contextRef="#ctx0" brushRef="#br0" timeOffset="163461.8709">22112 11644 280,'0'0'144,"0"0"-39,-143 99 15,99-57-37,11-4-46,10-6-10,9-4-2,14-6-25,0-4 1,8-6 1,23-8 3,7-4 6,4 0-5,-4-2 0,-3-20 1,-1-8-6,0-8 7,1-8-8,-4-7 0,-2 3 1,-8 2 1,-8 4-3,-4 6 1,-7 4-6,-2 10 1,0 6 1,0 8 1,0 4-7,-5 2 10,-10 4 0,-5 0 5,0 0 2,-2 0 2,3 2-2,4 6-4,4-5-1,4-3 0,5 0-1,2 0 1,0 0 7,0 0 2,0 0-1,0 0 2,-2 0 11,2 0 1,0 0 1,0 0-4,0 0 1,0 0-4,0 0-6,0 0-5,0 3-3,0 6 2,0 2-2,0 11 4,-2 12 17,-1 8 0,-2 8-8,2 4-7,-2 7-6,0-1-4,1 6-56,0 1-107,4-12-150</inkml:trace>
  <inkml:trace contextRef="#ctx0" brushRef="#br0" timeOffset="163934.4179">22547 11696 308,'0'0'232,"0"0"-225,0 0 27,0 0 30,0 0-35,0 0-24,0-6 2,0 6 11,0 0 5,-18 10 12,-8 11 7,-5 5 2,-3 2-4,4 4-9,6 0 3,7-4-18,8-4-11,4-8-4,5-5-1,0-2-18,0-6-21,11-3 4,12 0 9,8 0-15,2-23-30,3-9 7,4-9-6,0 1-54,-6 9 37,-10 8 87,-13 18 89,-9 5-9,0 0-28,-2 13 28,0 12 13,0 3-33,0-3-21,0 0-20,0-4-19,5-2-50,4-5-119,-2-10-147</inkml:trace>
  <inkml:trace contextRef="#ctx0" brushRef="#br0" timeOffset="164721.9307">22799 11624 551,'0'0'90,"0"0"-10,0 0-8,0 0-37,0 0 16,0 0-8,45 116-8,-45-83-19,0-5-3,0-3-13,0-4 0,-4-5 0,-1-7-12,-3 0-11,4-9-19,2 0 8,2 0 25,0-12-2,0-17-22,12-4-17,11-1 26,4 5 22,-2 11 2,-3 9 12,-4 9 11,0 0 10,-7 5-7,-1 20-6,-4 3 9,-6-1 10,0 2-5,0-3-11,0-4-14,0-4-5,0-6 0,-3-3-4,3-9-22,0 3-6,0-3 6,0 0 12,0-20-4,23-14-46,9-10 15,1 0 9,0 8 2,-8 11 34,-10 15 15,-3 9 49,-4 1-22,-1 0-12,2 15 13,0 3-12,-2-2-9,-1-1-16,1-7-1,2-4-2,0-4-3,6 0-11,3-3-8,5-19-6,4-7-9,-3-11 28,9-11-10,-1-9 1,-4-7-4,-8 10-51,-11 13-43,-9 17 51,0 20 37,-2 4 13,-17 3 6,2 0 6,0 5 20,1 13 19,1 9 31,1 10 7,1 7 5,4 2 16,6 5-48,3-4 9,0 3-10,0 3-17,-2-2-12,0 2-10,-3-1-6,-2 5-4,-2-4-51,-4-1-65,3-6-82,-2-14-55,3-13-179</inkml:trace>
  <inkml:trace contextRef="#ctx0" brushRef="#br0" timeOffset="164940.9498">23439 11586 307,'0'0'70,"0"0"12,0 0-14,129-34 15,-100 62-19,-6 10-6,-12 8 8,-11 0-16,0 2-12,-34-4-4,-13-7-22,-4-7 9,-2-10-14,10-16-7,11-4-45,11-18-76,12-23-120</inkml:trace>
  <inkml:trace contextRef="#ctx0" brushRef="#br0" timeOffset="165202.082">23742 11598 333,'0'0'227,"0"0"-166,0 0 47,0 0-2,0 0-21,0 0-9,18 95-24,-18-70-29,0 0-18,0-1-5,0-2-56,0-4-113,2-8-120</inkml:trace>
  <inkml:trace contextRef="#ctx0" brushRef="#br0" timeOffset="165333.0287">23927 11401 363,'0'0'132,"0"0"-132,0 0-48,0 0-136</inkml:trace>
  <inkml:trace contextRef="#ctx0" brushRef="#br0" timeOffset="165973.9858">23927 11401 462,'94'121'130,"-83"-100"-33,-1 4 27,0 5-68,-8 5-37,-2-4-9,0-1-10,-9-2 0,-12-6 1,4-3 2,0-9-3,3-8-3,7-2 3,5 0 0,2 0 1,0-22-1,6-10-35,21-7-16,5 5 4,-3 12 47,-5 11 9,-4 11 48,-6 0 1,-4 3-18,2 15 7,-3 5-8,-3-2-13,3-1-10,1-3-10,2-5-4,6-6-2,1-6-29,7 0-8,3-10 4,0-19-11,2 0 17,-5-10 11,-5-7 8,-8 2 3,-8 3-1,-5 15 5,0 11-7,-18 15 7,-9 0-4,-4 8 5,-2 18 0,3 6 27,8-2 0,7-2-15,8-7-7,5-1-3,2-8 0,0-7-2,0-3 0,9-2 0,8 0-1,10-4 1,2-17-9,7 4-3,-1-1-14,-3 10 26,-6 8 5,-5 4 8,-7 30 10,-1 18 22,-9 15 1,-4 11 13,-2 2-13,-25-3-18,-11-10-12,-12-11-13,-7-10 1,-8-11-4,-3-16-31,3-12-111,7-7-105,9-31-269</inkml:trace>
  <inkml:trace contextRef="#ctx0" brushRef="#br0" timeOffset="173993.639">12749 11589 243,'0'0'75,"0"0"-3,0 0 13,0 0-15,0 0-16,0 0-5,0 0-11,0 0-5,-2-9-3,2 9-7,0 0-16,0 0-5,0 0-2,0 0-5,0 10-15,0 18 20,0 13 12,-7 10 1,1 14 4,-2 9-9,-2 4-1,1 0-2,-1-3-2,-2-9-2,3-12 2,1-12-1,3-14-1,2-12 2,1-9-1,2-4-2,0-3 13,0 0 5,0-23 14,18-12-32,6-9 0,2-3 0,-9 8-18,0 4 6,-1 13 5,-2 8 2,-5 8 1,2 6-3,3 0 2,10 0 5,5 15 6,2 14 1,2 8 2,-5 6-5,-7 2-3,-3-1 0,-13-2-1,-5-2-1,0-3-4,-34-3 5,-10-5 4,-5-7 4,-1-10 3,6-12 7,7 0-7,8-14 5,10-18-4,12-6-12,7 1-40,0 6-29,18 7-95,3 10-173</inkml:trace>
  <inkml:trace contextRef="#ctx0" brushRef="#br0" timeOffset="179513.771">13758 11901 292,'0'0'72,"0"0"-29,0 0 43,0 0-23,0 0-25,0 0-21,0 0-5,-2-14 4,2 14 11,-2 0 2,-2 0-8,-4 18-16,-5 18 4,-10 14 74,-1 6-39,-1-3-11,1-3-15,4-4-10,0-2-3,1-2 0,4-8-2,2-4-1,0-8-2,6-7 0,2-8 0,1-5 0,4-2 4,0 0 3,0 0 7,0-4 8,0-24 13,0-12-35,19-10-3,6-11 1,2-1 1,4-2-2,-2 3-3,-3 10 2,0 10 2,-7 15-1,-4 9 3,-3 5-3,-2 9 3,-8 3 5,0 0-5,-2 0-2,4 0 2,1 7 1,3 18 12,6 10 12,-3 9 0,-2 4 3,0 1-14,-2 0-8,-1-1-6,1 1 0,0-5 0,-3-4-62,-4-4-50,0-4-36,0-6-58,-4-9-37</inkml:trace>
  <inkml:trace contextRef="#ctx0" brushRef="#br0" timeOffset="179725.7771">13630 12204 498,'0'0'251,"0"0"-190,0 0 58,0 0-3,0 0-83,0 0-32,78-34-1,-7 15-8,12-1-21,0 4-30,-10 9-71,-16 3-105,-17 4-313</inkml:trace>
  <inkml:trace contextRef="#ctx0" brushRef="#br0" timeOffset="180414.3407">14457 12057 194,'0'0'162,"0"0"-137,0 0 40,0 0-6,0 0-18,0 0 13,7-76 18,-7 76-18,0 0-23,0 8-11,-4 16-9,-12 9 57,-1 1-14,-4 0-12,6-2-13,5-5-13,8-2-9,2-2-5,0-9 1,0-2-3,0-3-8,2-5-21,5-2-3,5-2 11,4 0 4,14-20 1,11-16-20,1-8-20,0 4 19,-10 7 26,-15 17 11,-6 14 35,-6 2-16,2 4-18,1 21 26,6 1 13,-1-1-11,3-3-18,-3-4-4,2-5-2,-1-3 1,-2-6 1,3-4 3,-6 0 4,1 0 18,2-4 16,-3-16-11,-1-11-10,2-6-3,-6-7-16,-1-4-4,-3-1 6,0 7-3,0 6 0,0 10-7,0 10 0,0 8-7,0 6-36,0 2-109,0 0-86,0 0-210</inkml:trace>
  <inkml:trace contextRef="#ctx0" brushRef="#br0" timeOffset="180677.1613">15153 11604 621,'0'0'83,"0"0"24,0 0 13,0 0-62,0 0-57,0 0-1,2 14 0,-2 12 3,-13 9 23,-7 3 5,-3-2-16,-1 2-11,3-6-4,2 2-2,7-2-91,10-6-79,2-11-152</inkml:trace>
  <inkml:trace contextRef="#ctx0" brushRef="#br0" timeOffset="187661.6015">5099 13864 368,'0'0'84,"0"0"-76,0 0-3,0 0 26,0 0-8,0 0-20,0 0 11,0 0 23,0 0 5,0 0-8,0 0-3,14 0-7,11 0 6,12 0 9,15 0-15,8 0-9,2 10-9,-1 8-6,-11 4-4,-9 10-66,-10 2-86,-18 7-150</inkml:trace>
  <inkml:trace contextRef="#ctx0" brushRef="#br0" timeOffset="187887.0386">5323 14343 604,'0'0'150,"0"0"-129,0 0 28,0 0 20,0 0-50,0 0-19,133-6 0,-77 2 0,-2 4 0,-10 0-3,-4 0-40,-11 4-48,-6 9-36,-4 1-55,-10 1-142</inkml:trace>
  <inkml:trace contextRef="#ctx0" brushRef="#br0" timeOffset="189183.6809">7625 13791 182,'0'0'234,"0"0"-181,0 0 24,0 0 6,0 0-38,0 0-31,15-49 0,5 39 1,0-1 4,3 4-5,4 1 16,-3 6-14,3 0-7,2 0-3,-4 18-6,-6 3-1,-5 11-3,-7 3-1,-5 5 1,-2 1 4,0-2 0,-6-1-4,-8-8-11,1-6 1,4-7 10,4-12 0,3-5 4,2 0 1,0 0 19,0-10 6,0-20-7,11-10-19,11-6 2,5-4-4,4 8-1,0 8-3,6 10 5,-4 8-2,-4 7-4,-3 9 3,-4 0-6,1 15-2,-1 13 9,-4 2 3,-4 1 3,-6 1 0,-1-1-1,-5-4 0,-2-4-2,0-7 0,0-4-3,0-5 2,0-4 0,0-3 1,0 0 5,-2 0 7,-7-12 10,1-7-8,0-8-3,6-1-2,2 0-9,0 0-13,10 2-7,13 0 20,8 0 0,8 2 0,3 4 0,-4 8 0,-7 4 7,-11 8 11,-7 0-18,-3 3-3,-6 14 3,0 4 8,-1 4 7,-3 1 1,0 1 3,0 4-11,0 1-5,0 0-1,0 3-2,2-3-59,14-5-71,3-8-98,2-12-205</inkml:trace>
  <inkml:trace contextRef="#ctx0" brushRef="#br0" timeOffset="189851.7575">8818 13733 206,'0'0'215,"0"0"-188,0 0 21,0 0 28,0 0-31,0 0-40,0-28-5,0 32 0,-11 19 0,-7 3 45,-3 4 3,4 2 0,-1-1-16,7 1-11,-1 1-10,1-1-5,6-4-3,5-5-1,0-6-2,0-7 0,8-3-19,8-7-7,3 0 13,4-12 5,1-19-3,1-6-13,-3 0-10,-4 9 0,-7 11 23,-4 10 11,-7 3 13,2 4-13,4 0-5,1 6 5,4 11 5,5 4 14,-3-1-7,10 2 5,3-1 0,6-6-7,5-5-1,-8-3 3,0-7-6,-6 0 4,-3-5 1,2-21 3,0-8 16,-1-12 3,-4-5-4,-7 2-9,-8 5 1,-2 4 21,0 9-8,-4 8-26,-17 0-8,-6 11-4,3 4-8,-1 5-55,5 3-61,7 0-50,10 0-146</inkml:trace>
  <inkml:trace contextRef="#ctx0" brushRef="#br0" timeOffset="190144.4926">9306 13307 541,'0'0'80,"0"0"-17,0 0-35,0 0-26,0 0-1,0 0 0,101 140 6,-91-98-4,-5-6 5,-3-7-5,-2-10-2,0-7 8,0-5 6,2-7 12,-1 0 22,9 0 16,8-10-11,11-15-54,13-3-17,6 4-90,0 4-68,-2 14-152</inkml:trace>
  <inkml:trace contextRef="#ctx0" brushRef="#br0" timeOffset="190744.2943">9949 13691 574,'0'0'53,"0"0"-30,0 0-6,0 0-14,0 0-3,0 0 53,-60 146 3,39-100-11,1 1-26,0-5-7,4-3-7,2-7-5,1-11 2,2-5 0,4-9 0,5-5-2,2-2 11,0 0 37,0-23 33,3-17-53,21-15-22,12-16-6,13-11-9,7-8-41,1 2-7,-4 7 16,-8 21 23,-18 20 18,-14 20 15,-11 16 29,-2 4-8,0 0-36,3 18 0,-3 18-18,0 14 18,0 7 25,0-2 13,0 2-6,0-9-5,0-2-13,0-4-11,0-3-1,0 4 0,-3-2-2,3 0-37,0-2-37,-2-3-47,-4-4-32,-1-10-93,-7-12 23</inkml:trace>
  <inkml:trace contextRef="#ctx0" brushRef="#br0" timeOffset="190931.1892">9883 13854 544,'0'0'181,"0"0"-44,0 0-1,0 0-51,0 0-55,0 0-30,94-64-9,-38 58 7,-1 4-42,-8 2-72,-9 0-61,-12 0-184</inkml:trace>
  <inkml:trace contextRef="#ctx0" brushRef="#br0" timeOffset="192288.3633">7414 14401 258,'0'0'29,"0"0"-18,0 0 22,0 0-9,0 0-15,0 0 4,-58-6 27,58 6 18,0 0-7,0 0-4,-3-4-10,1 4-6,0-1 0,-1 1-3,3 0-6,0 0 3,0 0-10,0 0-8,0 0-7,0 0-2,16 0-4,21 11 6,17 6 27,20-3 11,6-2-5,20-6-1,14-6-6,16 0-1,19 0-5,0-6-2,-2-6-3,-18 5-8,-17 7-2,-15 0-5,-9 0 1,3 0-1,5 0 0,7 2 4,6 1-1,9-3-3,7 0 0,5 0 0,-1 0 0,-4 0 0,-14 6 1,-15-6 0,-9 1-1,-5-1 2,-6 4 7,2-1 0,-2-1-5,-1 0-2,-2 0-1,-13-2 3,-12 0-1,-17 0-1,-10 0 0,-11 0 0,0 0 3,-9 0 3,-1 0-3,3 0-2,-3 0-3,0 0-2,0 0 1,0 0-3,0 0-1,0 0-37,0 8-46,0 5-26,0 10 11,-20 3-64,-4-3-68</inkml:trace>
  <inkml:trace contextRef="#ctx0" brushRef="#br0" timeOffset="197245.8674">7582 15141 270,'0'0'107,"0"0"-83,0 0 44,0 0 1,0 0-28,0 0 1,0 0 1,-8 0-6,1 0-7,3-4 11,-1-1-12,3-2-8,-1 1 1,3-6-11,0 2-1,0-4-6,0 0-4,10-1-3,16-2-3,6 5 1,1 0 1,-1 7 0,-3 5-1,-4 0-2,0 17-3,-2 7 3,-11 6 0,-4 4-1,-8 4 2,0 2 4,-14 2-2,-15 1-1,-2-8 3,0-4 2,2-10 0,5-1 4,10-11-3,6-1 1,1-6 1,4-2 5,3 0 9,-2 0 7,2 0-4,0 0-8,0 0-8,0 0-3,0 0-2,0 0 2,0 0-1,0 0 1,0 0 2,0 0 3,0 0-3,0 0-2,0 0 3,0 0-3,0 0-1,0 0 1,0 0 0,0 0 5,0 0 9,0 0-2,0 0 0,16 0-7,17 0-1,17-2 2,14-3 1,-2 0-5,-12 3-1,-8 2-2,-20 0-1,-9 0 1,-6 0-1,-5 0 1,0 0 0,-2 0 1,0 0 0,0 0 3,0 0-1,0 0-3,0 0 0,0 0-17,0 0-70,0 0-95,0 4-153</inkml:trace>
  <inkml:trace contextRef="#ctx0" brushRef="#br0" timeOffset="197927.8253">8158 14995 547,'0'0'95,"0"0"-18,0 0 1,0 0-23,0 0-28,0 0-27,24-58-10,-19 71-11,0 16 21,1 7 9,-3 4 17,-3 0 12,0 2-14,0-2-15,0 1-3,0-7-3,0-7-3,0-4 4,0-9 1,0-5-4,0-9-1,0 0 1,0 0 4,0 0 10,0-20 6,17-13-21,12-11-3,9-2-19,2 0 11,2 3-7,-2 7 7,-6 10 8,-10 6 3,-10 12 0,-7 0 0,-3 6 0,-4 2 0,0 0-7,0 0-6,0 0 1,0 0 0,-4 2 3,-13 11 5,-2-1 4,-6 1 12,-2 1 4,1 0-1,1-2-2,3 2-5,6-4 0,3-2-7,4 0 4,2-2-3,5-1 0,2-4 0,0-1 1,0 0-1,0 4-2,0 4-4,0 5 4,18 2 15,5 7 12,3 0-5,1 5-8,-3-1-8,1-2-4,-2-2 4,-6-2-6,1-2-7,-4-2-80,3 0-72,3-11-53,2-5-195</inkml:trace>
  <inkml:trace contextRef="#ctx0" brushRef="#br0" timeOffset="198565.7145">8773 15031 529,'0'0'108,"0"0"-39,0 0 1,0 0-36,0 0-34,0 0-10,45 9-2,-39 17 12,1 3 6,-5 5 8,-2-4-4,0-3 2,0-1-4,0-6-4,0-7-1,-2 0-2,-5-8 3,5-2-2,-2-3-2,-1 0 11,3-4 10,0-18 19,2-14-27,0-5-9,9 5-4,11 10-9,2 3 5,2 11-4,-1 7-1,-5 5 1,6 0-9,-4 14 4,-1 16 9,-7-2-1,-3 4 3,-7-2 2,-2-4 0,0-7 1,0-5-1,0-6 2,0-7-2,0 2-1,0-3 1,-4 0 13,0-3 23,1-16-14,3-16-6,0-2-16,9-3-21,14 1-1,4 12 4,-1 4 10,1 7 6,2 9 2,-4 2 10,3 5 1,-10 0 4,-5 0-15,-3 12 0,-4 10 0,-4 4 6,1 0 1,-3 0-1,0 1-2,0-4 2,0 4-6,0-5-62,-7-1-83,5-6-59,0-14-242</inkml:trace>
  <inkml:trace contextRef="#ctx0" brushRef="#br0" timeOffset="201610.0359">20202 13825 233,'0'0'129,"0"0"-106,0 0 65,0 0-5,0 0-14,0 0-21,0 0-19,9-27-12,-9 27-9,0 0 1,2 4-9,-2 22 2,0 12 13,0 5 17,0 10 2,0 0-23,-9-2-5,-2 2-4,-3-11 5,4-3-6,-4-13 3,1-3-3,4-7 0,2-6 1,2-6-1,5-4 0,0 0 8,0-9 15,3-20-11,17-12-13,11-8-10,2 5-3,5 10-1,-1 9 8,-4 14 1,0 7 3,-4 4-4,-4 0 5,-8 22-2,-6 12-3,-8 4 6,-3 1 1,-7 2 5,-22-5 3,-9-4 7,-2-10-2,-3-8 1,8-6 7,4-8-11,4 0 5,5-15 9,4-14-4,3-11-19,7 0-2,8 4-43,0 10-51,0 8-88,14 13-175</inkml:trace>
  <inkml:trace contextRef="#ctx0" brushRef="#br0" timeOffset="201891.0011">20742 14101 551,'0'0'146,"0"0"-30,0 0-33,0 0-49,0 0-25,160-53-8,-111 52-1,-8 1 0,-6 0-2,-9 0-21,-9 15-70,-9 12-39,-8 6-56,0 10-51,-22-1-24</inkml:trace>
  <inkml:trace contextRef="#ctx0" brushRef="#br0" timeOffset="202026.9162">20862 14395 231,'0'0'236,"0"0"-76,0 0-6,0 0-53,0 0-41,0 0-34,89-31-26,-22 14-4,4 2-68,1-1-116,-9 5-214</inkml:trace>
  <inkml:trace contextRef="#ctx0" brushRef="#br0" timeOffset="202449.7431">21568 13858 506,'0'0'139,"0"0"-46,0 0-20,0 0-21,0 0-45,117-88-7,-80 88-4,-6 2-5,-6 22-2,-10 5 1,-7 10 9,-8 6 1,0 8 1,-16-4 2,-16 1-2,-7-4 7,-2-6-6,-1-7-2,6-6 3,5-8 0,9-4-2,7-7 2,7-6 2,8 0 4,0-2 13,0 0 0,0 0-4,0 0 0,18 0 17,16 0 1,15 0-16,9 0-13,2 0-7,-7 0-1,-14 0-43,-16-2-34,-10 0-43,-3 0-78,-6-2-244</inkml:trace>
  <inkml:trace contextRef="#ctx0" brushRef="#br0" timeOffset="203169.4421">22075 13904 407,'0'0'129,"0"0"-30,0 0-16,0 0-20,0 0-24,0 0-39,11 2-16,-11 22 16,0 8 7,0-2 39,0 0 16,0 0-36,-3-2-11,-3-1-9,2-5-1,-3-2-4,6-8 4,1-2-5,0-4 5,0-6-5,0 0 2,0 0 8,0-12 11,23-16-5,10-8-16,5-10 0,3 4-23,-8 5 0,-8 11-12,-6 12 33,-8 7 2,-6 2 0,-1 5 0,-1 0-2,-3 0-3,0 0-3,0 0-5,0 0 0,0 10-5,0 4 8,-5 2 9,-9 4 1,-1-2 5,-1 2 5,-1 1-4,-1-3-4,0 4 0,4-4 0,4-6 2,-1 2-2,6-7-1,2 0 2,1-6-3,2-1 2,0 0 3,0 0 5,0 0 3,0 0 1,0 0 6,0 0 5,14 0-14,3 5-6,6 7-3,6 2 0,3 2 5,3 0-4,-6 0-3,-2-4 1,-5 0-1,-2 1-33,-2-1-95,0-1-96,-1-5-185</inkml:trace>
  <inkml:trace contextRef="#ctx0" brushRef="#br0" timeOffset="203769.8975">22649 13962 601,'0'0'121,"0"0"-95,0 0-5,0 0-17,0 0 3,0 0 4,68 81-4,-62-58 1,-6 7-1,0-6-4,0 1-2,0-4-1,-14-4 3,-1 0-2,4-12 0,2-3 3,4-2-3,5 0 8,0-14 15,0-16-13,3-8-5,21 2-6,3 4 0,2 9-3,-6 14 2,-2 6-3,0 3-2,-5 0 2,-3 21 2,-3 7 2,-4 4 2,-4 6 0,-2-8-2,0-1 4,0-8-4,0-3 4,0-14-4,0 0 1,0-4 1,0 0 9,0-4 11,0-18 26,0-14-39,17-8-7,14-6-2,8 2-21,0 7-1,-3 14 13,-5 14 8,-7 6 1,-2 7-1,-5 0 1,-1 17 0,-3 10 5,-5 3 4,0 2-4,-6-4-3,-2-2 2,0 0-4,0-4 0,0-2-64,-10-3-96,0-8-137</inkml:trace>
  <inkml:trace contextRef="#ctx0" brushRef="#br0" timeOffset="205105.3829">20490 15276 101,'0'0'254,"0"0"-220,0 0 13,0 0-11,125-111 11,-104 91 9,0 0-15,-3 4 7,-3 0 9,-2 6-2,-5-2-7,-2 10-6,-4 2 0,-2 0-13,2 0-29,-2 18-10,0 19 3,0 11 7,0 8 18,-8 2-6,-8 0-5,-2-2-7,7-10 5,2-5-4,1-12 0,5-7 2,1-13-2,2-4-1,0-5 6,0 0 10,0-5 9,24-22-6,14-17-18,13-8 2,7-12-3,0-2-9,-2 0-25,-9 8 2,-9 13 12,-17 17 14,-7 14 6,-9 9 0,-3 2 4,-2 3-4,0 0-4,0 0-6,0 0-5,0 0 8,0 8 5,0-4 1,0 6 1,-5 2-3,-16 4 1,-9 6 1,-6 4-2,-1 5 3,-1-7 3,3 2-2,0-4-1,8-4 2,5-1-2,5-3 0,4-7 0,6-2 0,2 0 0,5-5 1,0 0 4,0 0 2,0 0 5,0 0-6,0 0 0,0 0 1,0 0 1,0 0-5,0 0-3,0 0 0,0 0 0,0 0 3,0 0 1,0 0 6,0 2 3,16 4-1,1 4-5,6 4-4,4 2-1,-3 2 3,3 3 0,-2 0 1,-3 2-4,-2-8-1,-2 4 1,-3-6-1,-4-3 1,-1-2 0,-6-6-2,-4-2-2,0 0-11,0 0 4,0 0 4,0 0 1,0 0-19,0 0-22,-4 0-14,-9-2-48,-1-6-59,-2 0-88</inkml:trace>
  <inkml:trace contextRef="#ctx0" brushRef="#br0" timeOffset="206090.4955">21853 15129 409,'0'0'74,"0"0"-1,0 0 30,0 0-41,0 0-26,0 0-2,-6-16-11,6 15-4,0 1-4,12-3-2,14-1-8,3 4-1,0-4-4,-3 4-1,1 0-44,-2 0-57,-2 6-64,-4 11-166</inkml:trace>
  <inkml:trace contextRef="#ctx0" brushRef="#br0" timeOffset="206328.2408">21849 15395 560,'0'0'139,"0"0"-71,0 0 15,0 0-43,0 0-36,0 0-4,101-26 0,-52 17 0,4 6-1,1-3 0,-8 6-30,-8 0-18,-16 0-24,-5 0 4,-9 0-22,-4 9-14,2-3-17,5-3-62</inkml:trace>
  <inkml:trace contextRef="#ctx0" brushRef="#br0" timeOffset="207116.0233">23256 14596 410,'0'0'93,"0"0"-24,22-114-17,-10 87 1,-2 8-15,-5 8 0,-1 6 4,-4 3-20,0 2-20,0 0-2,0 23-2,0 18 2,0 11 27,-2-2-10,-11 4-9,-1-1-2,3-12-1,5-3-4,-1-6 2,4-9-1,-1-9-2,4-7-3,0-2-8,0-5 10,0 0 1,0 0 18,0-22 2,20-12-17,7-4-3,2 3 0,-2 9-2,-2 9-6,-4 12-1,3 5-5,4 0 5,-3 26-4,-6 6 4,-1 6 7,-9 4 2,-9 3 0,0-3 0,-4-2 1,-28-8 3,-12-6-3,-12-8 8,-4-8 0,2-10 0,7 0-4,13-17 5,9-15-10,10-5-17,15 2-47,4 10-32,2 11-33,17 6-22,-1 8-150</inkml:trace>
  <inkml:trace contextRef="#ctx0" brushRef="#br0" timeOffset="207694.0647">22910 15302 337,'0'0'90,"0"0"-22,0 0 4,0 0-33,0 0-23,0 0-13,0-18-3,-4 13 6,2 2 14,-3 3 14,5 0-3,0 0-1,0 0 5,0 0-5,0-4-10,34-2 15,28-2 9,30-5-37,21 0-3,14-1 2,7-4-4,-6 0-1,-14-1-1,-22 1 0,-30 6 0,-25 6 2,-22 4-2,-11 2 0,-4 0-31,0 11-116,-19 16-17,-12 10-61</inkml:trace>
  <inkml:trace contextRef="#ctx0" brushRef="#br0" timeOffset="208120.1569">23157 15596 458,'0'0'167,"0"0"-107,0 0 15,0 0-39,0 0-26,0 0-8,59-80-1,-28 76 6,0 4 5,-6 0-4,-3 0-7,-6 14-1,-3 7-4,-4 7 1,-9-2 3,0 10 0,0 0 0,-27 0 0,-6 0 0,-5-4 3,-5-2-2,5-4-1,7-8 0,6-4 2,13-5 2,3-8-4,7 1 14,2-2 14,0 0 0,0 0-7,0 0-6,11 0-4,24 0 0,21-8-4,8-2-3,11 2-4,-9-2-53,-10 2-70,-12 4-118,-15 0-214</inkml:trace>
  <inkml:trace contextRef="#ctx0" brushRef="#br0" timeOffset="208683.734">23670 15494 597,'0'0'40,"0"0"-34,0 0 37,0 0 7,0 0-10,19 129-19,-19-89-13,0 0-4,-6-6 1,-2-4-5,1-13-1,1-4-3,4-11-2,2-2 6,0 0 5,0-6 18,0-24-2,2-6-19,18-4-2,11 4-8,-2 4 4,2 9 4,-1 7 1,-10 11 6,-1 5 12,-8 0-5,-1 0-14,0 13-2,-1 14 2,-2-4 1,-4 4 0,-1 3 2,-2-8 0,0-2-1,0-4-2,0-11-8,0-5-1,0 0 7,-5 0 2,2 0 10,3-23 17,0-12-21,12-6-6,19 1-37,3 4 4,-1 14 25,-2 9 8,-4 10 5,-2 3 10,-4 0-9,0 20 1,-7 3-3,-1 8 1,-7 4-2,-4 2-2,-2-1 2,0 0-3,-6-2-21,-17-6-123,6-10-142</inkml:trace>
  <inkml:trace contextRef="#ctx0" brushRef="#br0" timeOffset="214332.0878">9727 15003 251,'0'0'68,"0"0"-43,0 0 46,0 0-10,0 0-26,0 0-11,0 0 0,-4-41-1,4 32-1,4-3 8,5 1 2,1 4-5,-4-5-11,0 5 4,-1-2-8,-3 5-7,0 1 1,-2 3-3,0 0-3,0 0-1,0 9-15,0 24-12,-19 19 28,-6 6 39,2-3-9,3 1-11,5-3-11,3-10-5,4 1 0,1-5-1,3-9 0,2-12-1,2-10 2,0-6-3,0-2 5,-4 0 5,4 0 6,0-10 7,0-24-8,14-16-14,11-11-1,4-4 0,-2-6-4,2 5-7,-7 10-5,0 10 14,-4 14 2,-4 5 2,1 12-2,-4 1 4,-2 3-1,0 6 2,-2 5 4,-5 0-5,0 0 2,2 0-4,3 0-2,5 9 0,1 14 10,-2 7 1,0-2 6,-4 10 2,-1 4-5,-1 6-10,-5 6-2,3 0 2,-3 0-4,4-1-5,-1-7-81,5-6-43,-4-10-69,-2-16-131</inkml:trace>
  <inkml:trace contextRef="#ctx0" brushRef="#br0" timeOffset="214528.6032">9738 15170 358,'0'0'196,"0"0"-79,0 0 9,0 0-27,0 0-55,0 0-43,114-69-1,-54 61 0,0 6-40,-2 2-115,-6 0-71</inkml:trace>
  <inkml:trace contextRef="#ctx0" brushRef="#br0" timeOffset="218301.497">10579 14382 163,'0'0'5,"0"0"-5,0 0-2,0 0 0,0 0 2,0 0-26,0 0-26,2 50 22,-2-43 12,-4-2 18,1-5 0,1 2 15,0-2-4,-2 0-11</inkml:trace>
  <inkml:trace contextRef="#ctx0" brushRef="#br0" timeOffset="218614.6678">10579 14382 155,'-21'89'19,"19"-89"-18,2 0 5,0 0 10,0 0-3,0 0 8,0 0 16,0 0 12,0 0 5,0 0 5,7 0-6,17 0-1,14 0-6,16 0-26,9 0-8,12 0 2,5 0-4,3 0-4,-7 0-6,-11 0 1,-17 0-1,-14 0 0,-16 0-12,-10 7 0,-2-5-12,-4 1-10,0 4-25,-2-3-42,0 6-127</inkml:trace>
  <inkml:trace contextRef="#ctx0" brushRef="#br0" timeOffset="219461.6301">10367 15200 95,'0'0'99,"0"0"-24,0 0-8,0 0 12,0 0-42,0 0-11,29-88-9,-27 77 3,-2 3 6,2 2-7,-1 2 2,3 0 6,-2 3-4,-2 1 6,0 0-2,0 0-2,0 0-5,0 0-10,0 5-6,-6 13 0,-5 8 24,-1 2-12,5 3-10,3-5-1,4 2-1,0-6 1,0-5-3,4-6-2,12-3-27,-2-4-5,4-4 7,-3 0 5,2-4 5,3-22-15,0-2-51,3 2-5,-6 3 60,-6 15 26,-3 7 5,-2 1 24,-1 0-15,2 18-5,4 6 39,0 2 12,5-1-29,1-2-13,5-5-2,3-4 1,0-4-7,0-8-1,-6-2 3,-3 0 12,-1-9 13,-3-12-2,-3-11-17,-1-8 4,2-9-9,-4-1-6,-4-2-7,-2 6 0,0 10 0,0 10 0,-8 3-2,-9 11 1,3 1-5,-2 5-22,3 6-10,5 0-84,4 12-75,4 10-92</inkml:trace>
  <inkml:trace contextRef="#ctx0" brushRef="#br0" timeOffset="243961.0552">14687 13851 62,'0'0'351,"0"0"-338,0 0-12,0 0 15,0 0-12,0 0-3,0 0-1,9-49 6,-9 43 14,2 1 14,1 4 4,-3-1 3,0 0-4,0 0-6,2 0-5,-2-1-1,0 3-15,0 0-8,0 0 7,2 0-2,-2 0-7,0 0-1,0 5-11,0 23 12,-7 11 6,-4 6 14,2 3 0,3 0-6,6-2 6,0-5-13,0-5-3,13-10-3,7-6-1,5-10-1,3-10-5,0 0-6,0-12 4,-4-25-18,-4-1-3,-8 2 17,-5 9 12,-3 5 5,-2 13 10,1 9 24,-1 0-36,2 0-3,0 18 0,8 7 4,1 3 8,3-9-6,6-3-3,0-2 3,1-4-4,-2-5 5,-2-5 1,-3 0 9,1 0 18,-1-20 20,0-9-8,1-10-14,-1-14-7,0-9-10,-6-4 2,-1 6-8,-4 8 21,-5 13 7,0 14-24,-7 7-14,-20 14 0,-12 4-20,-4 0-45,-2 19-94,16 2-73,20-3-297</inkml:trace>
  <inkml:trace contextRef="#ctx0" brushRef="#br0" timeOffset="244224.9028">15456 13323 458,'0'0'77,"0"0"-40,0 0 27,0 0-12,0 0-14,0 0-24,9-58-14,-9 64 0,0 18 1,-15 10 31,-8 6-9,-3 0-6,1 1-8,4 0-9,9-1-6,5-5-101,7-14-206</inkml:trace>
  <inkml:trace contextRef="#ctx0" brushRef="#br0" timeOffset="244487.8776">15579 13708 631,'0'0'238,"0"0"-236,0 0 17,0 0 51,0 0-64,149 0-6,-88 0-13,-18 10-102,-9 7-88,-18 7-181</inkml:trace>
  <inkml:trace contextRef="#ctx0" brushRef="#br0" timeOffset="244674.9292">15615 14064 760,'0'0'87,"0"0"-53,0 0 51,0 0-34,0 0-33,0 0-11,162-14-4,-102 1-3,-8-2-20,-17 4-56,-8 2-30,-7-3-51,-9 2-150</inkml:trace>
  <inkml:trace contextRef="#ctx0" brushRef="#br0" timeOffset="248071.4801">16310 13788 476,'0'0'138,"0"0"-118,0 0 50,0 0 15,0 0-80,0 0 10,64 63-12,-36-19 24,-2-3-10,-2-1-8,-1-3-2,-1-7-2,-5-11-2,-6-5 0,-1-6 3,-8-5-5,-2-3 12,0 0 13,2 0 38,6-25 14,-2-16-43,5-30-30,1-15-4,-3-16-2,3-10 2,-4 9-1,2 13 1,-5 17-1,-3 22 2,-2 9-2,0 7 0,0 8 0,0 5-1,0 1 1,0 7 0,0 1-1,0 4 0,0 6 1,0-2 0,0 5-1,0 0-1,0 0 2,0-2 0,0 0 0,0 0 0,0 2 0,0 0 0,0 0 0,0 0-2,0 0 2,0 0 4,0 0-4,0 0 1,0 0-2,3 0 1,21 0 0,32-10 3,42-6 5,44-4 0,37-6-6,21 2 2,7-4-2,-15 1 2,-25 4-4,-44 2-9,-45 10 7,-38 4 0,-27 4 2,-8 3-1,-5 0 0,0-2-1,0 2-5,0 0-33,0 0-65,0 9-79,-5 12-76,-18 5-159</inkml:trace>
  <inkml:trace contextRef="#ctx0" brushRef="#br0" timeOffset="248792.1562">17093 13551 308,'0'0'105,"0"0"-84,0 0 70,0 0-31,0 0-7,0 0-3,0-50-30,0 50-18,0 7-2,-6 19 0,-15 13 13,-6 7 35,4 3-13,11-8-16,2-3-4,6-3-7,4-7-2,0-8-4,0-8-2,2-6 5,7-3-5,2-3 1,6 0 10,6-26-11,6-11-2,-3-9-17,2 2-29,-8 8 2,-8 14 44,-4 15 2,-4 7 9,-2 0-9,8 21 2,-2 11 16,5 3 15,1 2-13,1-7-5,2-4-8,5-8-6,-1-4 3,2-9 5,1-5-1,4 0 3,-2-17 1,-4-12-4,1-10 3,-7-11 6,-8-3-8,-3 5 1,-5 8 13,0 8 4,-5 6-9,-18 5-14,-1 4-4,-4 3-5,1 4-2,5 5-4,11 0-31,5 3-65,6 2-58,0 0-122</inkml:trace>
  <inkml:trace contextRef="#ctx0" brushRef="#br0" timeOffset="249121.1797">17496 13154 34,'0'0'608,"0"0"-570,0 0 22,0 0-6,0 0-39,0 0-2,120 44-5,-105-12-3,-3 3 0,-7-3-3,-5-4-1,0-7 3,0-7-4,0-5 5,0-7 4,0-2 8,0 0 31,0 0 21,8 0-9,13-14-12,10-10-48,1 0-2,5 6-34,-8 7-72,-9 11-72,-7 0-75,-7 15-224</inkml:trace>
  <inkml:trace contextRef="#ctx0" brushRef="#br0" timeOffset="249310.0608">17735 13592 181,'0'0'481,"0"0"-391,0 0 39,0 0 5,0 0-66,0 0-34,39-3-16,3-8-16,10-6-2,2 2-16,-1 0-55,-8 6-66,-6 7-5,-12 2-66,-9 0-171</inkml:trace>
  <inkml:trace contextRef="#ctx0" brushRef="#br0" timeOffset="249880.0871">18234 13333 416,'0'0'226,"0"0"-143,0 0-16,0 0-46,0 0 13,0 0 34,6 122-22,-6-80-18,0-2-22,0-2 1,0-1-7,0-11 5,0-9-3,0-4-2,0-11 1,0-2 1,0 0 6,4 0 5,8-12 7,5-17-16,8-7-2,-1-6-2,6-4-1,-6 3-2,1 2-6,-8 9 9,-3 14-1,-5 7 1,-5 8 1,-4 3 0,0 0-1,0 0 0,0 0-12,0 1-4,0 13 5,0 6 7,-4 3 2,-12-1 2,1 0 2,-3 0 0,2 0 0,2-2-2,4-2 1,-1-2 0,7-7 1,1-4 0,3-3-1,0-2 0,0 0 8,0 0-2,0 2 0,3 3 2,18 2 2,10 3 1,1 2-4,-1 3-8,-2-3-3,-4-1 3,-1 0-20,-1-1-69,-4-10-110,2 0-172</inkml:trace>
  <inkml:trace contextRef="#ctx0" brushRef="#br0" timeOffset="250172.3859">18630 13122 672,'0'0'277,"0"0"-235,0 0 20,0 0-24,0 0-38,0 0-7,23 52 7,-8-21 1,-3-2-1,-4 0-3,-6-8 3,3-3 0,-5-8 0,0-3 1,2-7 0,3 0 6,8 0 5,10-8 6,3-12-18,0 0-6,-5 3-29,-9 12-42,-8 0-120,-2 3-122</inkml:trace>
  <inkml:trace contextRef="#ctx0" brushRef="#br0" timeOffset="250839.964">18169 12893 25,'0'0'50,"0"0"16,0 0-7,0 0-12,0 0-18,0 0 14,-42-68 3,40 68-1,2 0-12,0 0-7,0 0 0,0 0 5,0 0-8,0 0 8,13 0 30,27 0 20,18 0-15,16 0-33,15 0-12,7 0-10,-8 0-8,-8 0 3,-17-2-6,-18 2-14,-14 0-1,-14 0-13,-7 0-21,-8 0-20,-2 0-72,0 0-33,-20 7-62</inkml:trace>
  <inkml:trace contextRef="#ctx0" brushRef="#br0" timeOffset="252482.6823">15924 15200 521,'0'0'129,"0"0"-124,0 0 5,0 0 17,0 0-23,0 0-4,114-5-3,-79 5-23,-1 0-62,-8 13-96</inkml:trace>
  <inkml:trace contextRef="#ctx0" brushRef="#br0" timeOffset="252699.2126">15844 15566 491,'0'0'194,"0"0"-180,0 0 42,0 0 0,0 0-41,0 0-7,147-9 3,-105 4-10,-4 5-2,-2 0 0,-1 0-24,-1 0-47,-1 0-46,4 0-68</inkml:trace>
  <inkml:trace contextRef="#ctx0" brushRef="#br0" timeOffset="254080.0386">17721 14391 261,'0'0'140,"0"0"-138,0 0 55,0 0-4,0 0-40,0 0 5,0 0-4,0-44-3,0 34 21,0-2 13,0 3-5,0-3-12,0 5-2,0-1-4,0 3 0,0 2-5,0 1 0,0 2 2,0-4 0,0-1-6,0 2-5,0 1-3,0 0 4,0 2-6,0 0-3,0 0-1,0 0 0,0 0-7,0 0 5,0 16 3,0 9 12,0 4 8,0 5-4,0 7-4,0-3-5,0 1-2,0 0-2,0-5 0,0-5-3,0-9-13,0-9-33,-2-5-37,-1-6-40,-3 0-31,-8 0-14</inkml:trace>
  <inkml:trace contextRef="#ctx0" brushRef="#br0" timeOffset="254363.7434">17459 14483 415,'0'0'185,"0"0"-144,0 0 55,0 0-44,0 0-49,0 0 30,75 75 3,-50-35 3,5-2-20,-9-2-8,-2-8-3,0-6 2,-9-7-4,-1-8 0,1-2 6,-2-5 3,10-7 14,4-23 2,5-10-18,4-10-13,-6 3-13,2 8-88,0 11-44,-5 10-103,0 11-245</inkml:trace>
  <inkml:trace contextRef="#ctx0" brushRef="#br0" timeOffset="255085.6108">18196 14200 81,'0'0'175,"0"0"-174,0 0 4,0 0 2,0 0-1,0 0 0,0-21 19,0 19 34,0 2 12,0-4-12,0 4 5,0-2-19,0 2-13,0 0-10,0 0-5,0 0-5,0 0-10,0 0-2,0 0 1,0 0 1,0 0-1,0 0 1,0 0 5,0 0 3,0 0 0,0 0-6,0 0-1,0 0-3,0 0-3,0 0 1,0 0 1,0 0 1,0 0 0,0 0 0,0 0 1,0 0-1,0 0 0,0 0 0,0 0-1,0 0-1,0 0-31,0 0-74,0 0-38,-4 2-130</inkml:trace>
  <inkml:trace contextRef="#ctx0" brushRef="#br0" timeOffset="256823.0136">17248 15083 55,'0'0'82,"0"0"-66,0 0 39,0 0 7,0 0-11,0 0-6,0 0-2,0 0 3,0 0-9,0-4-5,0 3 0,0-4-1,0 1-4,0 1-11,0-2 0,0-1 0,0 0-4,0 4 3,0-2 0,0-2-7,0 2-4,0 0 6,0 0 4,0 4 10,0 0 4,0 0-17,0 0-11,0 6-1,0 20 1,0 10 19,-1 8-5,-9 5-1,1-5-6,5-2-3,2-3-1,2-13-2,0-3 0,0-13-1,0-6 1,0 0-1,0-4 4,0 0 4,0 0-1,0 0 5,0 0-7,0-9-3,8-9-2,9-1-9,0 3 7,5-9-8,0 0 7,8-8-2,1 0-1,-1 1-1,-5 0 7,-7 8 0,-5 3 2,-5 8 5,-4 4-4,0 6 2,-4-2-3,0 5-2,0 0-1,0 0 0,0 0 1,0 0 0,0 0 3,0 0 9,0 0 3,0 0-3,0 0-1,0 0-4,0 0-7,0 0-6,0 0-2,-8 18-5,-13 8 13,-6 5 0,3-2 1,0-4 2,5-6-3,7-2 0,2-7 1,4-2-1,6-8 0,0 0 2,0 0 0,0 0 8,0 0 2,0 0 5,0 0 14,4 0-3,14 6-19,9 7-3,3 8 4,7-1 2,-4 1-2,0 0-8,-4-5 2,-6 0-2,-8-11-2,-3 0 2,-6-3 1,-4-2-3,1 0-13,3 0-28,1 0-44,0-12-100,2-15-233</inkml:trace>
  <inkml:trace contextRef="#ctx0" brushRef="#br0" timeOffset="257311.1403">18015 14982 398,'0'0'175,"0"0"-155,0 0 18,0 0 13,0 0-14,0 0-10,34-67-27,-53 67 0,-14 15-5,-9 10 5,2 5-1,5 0 1,14-2 0,7-5-1,8 0 1,6-3-2,0-5 2,16-3 0,13-3 2,7 0 3,-1 0-2,-4 1 2,-8 4-5,-8 3-2,-6 0-2,-6 2 0,-3 3 4,0 0 5,-25 2 3,-5-2 9,2-6-3,3-2 4,3-11-3,4 0-9,2-3 2,3 0-8,5 0-28,8-6-66,0-12-149</inkml:trace>
  <inkml:trace contextRef="#ctx0" brushRef="#br0" timeOffset="258699.3161">18204 15020 601,'0'0'70,"0"0"-37,0 0 9,0 0-24,0 0-11,0 0 5,90 59 23,-88-26-13,-2 0-1,0-1-7,0 0-9,-4-1-3,-7-8 2,-1-2-2,1-7-2,5-10-8,4-4-3,-4 0 11,6 0 6,0-23 10,0-11-16,0-6-1,16 0-7,9 2 4,0 16-1,-4 4 4,-2 10 1,-7 8 5,2 0-5,-3 10 2,5 13 1,-5 6 6,-4 2-7,0 1 1,-7-6 0,0-2-2,0-2 0,0-7-1,0-4 1,0-5-1,-3-6 1,3 0 3,-3 0 4,2-10 4,1-21-12,0-10-10,0-3-5,9 3-14,3 9 24,5 14 5,-4 10 1,-3 3 13,3 5 12,-2 0-22,-3 5-4,1 13 14,0 6 6,-2 1-5,-1-3 1,2-4-9,2-4-1,-1-6-2,2-2-1,7-6 4,0 0 1,7-13-2,4-10-6,0-8-1,2-1-7,-2-4 3,-3-4 4,-1 5 1,-9-2 1,-5 5-1,-7 6-4,-4 10 4,0 6-8,0 10-3,-6 0-7,-19 0 1,-6 24 7,-7 10 9,5 6 1,5 0 5,11-10 13,8-2-5,5-10-6,4-7-3,0-4-3,0-2 7,13-5-3,4 0 10,7-9-5,-3-11-2,2-4-6,-1 2-2,-5 6-5,-3 8 5,-5 8-1,-3 0-7,4 0-4,-1 18 12,-1 5 10,2 0-4,-2-3 3,1-2 1,1-4-4,-2-8 2,-1-3-3,-1-3 7,4 0 4,5-9 9,5-17-8,0-6-10,0-11-6,1-9-1,-2-13-1,-1-12-6,-3 1-21,-3 4-9,-5 16 25,-3 12 9,-4 16-2,0 10 4,0 7 0,0 11 0,0 0-10,-4 25-13,-17 23 14,-2 10 10,-2 10 11,9 3 5,7-13-3,5-9 4,4-5-11,0-9-4,0-7 5,13-10-3,5-6 2,1-6 3,6-6 0,8 0 5,4-24-5,-2-14-4,1-11-3,-5-14-2,-5-13-15,-2-13-9,-12 5-13,-3 12-2,-7 23 20,-2 22 6,0 17 12,0 10-1,0 0-6,-15 26-1,-10 20 9,1 20 25,0 7 17,14-6-7,10 0-18,0-13-11,0-6-1,7-8-5,13-8 0,3-6-81,-4-4-97,-7-15-193</inkml:trace>
  <inkml:trace contextRef="#ctx0" brushRef="#br0" timeOffset="260259.4066">16279 16714 337,'0'0'207,"0"0"-182,0 0 48,0 0-1,0 0-24,0 0-8,0 0-18,-5-9-19,5 9-3,0 0-3,7 0-5,10 0 8,9 0 1,14 0 7,6 0-3,4 0-5,-5 0-4,-7 0-83,-16 0-63,-11 13-101,-11 13-87</inkml:trace>
  <inkml:trace contextRef="#ctx0" brushRef="#br0" timeOffset="260447.2905">16361 17004 643,'0'0'94,"0"0"-89,0 0 49,0 0-20,0 0-21,132-22-13,-92 16-12,-3 3-43,4 3-50,-5 0-65,-7 0-137</inkml:trace>
  <inkml:trace contextRef="#ctx0" brushRef="#br0" timeOffset="261541.9072">17388 16677 326,'0'0'51,"0"0"-8,0 0 38,0 0-15,0 0-2,0 0 8,0-26 6,0 26-14,0 0-21,0 0-28,0 0-3,0 5-12,0 22 2,17 18 16,0 11 17,3-3-20,3 2-9,-4-11-6,-1-7 2,-5-11 0,-1-9-1,-8-2 0,1-12-1,-3 1 1,-2-4 7,0 0 5,0-7 8,0-30 3,2-16-19,2-22-5,1-12-4,-2-6-1,-3 5-9,0 10 1,0 17 13,-8 17-2,2 7 2,4 12 1,2 6-1,0 5-1,0 1-4,0 4 1,0 1 0,0 2 4,0 3 3,0-2-3,0 5 1,0-4 3,0 4 2,0 0-3,0 0-3,0 0 0,0-2-2,0 2 0,0 0 1,0 0 1,0-8 2,20 0 9,18-2 3,17-4 5,19-8 4,17 0-7,19-4-5,2 2-6,-17 4-5,-25 10-12,-30-2-13,-18 10 4,-12-3-11,-7 5-5,-3 0-50,0 5-51,0 15-28,0 4-56</inkml:trace>
  <inkml:trace contextRef="#ctx0" brushRef="#br0" timeOffset="262244.9651">18040 16481 308,'0'0'146,"0"0"-142,0 0 21,0 0 0,0 0-21,0 0-3,-7-4 5,7 4 10,0 0 28,0 0 6,0 0-14,0 0 0,0 0 0,0 0-12,0 0-2,0-4 3,0 4 3,0-4 4,0 4-1,0 0-4,0 0-5,0 0-18,-7 4-4,-6 22-23,-7 15 23,-7 5 19,1 1 6,12-3-19,3-3-6,6-10 3,5-1-3,0-11-1,0-9-16,0-7-9,3-3-2,6 0 19,6 0 9,5-17 9,3-14-9,-3 4-12,2-4-16,-3 12 20,-5 10 8,0 9-3,1 0-9,1 0 3,5 5 9,2 8 7,2 1 4,2 0 5,-1-1-10,2-5 5,1-8-6,-4 0 4,-2 0 1,-3-8-2,-7-10-1,-5-1 4,-4-3 22,-4-8-1,0-5-14,-2-6-8,-14-1 1,3 2-3,-3 10-7,5 4-1,-2 12-1,4-1-21,2 12-82,1-1-81,3 4-114</inkml:trace>
  <inkml:trace contextRef="#ctx0" brushRef="#br0" timeOffset="262493.9817">18322 16298 32,'0'0'652,"0"0"-550,0 0-72,0 0-30,0 0 15,0 0 13,74 77 3,-58-51-21,-3-8-9,-3-4 0,-6-6 0,-2-8 6,-2 0 26,0 0 30,6 0 2,13-22-15,14-27-45,9-1-5,5 6-72,-7 17-56,-13 22-79,-9 5-169</inkml:trace>
  <inkml:trace contextRef="#ctx0" brushRef="#br0" timeOffset="263103.2913">19087 16629 541,'0'0'287,"0"0"-232,0 0 64,0 0-57,0 0-51,0 0-11,54-10-8,-7 3 6,6 0-13,-2 3-13,-11 4-40,-9 0-72,-18 4-53,-13 24-97</inkml:trace>
  <inkml:trace contextRef="#ctx0" brushRef="#br0" timeOffset="263273.5841">19050 17012 580,'0'0'345,"0"0"-257,0 0 19,0 0-73,0 0-34,124-71-3,-55 48-44,-1 0-49,-8 2-55,-9 7-22,-9 2-82</inkml:trace>
  <inkml:trace contextRef="#ctx0" brushRef="#br0" timeOffset="263821.2984">19868 16266 723,'0'0'140,"0"0"-94,0 0 1,0 0-17,0 0 19,-90 145-3,69-94-18,9 0-17,5-10-3,5-8-6,2-5 0,0-14 2,0-2-3,0-8 1,0-4 1,0 0-1,0 0 5,5 0-6,3-8-1,3-5-22,3-6-23,-3 7 24,-5 6 18,1 2 0,5-4-1,-6 8 3,6 0 1,-4 0 11,3 0 0,7 0-1,0 4-4,0 10 0,2-2-2,0-2-3,-3-1-1,-1-4 1,0-1 7,-3-4-7,3 0 6,2 0 3,2-26 0,-2-6-3,-1-14-3,-1-2 1,-7-10 18,-5 4-1,-4 5-5,0 13-1,-4 10-16,-11 8-1,-1 8-3,1 6-21,1 1-80,5 3-110,0 0-86,4 17-267</inkml:trace>
  <inkml:trace contextRef="#ctx0" brushRef="#br0" timeOffset="269109.6919">10135 14696 150,'0'0'39,"0"0"-39,0 0 4,0 0 15,0 0 8,0 0 8,0 0 5,0 0-1,0 0-2,0 0-11,0 0-5,0 0-3,0 0-10,0 0-4,0 0-4,-2 0-1,-7 0-4,-7 12 5,-8 10 5,-10 10 20,-8 13 8,-7 5-6,-4 6 11,-7 2 1,-3 4-16,5-2 5,9-2-12,11-5-12,11-5-4,12-10 1,5-3-1,8-18 0,2-2 0,0-12-3,0-3 0,-2 0 2,-4 0-17,-5-14-50,-1-20-222</inkml:trace>
  <inkml:trace contextRef="#ctx0" brushRef="#br0" timeOffset="270009.1945">10701 13369 212,'0'0'38,"0"0"-34,0 0 18,0 0 21,0 0-16,0 0-16,0-6-3,0 6 1,0 0-5,0 0 9,0 0 6,0 0 3,0 0-1,0 0 5,0 0-3,0 0-18,0 0-5,-2 2-7,-16 24 7,-13 13 31,-11 7 5,-15 7 0,-7 5-3,-9 2-11,-5-3-8,7-2-8,3-2-6,13-5 3,12-2-3,19-8-31,13-10-127,9-13-196</inkml:trace>
  <inkml:trace contextRef="#ctx0" brushRef="#br0" timeOffset="271351.1912">9341 14851 266,'0'0'38,"0"0"-36,0 0 28,0 0 9,0 0-18,0 0-15,0-21 14,0 21 5,0 0-4,0 0 0,0 0-1,0 0-1,0 0-19,-4 16-3,-9 25 3,-5 17 16,-3 14 29,0 12 0,-6 1-7,-2-9-15,-7-1-7,3-8-1,1-9-7,8-4-7,6-9-1,5-13-26,6-10-63,2-17-59,3-5-96</inkml:trace>
  <inkml:trace contextRef="#ctx0" brushRef="#br0" timeOffset="272265.1866">8356 13447 142,'0'0'68,"0"0"-58,0 0 20,0 0 27,0 0 4,-97 136-3,56-83-4,-3 2 0,-4 6-15,-5 5-12,0 2-16,-3 3-8,-2 5 1,-2-1-4,0 4-44,4-8-91,14-18-187</inkml:trace>
  <inkml:trace contextRef="#ctx0" brushRef="#br0" timeOffset="274331.551">10826 14988 307,'0'0'67,"0"0"0,-85 121-14,54-76-9,0 1-20,0-2-10,2 0-10,1 0-4,9-6-5,3-4-88,5-8-74</inkml:trace>
  <inkml:trace contextRef="#ctx0" brushRef="#br0" timeOffset="275385.4026">9632 13205 70,'0'0'69,"0"0"-54,0 0 34,0 0 9,0 0-17,0 0-16,-17 0 20,17-2-1,-2 2 3,2-3-7,0 3-8,0 0-14,0 0-11,-2 0-7,-6 0-6,-6 17-4,-8 10 10,-5 12 5,-8 3 15,-4 10-2,-5 1-2,-8 6 8,1-1-16,4-4-8,12-8 0,19-6-53,16-15-101,12-16-199</inkml:trace>
  <inkml:trace contextRef="#ctx0" brushRef="#br0" timeOffset="276871.6262">6051 16982 43,'0'0'440,"0"0"-414,0 0-14,0 0 57,0 0-43,0 0-22,-4 0 3,4 0 5,0 0-6,17 0 0,15 0 12,19 0 14,14 0-14,7 0-11,3 0-7,-11 0-61,-11 0-82,-16 12-121</inkml:trace>
  <inkml:trace contextRef="#ctx0" brushRef="#br0" timeOffset="277061.5099">6408 17263 89,'0'0'387,"0"0"-323,0 0-4,0 0 22,0 0-27,0 0-23,22 0-20,9 0-7,12 0-4,17-5-1,11 5-46,10-5-72,1-4-158</inkml:trace>
  <inkml:trace contextRef="#ctx0" brushRef="#br0" timeOffset="277964.7642">8062 16455 168,'0'0'95,"0"0"-33,0 0 3,0 0-2,0 0-35,0 0-10,-23-19-1,21 19 2,-4 0 12,-5 5 16,-3 9-3,-5 12-6,-6 1-4,2 12 15,1 3-13,5 2-24,5-4-5,5-4-2,7-1-1,0-7-2,0-6-2,0-8 2,0-2-1,5-10-1,4-2 4,4 0-3,8 0 3,5-11-3,6-14-1,-3-3-24,-6 1 3,-10 5 12,-3 12 9,-6 6 1,-2 4-1,3 0-7,4 9-15,4 15 22,10 6 11,1-4 6,6-2-6,1-7-4,-2 0 5,-2-11-3,-6-2-5,-5-4 6,-1 0 4,-1 0 13,1-22 11,4-6-7,0-12-12,1-17-3,1-3 16,-4-2-7,-7 4-13,-4 10 0,-6 12 6,0 10-18,-8-1-3,-13 8-4,1 6-16,0 13-81,0 0-58,2 14-16,3 20-43,6 3-140</inkml:trace>
  <inkml:trace contextRef="#ctx0" brushRef="#br0" timeOffset="278505.2598">7404 17106 410,'0'0'81,"0"0"-80,0 0 36,0 0 3,0 0-28,0 0-12,-24-8 1,43 8 0,27 0 62,19 0 23,24 0-35,19 0-17,22 0-9,6-9-4,0-1-5,-21 1-14,-23 5-2,-22 0-12,-20 4-6,-9 0-21,-8 0-70,-10 0-5,-12 0-93</inkml:trace>
  <inkml:trace contextRef="#ctx0" brushRef="#br0" timeOffset="279113.1309">7846 17531 465,'0'0'31,"0"0"8,0 0 15,0 0-29,15-111 0,15 92-5,5 5-9,1 1 18,-1 13 9,-3 0 1,-6 0-21,1 0-18,-2 23-1,-6 7 1,0 7 0,-13 2 0,-6 10 0,0 1-1,-20 4 2,-9 1-1,-5 6 0,-3-3 0,-3-5-1,4-11 2,10-17 0,7-8 1,13-15 3,3-2 3,3 0 14,0 0-2,0 0 38,5 0-20,15-10-18,9-8-10,7 4 4,4-2-4,4 11-4,-3 3-6,-6 2-1,-6 0 0,-6 0-1,-8 0 0,-3 2-1,-6-2 3,-4 5-2,0-1-2,1-4-2,-3 0-12,2 4-28,2 0-20,8 0-9,3-2-49,2-2-74,-1 0-162</inkml:trace>
  <inkml:trace contextRef="#ctx0" brushRef="#br0" timeOffset="279819.9302">8401 17495 300,'0'0'182,"0"0"-105,0 0 19,0 0-36,0 0 11,0 0-26,14-72-31,-12 72-14,0 0-7,0 22 7,2 6 5,-2 12 26,-2 8-15,0 3 0,0 2-13,0 0 7,0-5-7,0-6 0,3-11-3,-1-14-1,-2-12-2,1-5 3,2 0 11,5-13 13,7-23 1,7-14-15,9-8-10,1-1-1,-2 12-3,0 7-2,-6 8-1,-4 5 5,-6 9 2,-8 10 2,-1 2 3,-4 6 7,-1 0-4,0 0-8,0 0-6,0 0-1,0 0-1,0 0-2,0 0 2,0 0-1,-4 4 6,-13 11 3,-5 7 2,-1-1-1,3 4-1,2 1 3,1-4-2,8-5 3,-1-8-3,6-4-1,4-5 2,0 0 1,0 0 11,0 0 24,0 0 8,0 0-10,0 0-11,0 0-10,7 9-15,15 5 0,12 12 0,6 6 7,4 3 3,-3 4-2,-6-7-3,-6-4-5,-6-6 3,-8-5 0,-9-12-3,-1 0 0,-3-5-1,-2 0-2,0 0-42,0 0-50,1 0-92,3-19-103</inkml:trace>
  <inkml:trace contextRef="#ctx0" brushRef="#br0" timeOffset="285653.755">9821 16866 17,'0'0'411,"0"0"-373,0 0-16,0 0 41,0 0-33,0 0-14,0 0 7,-9 0 0,9 0 7,0 0 4,0 0 5,0 0-9,13 0-10,14 0-4,13 0-12,7 0-1,4 0-3,2 0-2,-6 12-39,-7-2-72,-17 8-101,-19 0-107</inkml:trace>
  <inkml:trace contextRef="#ctx0" brushRef="#br0" timeOffset="285850.6359">9821 17212 155,'0'0'470,"0"0"-411,0 0-17,0 0 5,0 0-24,162-35-21,-79 23-2,6-2 0,0 5-6,-13 5-85,-18 3-78,-17 1-111</inkml:trace>
  <inkml:trace contextRef="#ctx0" brushRef="#br0" timeOffset="286545.0496">10971 16651 244,'0'0'304,"0"0"-283,0 0 10,0 0 15,0 0-41,0 0 6,-58 44 5,38 5 45,-2 1-9,4 4-16,2-7 0,9-1-26,7 0-4,0-11-2,7-5-4,15-8 6,2-3-6,2-14-1,-7 0 1,6-5 1,2 0 9,4-33-10,1-6-21,3-10-14,-8 8 22,-9 6 1,-7 17 12,-9 13 13,0 5 4,0 0-17,5 0-19,4 23 19,5 0 1,4 2 15,2 1-2,5-7-4,2 2-5,0-10 3,0-8-1,-7-3 5,-2 0 3,-7 0 14,1-26 9,-5-9-7,-7-14-12,-2-9-6,0 0 11,0-1-9,-15 5-8,1 6-6,1 13-1,4 6-1,0 12-5,-6 8-35,-8 9-76,-10 4-110,-2 22-137</inkml:trace>
  <inkml:trace contextRef="#ctx0" brushRef="#br0" timeOffset="287175.023">11812 16704 646,'0'0'58,"0"0"-18,0 0 42,0 0-60,0 0-13,0 0 2,0 0-5,0 0 4,0 0 11,0 0 10,-2 0 11,-4-9-14,4-13-12,2-6-6,0-5-9,8-4-1,15 5-7,4 6 2,0 12 4,0 0-1,2 10 2,0 4 3,4 0 4,-1 4 2,1 20-1,2 3 7,-1 4 9,2-4-15,-3-1 3,1-9-2,-5-2 4,-1-8 5,0-5 4,3-2 3,2 0 4,3-20-16,-1-6 0,-3-4-10,1 2-4,-2-4-9,-4 11-13,-7 4-16,-9 11-9,-9 6-39,-2 0-102,-2 4-140,-23 24 48</inkml:trace>
  <inkml:trace contextRef="#ctx0" brushRef="#br0" timeOffset="287526.9208">12313 16663 176,'0'0'303,"0"0"-288,0 0 26,0 0-14,0 0-21,0 0-5,-9-7 3,9 7 26,0 0 32,0 0 2,-2 0-14,2 0-3,-3 0-10,2 0-19,-7 14-2,-2 11-1,-7 11 40,0 9 2,1-5-21,-1 4-21,1-4-9,3 1-1,-1 0-5,5-1-40,-4-10-125,2-3-146</inkml:trace>
  <inkml:trace contextRef="#ctx0" brushRef="#br0" timeOffset="288832.9548">14335 17726 407,'0'0'131,"0"0"-130,0 0 8,0 0 11,0 0-6,0 0 3,-80 14 8,69-5 10,-3 0-4,-1 2-2,1-8 0,3-3 9,2 4 3,3-4-7,5 0 7,1 0-2,0 0-2,0 0 1,0-18-7,5-14-21,17-3-10,7-6-3,4 7 2,-2 5 1,-6 17 0,-5 9 5,-3 3-3,8 3 0,0 16 1,4 6 3,0 1 1,-2-1-2,-2 1 1,-2-4-5,-5-4-1,-1-10 5,-4-3-2,3-5 0,3 0 5,6-19 1,6-11-9,-2-5-9,-4-2-14,-6 3-3,-5 12-37,-3 4-36,-9 16-15,-2 2-52,0 0-207</inkml:trace>
  <inkml:trace contextRef="#ctx0" brushRef="#br0" timeOffset="289125.641">14605 17718 317,'0'0'184,"0"0"-184,0 0 0,0 0 0,0 0 50,-2 112 2,-1-59 1,-4 5 8,-1 4 6,-3-1-16,-6 4-21,5-3-2,0-4-14,3-3-13,2-7 1,4 1 0,3-9-2,0-8-78,10-11-89,17-16-110</inkml:trace>
  <inkml:trace contextRef="#ctx0" brushRef="#br0" timeOffset="289389.3616">14892 18023 582,'0'0'124,"0"0"-35,0 0-56,0 0-21,123-76-12,-86 76 0,0 0-15,-4 0-32,-5 8-31,-3 18-34,-11 6-91,-10 4-182</inkml:trace>
  <inkml:trace contextRef="#ctx0" brushRef="#br0" timeOffset="289583.2402">14934 18374 516,'0'0'122,"0"0"-3,0 0 12,0 0-77,0 0-21,0 0 5,8 0-18,21 0-15,8-12 0,9-2-4,9 0-1,4-4-115,-1 6-82,-2 2-95</inkml:trace>
  <inkml:trace contextRef="#ctx0" brushRef="#br0" timeOffset="289824.2341">15540 18071 700,'0'0'87,"0"0"-23,0 0-9,177-84-40,-111 70-10,2 0-5,-13 5-1,-12 6 0,-12 1-12,-11 2-32,-7 0-9,-6 0 10,-3 0-28,-2 0-77,-2-4-136</inkml:trace>
  <inkml:trace contextRef="#ctx0" brushRef="#br0" timeOffset="290093.0854">15732 17179 486,'0'0'144,"0"0"-35,0 0 20,0 0-48,0 0-25,0 0-43,19-46-13,-16 69-9,0 18 9,-3 11 9,0 15-3,0 8-6,-6 15-70,-4 21-86,0 11-47,-4 12-87</inkml:trace>
  <inkml:trace contextRef="#ctx0" brushRef="#br0" timeOffset="291014.6326">15583 18388 172,'0'0'310,"0"0"-147,0 0-62,3-102-30,21 57-35,5-1-20,2 7 6,-2 5 23,-2 5-10,-7 15 26,-6 10-10,-6 0-20,-4 4-31,3 8-1,3 28-3,-4 10 0,-2 2 3,-4 6 1,0 3 0,-2-8 0,-18 0-2,0-9 2,-5-13-4,3 0 4,2-8 0,5-12-1,8-1 1,2-6 5,5 0-1,0 0 7,0 0-2,0 0-3,0 0 0,0 0-2,0 0-4,0 0 2,0 0-2,0 0 0,5 0 0,15 4-1,7-4 1,12 4 7,9-1-3,3-1-1,0-2 0,-6 0-3,-11 0-10,-8-13-3,-3 0 6,-8-10 3,-1-3-1,-4-6-7,1-12 5,1-10-1,-3 0-5,-1-3 0,2 15 4,-4 8 6,0 13 2,-1 6 2,-3 8 1,0 4 6,-2 3-1,0 0-7,0 5-5,0 18-2,0 7 7,0 10 10,0 3 3,-2-3-7,-5 0-1,4-2 1,-3-10-4,6-2-1,0-11-1,0-8-4,0-5-12,0-2 3,0 0 13,21-29 11,5-10-11,8-9-6,-1-6 4,3 3-3,-4 11 2,-14 10 3,-3 16 0,-11 7 6,-4 7 6,0 0-11,0 0-1,0 0-18,0 21-2,-16 9 13,-7 3 7,0 1 5,-2-2-5,5-6 5,7-6-4,4-4 0,4-12-1,5-2 2,0-2 0,0 0 4,0 4 1,8 4-6,18-2 17,5 2-3,7-1-4,-7 0-11,-2 1-9,-6 2-42,-4 2-52,0-3-86,-9 0-98</inkml:trace>
  <inkml:trace contextRef="#ctx0" brushRef="#br0" timeOffset="292291.0842">13875 17379 203,'0'0'47,"0"0"2,0 0 14,0 0-2,0 0-12,0 0 0,-102-80-7,98 76 13,4 2 4,0 2-7,0 0-2,0 0-3,0 0-47,0 23-7,0 26 7,0 31 37,0 29 52,-5 23-30,-11 21-10,-1-1-24,3 1-14,3-21-6,7-20 2,4-18-5,0-18-1,0-19-1,0-17-4,0-18-31,9-13-36,-1-9-11,6-3-52,-1-33 25,1-27-160</inkml:trace>
  <inkml:trace contextRef="#ctx0" brushRef="#br0" timeOffset="292867.0259">13724 17357 95,'0'0'197,"0"0"-172,0 0 4,0 0 33,0 0 4,-45-104 19,45 100-13,0 4-11,0-5-20,5 5-6,32-7-3,31-3-6,30 2 26,30-11-1,32 2-14,31-1-7,9-5 2,12 5-19,-4 5-7,-14 5-3,-7 1-3,-18 4 0,-17-1-2,-22-6-1,-32 5-4,-31-3 3,-17 0 4,-7 2 1,-6 2-1,6 1-1,1 3-13,-1 0-35,-3 0-4,-9 0 9,-10 3 25,-8 7 3,-7-2-4,-1 0-3,0 2 11,1-1 9,1-6 0,-1 4-2,-1-4-6,2 2-6,0-5-1,1 0-6,1 0-13,3 0-33,-2 0-44,4 0-21,-1 0-25,-2 0-20</inkml:trace>
  <inkml:trace contextRef="#ctx0" brushRef="#br0" timeOffset="293030.1399">16512 17111 6,'0'0'0</inkml:trace>
  <inkml:trace contextRef="#ctx0" brushRef="#br0" timeOffset="293371.0349">16784 17161 459,'0'0'178,"0"0"-131,0 0-24,0 0-16,0 0-3,0 0 28,35 120-4,-29-68 3,1 2 8,-1 13 4,-4 1-13,0 12-13,-2 0-3,0 10-3,0 3-1,-4-8-2,-8 8 1,-3-7-1,2-10-3,0 0-2,4-9 1,2-13-2,1-2-1,1-8-1,5-8-3,0-8-14,-3-6-4,3-4-41,-2 0-19,-2 4-15,-5 1 7,-2-2 11,-3 5 24,2-3 36,-7-3-26,0 1-79</inkml:trace>
  <inkml:trace contextRef="#ctx0" brushRef="#br0" timeOffset="293946.795">15171 18959 37,'0'0'114,"0"0"-47,0 0 15,0 0-33,-123 0-16,94 0 7,2 5-6,3-3 12,4-1-7,0-1 8,1 0 7,4 0-23,0 0-24,6 5 0,-3-4-6,2-1-1,0 4-1,2 0 1,3 3 3,3-4 13,2-3 5,0 0 9,0 0 11,15 0 1,30 0 24,29 0-2,23-1-28,22-22-20,15-7-9,-1 2-4,-2 6-2,-12 4-1,-18 6-7,-24 12-10,-21 0 9,-20 0-19,-14 0 9,-4 0 1,-2 3-4,4 10-36,-1-6-6,2-4-40,-3-3-114,-9 0-261</inkml:trace>
  <inkml:trace contextRef="#ctx0" brushRef="#br0" timeOffset="297457.5704">4482 16936 318,'0'0'74,"0"0"-17,0 0 12,0 0-14,0 0-35,0 0-17,0 0 2,4-7-5,-4 7-9,-4 17 9,-23 10 22,-4 8 17,-6 5-2,7 5 10,3-1-20,12-4 4,6 2-24,9-3 0,0-7-6,16-6 3,15-3 1,9-11 4,3-6 7,1-6 1,-2-6 1,1-20-5,0-9 1,1-14-12,-5-6-2,1-7 0,-12 0-12,-11-1-15,-14 18 10,-3 9 4,-14 6 9,-20 16-3,-6 2-5,-7 10 2,1 2 2,4 0 4,4 18-2,13 6 1,7 3-3,11-2 0,7 1 6,0 2-3,20-2 5,10-2 2,10 7 13,2-1 3,5-2 7,2 2-5,-2 2 2,-5 0-13,-15 2-9,-9 2 0,-14 4 0,-4 0 2,0 1 5,-4-6-4,-17-3-3,-1 0 0,-6-2-65,-2-4-94,3-11-164</inkml:trace>
  <inkml:trace contextRef="#ctx0" brushRef="#br0" timeOffset="298176.8105">3835 16731 18,'0'0'346,"0"0"-301,0 0 5,0 0 10,0 0-31,0 0 4,7-26 1,-7 26-7,0 0 2,0 0-8,0 0-9,0 16-12,0 21 4,0 21 11,0 18 47,0 12-17,0 11-27,0 5 3,0 3 7,0-3-20,0 1 4,0 2 2,0-5-8,7-3 6,2-5-1,-4-8 15,-3-7-14,-2-8 3,0-17-6,0-10 2,0-12-7,0-9-3,0-13 4,0-6 0,0-4-5,4 0-9,-2 0-22,0 0-20,0 0-37,3 0-42,0 0-83</inkml:trace>
  <inkml:trace contextRef="#ctx0" brushRef="#br0" timeOffset="300442.9526">3791 16513 91,'0'0'56,"0"0"-22,0 0 52,0 0-15,0 0-28,0 0-23,16-26-5,-16 26 18,0 0-3,0 0-8,0 0 2,0 0 0,0-2-4,0-2-9,0 4-5,0 0 5,0 0 1,2 0 1,-2-4 7,6 0-5,8-2-3,2-6-12,14-2 1,2 0-1,-1 2 3,-3-2-2,-2 5 3,-4 4-4,-2 1 2,0 4 2,-2-5-2,6 2 5,1-3 16,6-2-1,6 0-10,9-2 2,6-4 6,10 1-10,-3-1-4,-6 5 2,-6 0 0,-7 1-6,-6 4 1,-5 2 3,-4-2 4,-3 4 3,1-4-3,5 0 0,6-2 2,10-2 6,12-6 8,6-2-13,3-2 0,-5 4-4,-8 6-7,-15 6-1,-10-2-2,-6 4 1,-6 0-2,1 0 0,3 0 0,10 0 4,10-3-1,7-2 3,6-1 7,4 2-3,-4-4-2,-2 4-3,-6 2 2,-5-1-4,-1-2-1,2-3 3,4 1 0,2 0-3,4 3 0,4-6-1,-7 5 1,3-2 0,-3 2 0,2 0-1,-3-3 1,8-2 3,4 2-1,2-2-1,5 2-1,-3-2 0,4 2 0,-4 0 0,-4 2-1,-5 6 0,-1-4 1,-5 0 0,3 4 1,4-6-1,4 2 2,9-1-2,2-3 4,5 8-4,-1-4 0,-1 4 0,-3 0-1,-5 0 1,-8 0-2,-2 0 4,-10 0-4,1 0 2,-1 0-1,6 0 1,2 0 1,9 0 1,2 0-2,8 0 1,-7 0-2,2 0-1,-3 0 2,-2 0 2,-1 0-2,-3 4 1,2-4-1,1 0 2,0 0 0,2 0-1,-2 0-1,-1 0 1,-3 0 1,-6 5-1,0-5-1,4 3 3,2-1-2,4 3-1,4-3 0,3-1 1,-3-1-1,-3 0 0,-5 5-2,-5-5 3,-2 4-1,2-4 1,5 0 0,6 0 1,3 4 5,6-4 6,7 0-4,4 0-7,1 0-2,2 0 3,-5 1 0,2 4-3,1-2 1,2-3-1,0 0 1,-3 0 5,2 5-5,1-1 6,2 0-2,3 2 0,-3-6-4,-6 0 1,-6 0 0,-4 0 9,-3 0-3,7 0 7,2-6-10,6 3 4,4 2-5,2 1-1,5 0-3,-3 0 0,-2 0 0,-8 0 0,-8 0 0,-9 0 0,-5 0 3,-6 0-3,-6 4 0,-2-4 1,-2 1 0,3-1 1,-2 5 0,1-5-2,-1 4 0,-4-1-1,-3 2 1,-8-3-4,-8 2 1,0 4-8,-1-2-15,4 10-15,0 1-9,1 6-46,-3 0-48,-4 4-3,-6-5-49,-8 0-112</inkml:trace>
  <inkml:trace contextRef="#ctx0" brushRef="#br0" timeOffset="300832.9462">13062 16266 93,'0'0'203,"0"0"-140,0 0 12,0 0 13,0 0-31,0 0-37,0 0-12,13-8-4,-11 8-1,2 18 25,2 8-4,-4 4-4,-2 13 8,0 5 2,0 6 3,-2 9 11,-16 4-22,-1 8 10,-4 5 3,0 0-4,-2-4-6,1-7-16,1 1 5,2-3-5,0 0 10,-3 0 6,-3-4-15,1-1-7,-3 0-1,-6 1 3,2-5-5,2-5-6,2 2-41,0-3-38,5-2-37,2-18-70,0-10-119</inkml:trace>
  <inkml:trace contextRef="#ctx0" brushRef="#br0" timeOffset="303181.4881">4448 18594 86,'0'0'0,"0"0"0,0 0-6,0 0-1,0 0 7,0 0 16,-116-36 7,108 33 19,-1-8 2,1 3-12,0-2-10,-1 3-12,1 3 29,-2-3 0,-1 7-26,0 0-9,0 0-2,-1 0-1,1 0 2,7 4-2,-1-1-1,4-3 1,1 0 6,0 0 34,0 0 13,0 0 11,0 0-11,12 0-16,9 0-19,4 0 1,6 0-5,9 0-7,7 0 5,9 0 9,4 1 4,4-1-16,7 0 14,10 0 0,4-12 1,6-2 1,-1 6-9,-7 8-2,-4 0-12,-10 0-2,-3 0-1,-2 0 2,2 0-2,-1 0 0,4 0 5,4 0-1,1 0 4,6-6-6,-6-2 3,-1 0-4,3-2 4,-3 1-2,2-5 0,-7 5 7,-3 1 3,-5 4 5,0 0-11,1-3-4,-1-5 0,3 7-1,5-4 4,5 2-6,8-7 4,6 0-4,4 2 1,-6-2 0,-7 6 14,-9-2-1,-4 6-9,-1-3-3,1 0 4,-1 2-2,4 1 0,-3 4-4,-5 0 3,2 0-3,3 0-1,-1 4-1,3 5 2,-3 1 0,-4-2 0,1-2 2,1-2-2,4 0 1,0-1 0,5 4-1,3-3 0,2 4 1,0 2-1,-5 2-2,-4 2 1,-3 0-4,-4-2 2,3-2 2,7-6 0,7 0 2,6-4 0,2 5 1,-6-4-1,-9 3-2,-8 3 1,-3-7-3,-5 5 3,0-1 1,2-4 1,2 0-2,2 0 1,-2 0 0,0 0 1,-3 0 1,1-4-3,-2-1 0,2 5-1,0-3 2,4 3 0,2 0-1,3 0 0,-1 0 0,-2 0 0,-2 0 0,-3 0 1,-1 0 1,0 0 0,6-6 8,2-2 1,3 4-3,-2 0-4,-3 3-3,-10-2-2,-4-3 1,-4 2 0,-4 4 0,1-8 3,-3 6-3,2-2 1,0-1-1,7 2-1,3-1-1,-2-2 4,-1-2 0,-7 0-1,-7 2 1,-8 2-2,-2-1 0,-3 5-2,6 0 1,-3 0-1,1 0-3,1 0 1,2 0 2,4 0 0,2-3 2,1 3 0,1-2 1,1 0-2,1 0 1,4 2 0,-3 0-4,-1 0 4,1 0-3,-4 0-11,0 0 3,-5 0 8,-5 0-2,-2 0 5,1-5 1,1-2-1,0 3 1,3-6 0,4-1 1,0-1 0,5-2-2,2 2 3,0-1-1,4-1-2,-1-1-1,-8 3 1,-6 8 0,-14 4-4,-9 0-5,-4 0-2,2 0 3,-2 0-6,2 0 14,2 0-3,-4 0 2,0 0 2,2 0 1,7 0 7,-4 0 0,5 0 4,-3 0 0,-5 0-7,-2 0-1,0 0 4,0-6 6,0 6-3,0 0 2,0 0-1,5-4-5,1-4-3,8-10-5,-3-5-13,-3-16-7,-5-1-58,-3-14-166,-3 13-269</inkml:trace>
  <inkml:trace contextRef="#ctx0" brushRef="#br0" timeOffset="304934.8852">2183 17235 212,'0'0'33,"0"0"20,0 0-11,0 0 16,0 0-1,0 0-34,0 0-13,-10-30 31,10 30 5,0 0-12,-4 0-1,4 0 7,0 0-11,-1 0-6,-1-5 4,0 2-5,0 1-14,-1-2-2,3 4-1,0 0-2,0 0 0,0 0-3,0 0 0,0 0 1,0 0 3,0 0-4,0 4-8,14 18 8,8 5 15,1 6 3,0 1-8,0-2-2,-3-6 1,-2-1-2,-5-6-2,-4-5 7,-2-8-2,-5-2 1,-2 0 1,2-4 7,-2 0 6,0 0 6,2 0-4,1 0-3,4 0-1,12-18-6,24-22 0,26-22 5,29-18-9,22-14-13,10-1 0,-7 11-6,-30 22-14,-33 25 15,-38 24 3,-22 13-21,0 0-101,0 6-35,-6 20 8,-10 4 70,-2 2-96,5-6-76</inkml:trace>
  <inkml:trace contextRef="#ctx0" brushRef="#br0" timeOffset="305341.5026">2795 17183 89,'0'0'61,"0"0"-55,0 0 66,0 0-5,0 0-22,0 0 11,-44-32 20,41 23-7,1 4-15,-1-4-3,1 5 0,2 4 4,0 0-9,0 0-22,0 0-24,0 0-10,0 0-9,7 4 9,11 19 10,3 3 14,2 9 7,-1 11 0,1-2 8,1 5 1,-4-9-22,3-8 1,-8-6-3,-1-11 4,-3-6 4,-3-9-2,6 0 1,11 0 8,23-36 18,28-32 4,27-31-20,17-20-23,5-6-5,2 23-67,-10 30-44,-8 28-146,-20 20-378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2T07:47:41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8441 3232 151,'0'0'23,"0"0"-3,0 0 28,0 0-9,0 0-16,0 0-2,0 0 4,5 0 13,-5 0 2,0 0-1,4 0-3,-2 0-5,-1 0-12,5 0 7,-6 0-5,0 0-7,0 0-12,0 0-2,6 0-6,3 10-10,5 23 12,4 13 4,-3 14 17,1 10 7,-1 6 1,-3-4-3,-2-5-8,2-12-6,-5-5-4,-3-9 1,1-7-2,-3-8 1,0-12-2,-2-4 3,2-4-2,-2-6 3,0 0 4,0 0 15,0 0 12,0 0-6,0 0-4,0 0-6,0 0-6,0 0-10,0 0-2,0 0-1,0 0-2,0 0-3,0 0-1,0 0 0,0 0-2,0 0-2,0 0 0,0 0 3,0 0-1,0 0-5,0 0-3,0 0 4,0 0 7,0 0-10,0 0 11,0 0 2,0 0-1,0 0 1,0 0 0,0-2-1,0-2 1,0 0 0,0 1 0,0 3 2,0 0 6,0 0 2,0-1 4,0-1 3,2-4 0,22-4-14,15-2-3,12-3 0,3 2 1,-3 0 2,-5 8-3,-10-2 0,-9 7-1,-6 0 0,-6 0-2,-7 0-1,0 0-5,-6 0-13,0 0-16,0 0-29,2 0-21,-1 2-65,-3-2-113</inkml:trace>
  <inkml:trace contextRef="#ctx0" brushRef="#br0" timeOffset="443.2134">8525 3534 210,'0'0'63,"0"0"-61,0 0-1,0 0 49,0 0-5,0 0-7,-15-20-4,30 8-10,12 1-24,4 1 12,7 2 21,3 0 0,-1 2 1,3 0-20,-6 2-6,-6 4-5,-11 0-3,-6 0-1,-6 0-1,-3 0-17,-1 0-21,3 0-14,0 0-32,-3 0-103</inkml:trace>
  <inkml:trace contextRef="#ctx0" brushRef="#br0" timeOffset="861.9788">8486 3171 243,'0'0'36,"0"0"13,0 0 37,0 0-24,0 0-20,0 0-8,-17-23 1,17 23 1,0-4 8,17-2-9,22-5-27,19 0-7,17-4-1,-2 6 3,-5 1-2,-7 2-1,-14 4 0,-12 2-26,-6 0-28,-8 0-35,-10 0-57,-11 8-120</inkml:trace>
  <inkml:trace contextRef="#ctx0" brushRef="#br0" timeOffset="3218.0891">9607 3377 289,'0'0'47,"0"0"-7,0 0 34,0 0-21,0 0-29,0 0-5,0 0 8,0 0 2,0 0-11,8-3-8,15-2-2,10-4 2,12 4-1,10-3-1,1 6-4,0 2-4,-9 0 0,-9 0-7,-5 0-21,-6 2-39,-12 14-64,-15 0-143</inkml:trace>
  <inkml:trace contextRef="#ctx0" brushRef="#br0" timeOffset="3452.0503">9700 3655 192,'0'0'313,"0"0"-289,0 0-5,0 0 42,0 0-46,0 0-15,141-22 1,-90 18 1,0 0-2,-4 3 0,-4 1-16,-7 0-44,3 0-36,-3 0-93</inkml:trace>
  <inkml:trace contextRef="#ctx0" brushRef="#br0" timeOffset="4237.7131">10722 3116 294,'0'0'53,"0"0"-25,0 0 39,0 0-11,0 0-18,0 0-25,0-26-3,0 26-6,0 0-4,0 0-8,2 20-8,4 12 16,1 6 10,-2 6 3,2-2-3,-7-2 0,2 3-4,0-5-5,-2-2 2,2-6-1,2-4 0,-1-8-1,-1-6-1,0-7 2,-2-5-2,0 0 2,0 0-1,0 0 3,0 0 0,0 0 1,0 0 0,0 0 2,0 0 1,0 0 5,0 0 8,0 0-4,0 0 1,0 0-1,0 0-5,0 0-3,0 0-4,0 0 0,0 0 0,6 0 1,10 0 6,11-5-12,11-4-3,6 4 2,2-2 1,-1 4 0,-4-1-2,-10 2 2,-7 2 0,-8 0-2,-9 0-2,-5 0-13,-2 0-22,0 0-23,0 0-43,0 2-52,-7 5-45</inkml:trace>
  <inkml:trace contextRef="#ctx0" brushRef="#br0" timeOffset="4539.8702">10697 3326 199,'0'0'175,"0"0"-146,0 0 18,0 0 31,0 0-41,0 0-27,98-42 0,-69 38 2,-4-1-3,-3 3-7,-7-1-2,-1 3 0,-5 0-7,-1 0-33,1 0-41,-4 0-49,0 0-108</inkml:trace>
  <inkml:trace contextRef="#ctx0" brushRef="#br0" timeOffset="4890.0732">10666 3076 288,'0'0'104,"0"0"-90,0 0 32,0 0 33,0 0-41,0 0-5,-2-48 8,2 40-5,4-3 2,10 1-11,16-1-13,3 0-8,8 6-1,5-2 2,0 5-7,-2 2-1,-3 0-2,-8 0-9,-6 0-27,-7 9-41,2 3-34,-7 1-50,-6-1-199</inkml:trace>
  <inkml:trace contextRef="#ctx0" brushRef="#br0" timeOffset="5422.7066">11339 3571 283,'0'0'145,"0"0"-140,0 0 8,0 0 14,0 0-21,0 0-5,-52 41 0,37-10 9,3 6 1,6-1-1,6 2 5,0-3-1,16 0-3,15-5-3,7-6 6,2-7 0,-2-8-8,-4-7 10,-5-2 17,-6 0 20,-4-18 0,-6-7-9,-4-7 5,-9 1-21,0-3-1,0 3-14,-16 4-8,-3 4-5,-5 8-16,4 7-54,3 5-74,6 3-118</inkml:trace>
  <inkml:trace contextRef="#ctx0" brushRef="#br0" timeOffset="8159.7002">12043 3529 394,'0'0'102,"0"0"-95,0 0 11,0 0 40,0 0-24,0 0-20,147-67-6,-105 47 3,-1 5 3,-10-5 5,0-3 4,-11 2-6,0-4-7,-6 1-5,-5 4 1,-5 1-5,-4 4-1,0 3 0,0 2-2,-6 4-4,-13 4 0,-3 2 0,-4 0-1,-4 10 2,0 13 5,1 2 3,4 6 9,5-1-6,7 0 9,8 0 2,5 0-8,0-1 5,21 2 2,16-3-1,5-4-4,5-6 5,0-7-4,-5-8-4,-6-3-2,0 0-5,2 0-1,-2-8-40,5-12-60,-2-4-57,-6-2-136</inkml:trace>
  <inkml:trace contextRef="#ctx0" brushRef="#br0" timeOffset="8535.8128">12703 3004 282,'0'0'219,"0"0"-167,0 0 38,0 0 8,0 0-54,0 0-41,83-10-3,-25 1-2,-5 4 1,-4-1-15,-11 4-39,-5 0-67,-6-1-105</inkml:trace>
  <inkml:trace contextRef="#ctx0" brushRef="#br0" timeOffset="9081.9182">13127 2703 461,'0'0'75,"0"0"-59,0 0 35,0 0-8,53-115-11,-23 101-30,2 4-2,0 2 1,-1 4 0,-3 4 1,-5 0-2,-5 0-5,-2 21-2,-7 3 0,-1 8 1,-5 3 3,-3 4 3,0-2 0,-3 0 1,-12-4 0,-3-1-1,3-3 1,-3-5-1,5-2 1,-1-4-1,5-2 0,3-4 3,3-3-1,-1-6 3,4-3-2,0 0 4,0 0 1,0 0 1,0 0 1,4 0-3,22 0 4,13 0 8,5 0-7,10 0-10,-2 0-2,-6-5 0,-10-2-5,-10 3-7,-11 3-8,-7-1 3,-8 2-8,0 0-38,0 0-42,0 0-32,0 0-71</inkml:trace>
  <inkml:trace contextRef="#ctx0" brushRef="#br0" timeOffset="10079.8517">13684 2610 351,'0'0'101,"0"0"-67,0 0 34,0 0 13,0 0-39,0 0-27,14-23-8,-12 23-7,2 3-12,3 20-4,-4 7 16,4 4 14,-1 2 3,-2 1-7,-1 0-1,3-5-3,-4-2-1,2-6-4,-2-8 2,0-5-2,2-4 2,-2-5-1,0-2 2,-2 0 5,4 0 9,5 0 11,9-11 21,7-14-37,3-6-13,3-6 0,-2 1 0,-2 0-2,-5 6-2,-3 4 0,-4 6 4,-4 4 1,-2 6 0,-5 0-1,2 3 4,-3 3-2,-3 3 4,2 1-3,-2 0-1,0 0-1,0 0-1,0 0 0,0 0 0,0 0-1,0 0-2,0 0 1,0 0-8,0 0-6,0 8-1,-17 7 11,-3 8 6,-1-1 0,4 0 1,-1-2 0,3-1-1,3-7 2,1 1-2,5-3 0,3-4 1,1-4-1,2-2 0,0 3 0,0-3 0,0 0 1,0 0 4,0 0 1,0 0-1,0 0-3,0 0 0,0 0-2,0 0-1,0 0 1,0 0 0,0 0-2,0 0 2,0 0 1,0 0 0,0 0 0,0 0-1,0 5 0,2 5 0,16 4 0,4 3 4,3-2 1,0 3 2,1-2-3,2 0 0,3 3-3,-3-6 0,-6 1 1,-6-4-1,-7-2-1,-4-2-2,-2-1 1,-3-3-1,0-2-3,0 0-3,0 0-2,0 0-9,0 0-11,0 0-34,0 0-54,-3-5-82</inkml:trace>
  <inkml:trace contextRef="#ctx0" brushRef="#br0" timeOffset="10589.1091">14395 2539 334,'0'0'94,"0"0"-43,0 0 22,0 0-17,0 0-21,0 0-11,11-38 6,-11 38-1,0 0 6,0 0-13,0 0-22,0 7-4,4 22-15,-1 12 19,0 8 24,-3 1 0,0-2-5,0-2-9,0-4-2,0-4-2,0-6-1,0-3-1,8-11-1,-1-7 3,1-3-2,4-1 1,8-4 5,9-3-1,8 0 2,8 0-11,-3-15-51,-9-6-64,-8-2-98,-13 2-305</inkml:trace>
  <inkml:trace contextRef="#ctx0" brushRef="#br0" timeOffset="10771.6675">14400 2735 546,'0'0'194,"0"0"-96,0 0-3,0 0-58,0 0-37,0 0-53,147-50-29,-87 38-81,-7-2-156</inkml:trace>
  <inkml:trace contextRef="#ctx0" brushRef="#br0" timeOffset="37633.4161">6635 3743 179,'0'0'34,"0"0"-33,0 0 17,0 0 29,0 0-30,0 0-15,0 0-2,0 0 3,1 0 20,-1 0 12,0 0 2,0 0-6,0 0-12,0 0-11,0 0-7,6 3-1,0 8-5,6 10 5,3 3 5,1 8 3,1 4-3,4 0 0,-3 2 8,-1-3-7,-4-12-5,-5-7 0,-4-9-1,-2-7 14,0 0 33,0 0 30,1 0 16,2 0 0,8-17-21,14-19-27,19-20-45,23-17-3,16-8 2,9-5 0,4 7-9,-11 16-12,-11 12-33,-15 21-46,-4 7-56,-8 11-76</inkml:trace>
  <inkml:trace contextRef="#ctx0" brushRef="#br0" timeOffset="50052.7123">6384 4981 220,'0'0'63,"0"0"-60,0 0-1,0 0 29,0 0-23,0 0-8,0 0 0,0 0 7,0-5 5,0 5 62,0-1-64,0 1-3,0 0 16,0 0 3,0 0-11,0 0-7,0 0 3,0 0-5,0-2-6,0 2-1,0 0 1,0 0 1,0 0-1,0 0 2,0 0-1,0 0 6,0 0 3,0 0-3,0-2-2,0 2 2,0 0-2,0-2 0,0 0-4,0 0 0,0-1 4,0 2 0,0 1-4,0 0-1,-16 0-7,-17 1 0,-14 18-2,-9 7 5,-2 1 1,6-4 1,13-1 1,10-6 0,8-7 0,10 0 0,7-7-2,4-2-2,0 0-8,9 2 3,26 2 10,13 0 10,2 0-1,2 6-1,-3 4-8,-7 4 0,-2 2 0,-11 2-2,-4 0 1,-9 2-5,-12 1-2,-4-2-1,0-1 7,-14 0 2,-17-3 0,-7-3 1,-6-4 4,-1-4 4,3-5 7,7-3 7,6 0 13,6 0 14,5-11 7,4-5-19,6 2-16,3 0 4,5 4-19,0 3-7,0 4 0,0 1-9,0-1-53,5 3-77,12 0-135</inkml:trace>
  <inkml:trace contextRef="#ctx0" brushRef="#br0" timeOffset="51049.3425">6673 5078 281,'0'0'107,"0"0"-107,0 0 0,0 0 34,0 0 20,3 128-19,4-99-18,-5-3-4,2-5-9,0-3 2,1-8-2,-1-3 2,-2-2-2,0-5-2,-2 0 1,2 0 3,6 0 1,7-2 5,5-14-8,5-4-4,-3 2-5,-3 4 4,-4 5 0,-4 8-1,-3 1 0,1 0 2,-2 0 1,2 0 0,0 3 6,2 6-4,0 1 0,-2-3-2,3 0 1,-4-1 0,1-4 1,1-2 2,-7 0 1,9 0 3,-2 0 4,4-4 13,9-14 3,-4-4-10,2 0-11,-6 0 11,-3-1-2,-6 3-10,-2 3-7,-1-2-12,-3 4-7,0 3-1,0 3-6,0-1 4,-11 3 1,0-2 4,-1 5 14,6 0 3,-1 1 1,3 3 0,1-5-1,1 5 3,-1 0-3,1 0 0,0 0-2,2-2 2,-4 2 2,4-5-2,-2 5 2,2 0 4,0 0 0,0 0 2,0 0-2,0 0-3,0 0 2,0 0-5,0 3-6,0 19-3,0 11 9,10 13 22,7 3 15,0-1-14,1 3-3,-2-5 9,-1 0-18,1-3-4,-5 0-3,2-3-2,-1-2 0,-1-4-2,-3-4-2,-2-5-32,-2-10-35,0-2-24,0-11-21,3-2-18,-3-4-16</inkml:trace>
  <inkml:trace contextRef="#ctx0" brushRef="#br0" timeOffset="51311.334">7171 5329 184,'0'0'53,"0"0"6,0 0-6,-16-108 13,16 93 12,0 3-37,6 2-17,11 5-20,4 3 2,-3 2 7,4 0-1,-2 8-8,0 16-2,0 2-1,-6 5 0,-8-8 1,-6 0-2,0-6 0,-28 0 3,-13-5 7,-3-4-3,-4-4-6,5-4-1,6 0-20,5-16-8,7-4-36,11-2-118</inkml:trace>
  <inkml:trace contextRef="#ctx0" brushRef="#br0" timeOffset="51701.9036">7543 5039 266,'0'0'108,"0"0"-73,0 0 17,0 0 6,0 0-23,0 0-35,6 48 1,3-6-1,0 14 66,0 4 15,-3 0-30,1 1-1,0-6-41,2-2 1,0-2-6,5-5-4,3-4-6,5-13-66,1-5-46,-3-12-59,0-12-121</inkml:trace>
  <inkml:trace contextRef="#ctx0" brushRef="#br0" timeOffset="52009.2449">7638 5162 421,'0'0'41,"0"0"-12,0 0 34,0 0-50,0 0-13,0 0 0,90-43 3,-64 43-3,-1 19-2,-4 5-1,-4 8-1,-9 2-1,-8-3 5,0 3 3,-10-2 7,-24-3 9,-3-5 10,-2-7 0,4-8-12,5-4-9,4-5-4,4 0-4,2-7 0,6-20-60,9 0-99,5-5-297</inkml:trace>
  <inkml:trace contextRef="#ctx0" brushRef="#br0" timeOffset="53209.4243">8018 5127 142,'0'0'211,"0"0"-180,0 0 22,0 0 12,0 0-8,0 0-29,69-40-16,-69 40-7,0 5-5,0 20-7,0 8 7,0 6 37,0 0-5,-3-6-14,3-1-12,0-8 0,8-4 0,18-6-1,5-7-5,0-7-6,0 0-5,-2-10-6,-10-10-3,-9-10 5,-7-4 6,-3-2 3,0-1 1,-13 9 0,-8 6 3,-3 8 2,-5 2 9,-1 6 5,1 1 1,5-2 10,9 7 9,6-2-3,4 2-6,5 0-9,0 0-8,0 0-4,0 0-3,19-3 0,18 0 1,12-5 3,11 0-3,7 1-2,4-2-1,3-2 1,-3-1-8,-13 5-1,-13-3-7,-16 6 0,-16-1-3,-6 5 11,-6 0 7,-1 0 1,0 0 0,0 0-4,0 0-3,-14 0-6,-13 0 4,-7 9 3,5-1 1,5 1 3,1-2 1,8 3-2,3-4 3,8 0-2,2 0-7,2-2 4,0 6-3,3-1 8,25 6 6,1 2 6,7-2-1,-5 3-4,-4 2-7,-5 1 1,-7 1-1,-3-2-1,-11-3-4,-1 4 1,0-3-3,-17 0 7,-12-4 0,-5-5 1,-3-2 0,6-5-1,-1-2 0,8 0 0,3 0 0,4-14 0,9-1 0,2 0 4,6 4-4,0 6 1,0 3 14,0 2-4,0 0-11,10 0 2,15 2 1,4 10 10,3 0 5,4-2-6,-4-2-3,-3-7-2,-2-1-3,-1 0 5,0 0-3,1-5-2,-2-12-4,0-4 0,-1-6-5,-6-4-3,-2-1-2,-8-1 4,-3 8-9,-5 2 14,0 7 1,0 6-4,0 4 1,-5 4 1,-8 2-4,-7 0-4,-1 0 4,0 6 6,1 8 3,3 6 2,5 4 1,3 1 3,4 4 7,5 1-3,0-2-3,18-1 4,11-7-5,6-2 2,6-6-2,1-6 1,2-4-10,1-2-16,5 0-88,0-17-125</inkml:trace>
  <inkml:trace contextRef="#ctx0" brushRef="#br0" timeOffset="54311.9793">10128 5107 199,'0'0'63,"0"0"-63,0 0 18,0 0 55,0 0-43,0 0-21,-2-84 16,0 72-13,0 4 9,-5 0-3,-2 1-1,-4 2-15,-3 3 2,-6 2-3,-7 0 5,-10 16 9,-2 12 23,-9 8 0,3 2 1,10-1-23,8-7 4,13-5-13,10-5-5,6-7-2,0-2 2,0-3-2,13-6-3,9-2 2,7 0-1,0-2-5,4-17-12,3-9-14,3-6-31,-2-7-14,-6 9 40,-8 6 38,-10 14 7,-10 12 57,0 0-12,0 0-25,2 20-7,1 6 7,3 4 4,2-2-9,1-4-7,0-5-9,0-8-1,-4-7 3,6-4-4,0 0 9,7-7 6,6-17 12,6-11-21,6-8-3,1-12-7,2-6 0,1 3-10,-10 5-10,-10 14 0,-12 11 6,-11 10 4,0 6-5,-3 2-2,-17 4-10,-6 3-4,6 0 17,-1 1 2,8 2 7,2 0 5,4 0 0,1 0 0,3 0 1,1 0 4,2 0 2,0 0 5,0 0 3,0 0 22,0 0-1,0 0-7,0 0-10,0 0-3,0 0-16,0 10 0,9 15 0,4 8 8,3 10 18,-3 6 7,-1 4 16,-4 5-8,-1 0-12,-2-2-15,2 1-8,-4-8-1,4-3-5,0-5-5,1-9-54,0-6-35,-2-6-38,1-11-76,-3-9-104</inkml:trace>
  <inkml:trace contextRef="#ctx0" brushRef="#br0" timeOffset="54476.5846">10516 5107 465,'0'0'134,"0"0"-67,0 0 14,0 0 3,0 0-60,0 0-24,69-70-9,-31 62-28,3 4-84,-3-4-135</inkml:trace>
  <inkml:trace contextRef="#ctx0" brushRef="#br0" timeOffset="54829.8026">10897 4761 352,'0'0'78,"0"0"-29,0 0 18,0 0 1,0 0-9,0 0-2,56-73 15,-56 73-21,0 0-14,0 0-21,4 0-16,-1 22-12,4 8 12,1 5 15,-3 6 19,1-1-8,0 0-13,-4 3-3,2 1-5,-2 2-1,-2 3-4,2-2-35,3-6-70,1-13-72,8-14-101</inkml:trace>
  <inkml:trace contextRef="#ctx0" brushRef="#br0" timeOffset="55002.9488">10978 4969 642,'0'0'133,"0"0"-45,0 0-5,0 0-81,0 0-2,0 0-89,160-48-93,-115 48-150</inkml:trace>
  <inkml:trace contextRef="#ctx0" brushRef="#br0" timeOffset="55661.2986">11192 5191 562,'0'0'63,"0"0"-1,0 0 71,0 0-81,0 0-52,0 0-1,118-82-5,-89 58 3,-4 0 1,-4-3 2,-3-2-4,-2 3 4,-7 4-1,-7 4-1,-2 6-1,0 3-8,0 5 1,-16 4-1,-8 0-5,-7 0 7,2 0 1,0 11 8,7 5 2,8 0-1,5 2 3,7 6-4,2 4 1,0 4 7,16 1 3,6-6-2,2-5-1,3-4-1,-5-7-5,-2-8 6,3-3-2,-6 0 4,4-2-7,-2-19-3,4-4-2,-2-5-4,-2 1-5,-1 2-7,0 5 2,-4 8 12,1 4 4,3 2-4,2 4 2,2 2-2,5 2 0,2 0 4,-5 2 0,3 16 2,-4 8-2,-6 2 0,-1 6-1,-7 0 0,-5-5-1,-4-2-3,0-10-7,0-8-9,0-9 12,-4 0 9,-4 0 4,5-2 36,1-20 22,2-10-7,0-4-26,0-4-10,17 3-11,6 10-8,1 5 0,7 4-24,3 6-87,1-1-135</inkml:trace>
  <inkml:trace contextRef="#ctx0" brushRef="#br0" timeOffset="56899.2866">13118 4942 488,'0'0'43,"0"0"26,0 0 6,0 0-14,0 0-33,0 0-16,4-19-5,-4 19-7,0 7-6,-16 13 6,-9 13 0,4 4 7,5 2 1,10 1-6,6-1 1,0-10-3,6-5-2,23-9-20,4-12-14,5-3-8,3 0-11,-4-18-1,-5-14-6,-8-3 30,-10-6 22,-7 1-9,-7 5-5,0 10 24,-21 1 17,-8 10 18,-2-1-1,2 3-4,2 5 16,9 0 1,7 6-16,7 1-3,2 0-1,2 0-19,0 0-8,0 0-4,0 0-3,2 0-3,20 1 10,14 8 2,8-4-2,7 0-9,3-5-24,-5 0-22,-1 0-6,-8 0 3,-6-5 31,-5-9 9,-8 2 18,-4 4 4,-5 3 12,-5 0 25,-1 2 3,-3 3 10,-3 0-7,0 0-16,0 0-26,0 3-5,2 15 0,2 8 4,1 3 21,1 3-10,-4 0 2,0-4-7,1-1-6,-3-8-2,0-3-2,2-4-1,-2-6-11,0 0-4,0-6-1,0 0 9,2 0 8,1-4 15,6-13 27,4-8-33,9-8-9,5-2 0,2 0-5,-2 8-2,-2 8 6,-8 10 1,-4 4 7,-4 3 4,-2 2-3,-1 0-6,2 16-2,-2 9 0,3 8 4,-3-1 2,-1-1 2,2-1-3,2-7-3,-3-8 3,3-3-2,3-4-3,1-6 0,9-2-3,3 0 3,6-16-1,-1-12-2,5-3-7,-2-10 1,2 1-10,-3-4-16,-3 3 12,-7 4 5,-9 7-3,-3 6 6,-8 10 15,-2 3 8,-12 7-6,-19 4-2,-11 0 0,2 4 11,4 19 7,10 1-11,8 1 8,7 0 0,11-2 8,0 3-6,21-6 1,20-1 5,10-7-7,7-2-16,2-4-15,2-6-107,-4 0-114</inkml:trace>
  <inkml:trace contextRef="#ctx0" brushRef="#br0" timeOffset="57985.5148">15197 4506 306,'0'0'52,"0"0"-25,0 0 30,0 0 10,0 0-27,0 0-10,0-4 11,0 4-5,0 0-4,0 0-4,0 0 1,0 0 2,0 0-3,0 0-4,0 0-8,0 0-9,0 0-7,0 5-6,0 20-18,0 7 24,0 5 7,0 4 8,0-3 4,0-1 0,0-2-3,0 0-8,3-6-6,1-3 4,0-1-2,-2-3-3,2-7-1,-2-3 0,0-3-19,4-7-37,5-2-42,3 0-29,-3-13-89</inkml:trace>
  <inkml:trace contextRef="#ctx0" brushRef="#br0" timeOffset="58429.266">15075 4730 531,'0'0'117,"0"0"-86,0 0-20,145-54-1,-62 42-4,-2 4-6,-4 4-3,-13 2 3,-14 2-10,-17 0 1,-14 0-3,-9-2 3,-6 2 1,-4 0 3,0 0 4,0-2 2,0 2 5,0 0 3,0-1 4,0 1 3,0 0-1,0 0-5,0 0-2,0 0 1,0 0-3,0 0-2,0 0-2,0 0-2,0 0-3,0 7-1,0 12 4,0-2 8,0 5 4,0 2-2,0-2-5,0 4-1,0-3-1,0-2 1,9-1 0,-3-1-4,1-7-30,-2-3-31,-1-4-57,5-5-72</inkml:trace>
  <inkml:trace contextRef="#ctx0" brushRef="#br0" timeOffset="58573.539">15666 4478 382,'0'0'83,"0"0"-83,0 0-71,0 0-148</inkml:trace>
  <inkml:trace contextRef="#ctx0" brushRef="#br0" timeOffset="59480.2706">15904 4717 379,'0'0'121,"0"0"-69,0 0 34,0 0 3,0 0-48,0 0-41,58-31-8,-42 48 4,-5 6 4,0 3 0,-2 2 1,-7 1 0,-2-4 1,0 1-2,0-5 1,0-3-2,0-6-3,-4-5-5,2-4-8,0-1-1,-1-2 6,3 0 12,0 0 7,0-16 7,0-12-14,0-6-7,16-2-15,1 5-1,1 11 20,-2 11 3,-3 9 4,-4 0 4,0 0 8,0 5-3,2 11-5,-2 5 13,0-2-3,-3 2-4,-1-3-4,0 0-5,-5-3-2,2-1-1,-2-6 1,0-1-3,0-7-8,0 0-7,0 0 2,5 0 11,3 0 2,5-15 0,10-13-9,-2-4-10,5 1-14,-7 1 0,-5 11 20,-5 9 13,-5 6 23,-4 2 20,0 2-5,2 0-11,-2 0-23,6 0-4,0 12-5,3 4 5,7 3 4,-1-1-1,3 0-1,-2-5 4,8 0-3,-4-6 0,2-3 1,3-4-4,2 0-3,-1 0-1,1-15-5,0-7 7,0-9-2,-3-7-2,-2-4-9,-6 1-4,-7 2-1,-7 11 12,-2 8 1,0 8 4,-6 7-5,-15 4-4,-6 1 2,-2 0 5,2 8 5,4 11 9,2 8 8,7 3 13,10 0-8,4 2 1,2-2 6,25-2-4,10-3 1,5-4-1,5-4-13,6-4-5,-2-4-7,-1-6-5,-4-3-46,-1 0-75,-1 0-124</inkml:trace>
  <inkml:trace contextRef="#ctx0" brushRef="#br0" timeOffset="59885.3009">17862 4596 469,'0'0'66,"0"0"-43,0 0 26,0 0-45,0 0 14,0 0-8,18 158 61,-10-96 0,-6 1-34,3-1-16,-1 0-12,-3 2-5,5-2-4,-2-7-10,-1-18-71,-1-15-63,0-16 3,3-6-17,5-16-42</inkml:trace>
  <inkml:trace contextRef="#ctx0" brushRef="#br0" timeOffset="60212.9851">17953 4466 468,'0'0'52,"0"0"-43,0 0 21,0 0-17,133 5-10,-92 20-3,-8 4-3,-6 8 0,-13 2 3,-8 2 1,-6-3 4,-6-4 16,-28-5 3,-16-2 16,-10-6 4,0-5-11,2-9-25,12-2-1,10-5-3,9 0-4,11 0-33,14-17-76,2 2-105</inkml:trace>
  <inkml:trace contextRef="#ctx0" brushRef="#br0" timeOffset="61039.2346">18379 4809 340,'0'0'115,"0"0"-49,0 0 27,0 0-5,0 0-44,140-46-13,-104 29-12,-1-5-7,-3 1 7,-3-6-11,-6 1-5,-2 0-1,-5 6-2,-10 2-1,-6 4-2,0 2 0,0 2-4,-4 3-3,-12 3 7,1 3-2,-4 1-3,0 0 3,-6 4-3,1 16-4,-1 8 12,6 2 6,5 0 0,9 0 5,5-4-4,0-2-3,0-5 3,10-5-2,11-5 3,4-6-1,4 0 3,7-3 0,4-3-7,0-16-3,0-11-5,-2-4-2,-5-6-11,1 4-18,-5 4 15,-7 8 18,-2 12-3,-7 6 4,4 6-4,-2 0 0,3 0 1,1 20 0,2 5 0,-1 8 5,-3-1-1,-3 2 0,-5-3 0,-7-8 0,-2 0-21,0-11-19,-2-7 8,-9-1 20,-1-4 12,4 0 1,1-2 17,3-16 25,4-8-15,0-6-16,2-3-4,25-4-7,2 5-2,4 3-2,1 7 1,-3 9 3,2 3-8,-2 2-9,3 6 9,-5-1 3,-7 4 5,-9 1 0,-6 0 3,-6 0-3,3 0-3,-4 11-9,0 16 12,0 1 7,0 2 9,0-2 3,0-2-10,0-1-3,0-4-6,0 1 0,0-7-81,9-10-186</inkml:trace>
  <inkml:trace contextRef="#ctx0" brushRef="#br0" timeOffset="61213.2948">19390 4368 802,'0'0'43,"0"0"-32,0 0-11,0 0-31,0 0-205</inkml:trace>
  <inkml:trace contextRef="#ctx0" brushRef="#br0" timeOffset="62449.1585">19681 4572 526,'0'0'175,"0"0"-104,0 0-22,0 0-49,0 0-9,0 0-1,-48 48 9,40-20 1,6 0-3,2-1 1,0-6-7,17-3-14,3-8-11,3-4 6,-1-6-4,0 0-11,0 0 11,-6-9-11,0-16 7,-12-1-7,-4-6 5,0 4 27,-9 3 11,-11 5 5,-7 7 22,-5 5 5,4 3 9,-1 4-4,6 1 20,10 0-13,6 0-8,7 0-24,0 0-10,0 0 0,0 0 4,7 0 0,24 0 10,17 0 17,7 0-20,12 0-13,4 0-10,1 0-29,-1 0-5,-8-2 19,-10-7 20,-6 4 5,-7-2 1,0 0 6,-4 0 3,-3 3 1,-8 0 2,-9 4 1,-8 0 5,-5 0-1,-3 0-6,0 0-10,0 0-2,0 0-6,-5 0 2,-9 0 4,4 0 1,1 0 2,7 0 3,-1 0 3,3 0 11,-2 0 5,2 0-3,0-1-3,-3-2 1,3 0 1,0 0-3,0 1-7,0 0-4,0 1 0,0 1-4,0-2-3,-4 2 0,-5 0-8,-9 0-10,-11 0 0,-7 2 3,-4 16 3,1 8 1,5 2 9,7 0 1,10 0 1,6-3 0,11-4 4,0-3-4,4-4 0,20-6 6,3-6 7,0-2-1,2 0 0,0-10-2,-1-18 0,2-4-8,-1-10 0,-5-8-2,-1-6-7,-4-7-32,-5 8 15,-5 6 4,-6 8 13,-3 15 4,0 5-4,-1 5-6,-12 1-10,-7 6 2,2 0 4,0 4 9,6-1 0,3 2 6,6-1 2,0 5 1,0-3 1,3 1 5,0 2 13,0-2 6,0 2-3,0 0-2,0 0 1,0 0-2,0 0-2,0 0 0,0 0-3,0 0 3,0 0-5,0 0-11,0 0-2,0 9-10,0 18 7,0 7 3,6 7 20,0 3-1,-4-4 7,2 5-9,2 0-11,-2-1-1,5-3-3,-3 0-2,1-3-9,0 2-75,-4-8-75,7-9-94</inkml:trace>
  <inkml:trace contextRef="#ctx0" brushRef="#br0" timeOffset="63373.5412">21388 4499 346,'0'0'119,"0"0"-70,0 0 54,0 0-5,0 0-27,0 0-24,6-10-9,-6 10 2,2 0-2,-2 0-15,0 0-23,0 0-6,0 0-11,0 13-4,0 5 21,0 4 0,0 2 3,3-3-1,-3 2-2,0-3-5,2-2-63,3 0-75,-3-8-72,-2-6-149</inkml:trace>
  <inkml:trace contextRef="#ctx0" brushRef="#br0" timeOffset="63573.7338">21488 4091 688,'0'0'85,"0"0"-13,0 0 7,0 0-62,0 0-17,0 0-36,12-10-88,-6 32-97,1 2-50</inkml:trace>
  <inkml:trace contextRef="#ctx0" brushRef="#br0" timeOffset="63844.3123">21727 4171 153,'0'0'600,"0"0"-516,0 0-47,0 0-5,0 0-29,0 0 3,26 70-6,-15-20 54,-3 1-31,0 2-13,-3 3-3,-1 0-7,-2 3-4,-2-1-85,0-4-71,0-12-85,-6-13-202</inkml:trace>
  <inkml:trace contextRef="#ctx0" brushRef="#br0" timeOffset="64279.7709">21720 4525 7,'0'0'610,"0"0"-555,0 0-21,0 0-1,0 0-5,162-50-26,-99 49-2,2-2-2,4 2-1,-4-3-7,-3-3-8,-8 4-2,-17-4 5,-16 6 4,-13-1 9,-5-1 2,-3 3 4,0-2 1,0 2-5,-13 0-4,-16 0-1,-3 0-4,-1 0 3,8 10 0,7 5-3,5-3 0,9 3 4,4-1 3,0 3 2,4-2 2,20 3 2,1 3 5,-1-3-6,-1 2-3,-10-2 0,-7 0 0,-6-4-2,0 2 2,0-2 1,-15 2 12,-16 2 2,-2-5-15,-2-6-24,3-7-187</inkml:trace>
  <inkml:trace contextRef="#ctx0" brushRef="#br0" timeOffset="66574.9031">5848 6786 317,'0'0'174,"0"0"-174,0 0 0,0 0 41,0 0 31,116-37-49,-68 19-18,0-2 4,4-2-1,-6 3 0,-7-6-7,-11 4 3,-8 1 3,-10-1-2,-8 1 1,-2 0-5,0 0-1,-6 5-2,-11 6-7,-7 3-4,-5 6 1,-3 0 5,3 0 4,2 12 3,1 8 1,6 6 9,4 6 2,7 2 2,9 2-7,0 2 1,2-1-3,28-8 7,7-2-2,6-15-3,6-8-3,2-4-4,-4 0-14,-3-4-17,-6-21-12,-2-4 3,-5-8-9,0-5-3,-6-2 3,-3 3-8,-7 4-12,-2 7 55,-3 7 14,-6 11 32,-4 5 62,0 5-39,0 2-35,0 0-20,3 0 4,4 19-2,-3 6 37,3 1 0,-2 0-18,3-2-6,-3-4-12,-1-2-2,1-2 2,-3-4-3,2-2-1,-2-8-9,-2 0 0,2-2-3,1 0 9,8 0 4,7-10 0,6-16-1,7-6-21,3-4 7,1 0-29,-1 6 27,-5 7 17,-9 11 10,-10 4 23,-2 8-9,1 0-16,0 7-1,4 18 17,3 9 1,-5 3-1,3-2 1,0-2-19,2-5-1,3-4 0,2-7 2,6-8 0,6-9-6,8 0-1,1 0-10,2-19-8,1-8 4,0-6-4,2-6 6,-7-3-12,-9-1 11,-9 4-4,-15 3 7,-5 7 3,-2 7 7,-9 8 2,-20 7-2,-13 4 0,-2 3 26,8 0-24,7 0 1,8 8 9,11 8-3,7 5-5,3 0 3,0 4 5,13-1 3,19-1-3,8-3 3,7-5-6,2-4 0,-3-6-6,4-5-3,-13 0-12,-3 0-11,-5-16-6,-7-4 12,1-2-4,-6-5 11,1 3 3,-2-2 7,0 4 2,2 5 2,-1 6-2,0 6 2,5 5-2,4 0 4,0 9 2,3 14 1,-4 5-1,-4-2 1,-11 1-7,-3-1-2,-7 1-1,0-3-2,0-6-1,0-4 0,-13-4 4,-1-6 1,-1-4 5,4 0 36,-3 0 24,3 0 16,4-7-12,0-14-17,7-7-21,0-8-32,19-4-19,18 1-80,13 6-82,0 6-100</inkml:trace>
  <inkml:trace contextRef="#ctx0" brushRef="#br0" timeOffset="67153.4717">8301 6481 426,'0'0'83,"0"0"-27,0 0 10,0 0-18,0 0-40,0 0-6,91-53 1,-80 38 0,-5-6 3,-6 3-6,0-2-4,0 2 0,-17 6-2,-16 4-3,-7 6 1,-3 2 3,3 0 5,2 14 0,9 7 16,5 2-2,5 1-10,9-2-4,5-1 3,5-3-2,0-3 0,0-1-1,11-3 0,7-8-3,2-3-3,2 0-4,5 0-9,2-17-17,0-7 3,-3-5-2,2-1 0,-2-2 0,-4 6 2,-5 6 33,-10 10 14,-2 8 11,0 2-10,-3 0-13,5 16 4,0 18 31,-7 15-2,0 7 4,0 8-7,0 4-11,0-2-16,-4-5-1,-8-7-3,-5-8 0,-4-10 3,-4-8-3,-4-9-1,-6-8 5,-3-9 4,1-2-9,0 0-67,8-20-62,12-8-277</inkml:trace>
  <inkml:trace contextRef="#ctx0" brushRef="#br0" timeOffset="67769.7755">8773 6232 442,'0'0'47,"0"0"-35,0 0 6,0 0 30,0 131-16,0-91-2,14-4-18,4-4-3,1-6-2,4-3-1,-3-11-3,4-3-3,-2-9-1,5 0-9,2-2-10,-2-22-5,0-6-5,-5-10 4,-6-9-6,-8 3-9,-6 3 3,-2 4 28,0 11 10,0 8 1,-8 3 8,-1 10 20,3 2-12,0 0-3,2 5 1,0 0-4,-5 10-6,-1 23 3,2 10 22,-1 11 9,3 6-7,2 4 15,-6 6-10,1-1-20,-1 1-8,-4-5-6,1-7-1,-6-8 1,4-10-2,-9-6 1,-8-4-2,-13-10-12,-3-12-115,-2-8-282</inkml:trace>
  <inkml:trace contextRef="#ctx0" brushRef="#br0" timeOffset="68473.1966">10069 6176 381,'0'0'65,"0"0"-65,0 0 15,0 0 35,0 0-32,0 0-12,0-10 5,0 8 6,0 2 8,0-2-7,0 2-10,0-3 6,0 1 14,0 1 2,0-3-9,0-3-4,0 7 3,0-5-10,0 1-10,0 4 7,0-3 0,0 2-2,0 1 2,0 0 2,0 0-9,-3 13-2,-15 26-14,-10 17 16,-7 13 48,4 3 1,7 1-17,6 5 1,5 3-12,13 3-11,0-7-2,38-7-8,20-16-16,15-14-59,8-18-77,-6-17-119</inkml:trace>
  <inkml:trace contextRef="#ctx0" brushRef="#br0" timeOffset="68953.0896">10587 6292 395,'0'0'38,"0"0"-12,0 0 41,0 0 16,0 0-29,0 0-28,0-60-12,0 57 10,0 3 4,0 0-10,0 0-8,0 0-5,0 0-5,0 15-8,0 11 3,0 11 5,0 1 22,-2-1-3,-4 2 0,-3-3-3,5-3-5,-4-3-8,1-4-2,6-6 2,-1-5 0,2-7 0,0-5 2,0 0-5,0-3 1,6 0 2,19 0 7,10 0-5,8 0-5,-1 0-16,-4-5-13,-3 2-11,-6-3-12,-10 3-16,-9-2-31,-10-5-37,0 2-234</inkml:trace>
  <inkml:trace contextRef="#ctx0" brushRef="#br0" timeOffset="69194.6931">10572 6497 251,'0'0'218,"0"0"-175,0 0 30,0 0 22,0 0-41,0 0-26,-2-16 2,4 11 2,17 1-21,6-3 0,9 3-11,1 0-1,4 1-7,-4 3-37,-2 0-37,-3 0-36,-6 0-42,-6-1-181</inkml:trace>
  <inkml:trace contextRef="#ctx0" brushRef="#br0" timeOffset="69417.4577">10539 6226 285,'0'0'237,"0"0"-162,0 0 31,0 0 36,0 0-55,0 0-65,44-60-22,5 53-6,14 4 1,4 1 1,-1 2-19,-1 0-51,-15 0-62,-11 12-104</inkml:trace>
  <inkml:trace contextRef="#ctx0" brushRef="#br0" timeOffset="69763.1987">11123 6525 281,'0'0'184,"0"0"-131,0 0 26,0 0 26,0 0-27,0 0-32,53-53-7,-53 53-1,0 0-8,0 0-14,0 0 3,0 0-4,0 0 3,0 0-4,0 0-11,0 9-2,0 13 5,0 7 13,0 5-6,0 4-6,0 3-4,0 3-3,0 5-11,0-1-99,0-12-114,0-11-134</inkml:trace>
  <inkml:trace contextRef="#ctx0" brushRef="#br0" timeOffset="70073.4059">11600 6122 690,'0'0'85,"0"0"-52,0 0-3,0 0-15,0 0 28,106 136-7,-83-72-6,-8 6 1,-13 0-3,-2 7-7,0-1-16,-26 3 0,-14-2-5,-16-6-5,-13-7-101,2-17-91,14-18-267</inkml:trace>
  <inkml:trace contextRef="#ctx0" brushRef="#br0" timeOffset="71525.2451">6658 8392 273,'0'0'64,"0"0"8,0 0 12,0 0-3,0 0-23,0 0-23,-12-38-3,12 38-5,0 0-6,0 0-10,0 0-11,0 0-6,-2 27-21,-2 8 23,-3 13 4,-2 6 13,0 4-8,5-3 0,-1 0-1,1-6-3,2-7 3,2-5-3,-2-14 0,2-7 1,0-6-1,0-1 1,-3-7-1,3-2 1,0 0 3,0 3 4,0-3 3,0 2-3,-2 0-2,2-2 0,0 0-3,0 2 0,-2-2 4,2 0-2,0 0 2,0 0 3,0 0-1,0 0 0,0 0 0,0 0 0,0 0-3,24 0-7,15 0-7,11-2 3,3-2 4,2 4-3,-4-3-1,-2 3-8,-10 0-7,-6 0-3,-14 0-6,-5 0-4,-10 0-18,-4 0-14,0 0-17,0-2-30,-3-3-107</inkml:trace>
  <inkml:trace contextRef="#ctx0" brushRef="#br0" timeOffset="71851.4296">6671 8696 185,'0'0'184,"0"0"-130,0 0 25,0 0 18,0 0-26,0 0-55,16-44-15,9 37 4,6-2 6,6 1 4,5 2-6,1-1-6,-3 0-3,-9 2 1,-6 3-2,-9-1-6,-3 1-15,-5 2-14,1 0-20,-1 0-19,-6 0-30,-2 0-61</inkml:trace>
  <inkml:trace contextRef="#ctx0" brushRef="#br0" timeOffset="72111.4087">6656 8436 372,'0'0'55,"0"0"-8,0 0 42,0 0 21,0 0-28,0 0-35,0-103-7,15 90-3,7-1-8,12-1-17,8 1-12,11 4-4,5 3 0,3 3-8,-1 4-23,-3 0-25,-7 0-68,-12 9-94</inkml:trace>
  <inkml:trace contextRef="#ctx0" brushRef="#br0" timeOffset="72575.9059">7507 8839 503,'0'0'39,"0"0"7,0 0 40,0 0-19,0 0-36,0 0-20,0 0-2,0-11-6,0 11-1,0 0-2,0 0-3,0 12-5,0 13 8,0 7 1,-4 3 29,-1 2-16,-2 0-3,3 0-1,-1 0-7,3-3 3,0 0-3,2-2-3,0-2-3,0-2-24,0-2-40,0-8-64,13-10-73</inkml:trace>
  <inkml:trace contextRef="#ctx0" brushRef="#br0" timeOffset="73163.038">8481 8631 527,'0'0'184,"0"0"-157,0 0 7,0 0 15,0 0-43,136-53-6,-80 51-2,-5 2-14,-9 0-24,-6 0-45,-14 6-52,-8 6-125</inkml:trace>
  <inkml:trace contextRef="#ctx0" brushRef="#br0" timeOffset="73333.1234">8608 8853 479,'0'0'124,"0"0"-109,0 0 1,0 0 40,121-2-32,-68 0-24,-2 2-4,0 0-28,0 0-79,-11-2-207</inkml:trace>
  <inkml:trace contextRef="#ctx0" brushRef="#br0" timeOffset="74427.0834">9925 8318 101,'0'0'94,"0"0"-60,0 0 26,0 0 9,0 0-10,0 0-27,-4-55 12,4 55 15,0 0 2,0 0-24,0 0-18,0 0-19,0 25-10,0 12 10,0 10 4,0 7 7,0-2-1,2-2-4,0-4-2,-2-3-3,0-3 0,0-7-1,0-6-2,0-5-11,0-10-20,0-7-6,0-3 4,0-2-7,0 0 12,0 0 7,0 0 14,0 0 5,-4 0-12,-3 0 3,1-2 8,-1-1-7,0-1 6,2-1 6,3 4 1,0 1 1,0-3 21,2 3 9,0 0 7,0 0 1,0-1 4,0-3-3,16-2-10,13-1-29,11 0 0,4 2 5,8 0-1,4-2-5,-5 7-1,-2-3 0,-6 3-5,-10-2-16,-4-1-27,-5 2-29,-4-2-14,-9-2-52,-6-3-157</inkml:trace>
  <inkml:trace contextRef="#ctx0" brushRef="#br0" timeOffset="74901.5155">9928 8548 135,'0'0'159,"0"0"-129,0 0 4,0 0 16,0 0 3,0 0-7,0-16 7,0 12 2,0-2-12,11 0-14,-1 1-6,5-2 1,-4 2-1,-3 0 3,-4 1-16,-1 4-10,0-2-5,-3 2-11,0 0-15,0 0-2,0 0 6,0 0 10,0 0 12,0 0 5,0 0 0,0 0 4,2 0 20,4-2 13,5-4 7,10 0-21,5-3-13,8 2-1,1 2-8,1 2-1,-5 3-8,-4 0-43,-5 0-60,-11 0-123</inkml:trace>
  <inkml:trace contextRef="#ctx0" brushRef="#br0" timeOffset="75225.0634">9834 8165 403,'0'0'86,"0"0"-15,0 0 22,0 0-52,0 0-29,145-50-12,-76 42 0,3 5-2,-4 3-16,-3 0-47,-13 0-80,-13 13-156</inkml:trace>
  <inkml:trace contextRef="#ctx0" brushRef="#br0" timeOffset="75837.1485">10682 8853 287,'0'0'81,"0"0"-65,0 0 54,0 0 1,0 0-13,0 0-16,26-52-19,-26 52 6,0 0-19,-11 0-10,-14 0-6,-6 15 6,0 12 7,0 7 6,3 0 3,14 2-11,6 0-2,8-2 1,0-3 3,2-6-2,21-4-1,4-7 6,2-8 0,2-6 2,-2 0-3,0-4 2,0-16 2,-4-9 11,-4-3 7,-7-4-19,-11-2 1,-3 2-7,-9 0-6,-18 6-12,-4 5-41,4-1-82,4 9-166</inkml:trace>
  <inkml:trace contextRef="#ctx0" brushRef="#br0" timeOffset="76700.9736">11279 8560 247,'0'0'238,"0"0"-238,0 0 1,0 0 35,0 0-4,0 0-30,143-36 1,-112 18 3,-2 0 9,-6-5 5,-3-1-9,-5 1 13,-9 0-22,-6 4-2,0 4-1,0 5 0,-8 5-4,-21 5-2,-10 0-1,-7 0 6,1 5 2,5 9 1,7 3 6,3-1 17,8 2 11,9-1-15,3 3-3,6 5 0,4-4-3,0 6 7,4-1 10,21 2-3,3-2 3,6-1-12,7-4 0,5-5-3,14-6 0,15-7-7,2-3 0,6 0-9,-5-8-36,-11-15-117,-14-7-139</inkml:trace>
  <inkml:trace contextRef="#ctx0" brushRef="#br0" timeOffset="77324.5742">11941 7997 491,'0'0'209,"0"0"-169,0 0 36,0 0-29,0 0-46,138-32 0,-73 25-2,-1 3 0,-9 0 1,-12 3 0,-16 1-8,-12 0-11,-8 0-13,-4 0-28,-3 0-43,0 0-64,0 5-114</inkml:trace>
  <inkml:trace contextRef="#ctx0" brushRef="#br0" timeOffset="79251.1133">12596 7736 459,'0'0'41,"0"0"-23,0 0 45,0 0 11,14-111-33,3 96-28,8 1-10,6 0-1,0 4 0,2-1-2,-4 7 0,-8 4 3,-1 0-3,-5 0-5,-1 10-2,-1 15 0,-2 3 2,-6 6 2,-5 2-1,0 0 2,-15-4 1,-5-4 0,1-2-3,-2-5 4,1-1 0,3-5 0,3-5 0,4-2 2,5-4 3,3-2 0,2-2 0,0 0 9,0 0-2,0 0-4,0 0-2,25 0-2,17 0 8,16 0-3,4-6-7,0 1-2,-5-2-2,-10 5-10,-14 2-15,-11 0-14,-8 0-5,-8 0 16,-4-2 17,-2 0 13,0 1 2,0-3 3,0-3 8,0 4-2,0-6-1,0-3-1,0 0 12,0-4-11,0-4 1,0-3-6,0-6-3,0-5 5,5-4-5,4 2 3,0-1-2,2 6-2,-3 7 3,-2 3 9,-4 9 7,0 5-13,0 0 18,0 5-9,0 2 1,0 0-16,-2 0-1,0 5-15,0 22-12,5 11 21,-5 8 6,0 5 4,0-1 0,0-1-1,0-5 0,0-5-2,0-8 3,0-9-4,0-10-1,0-9-1,0-3 0,0 0 2,0 0 7,5 0 10,8-10 7,10-15-15,1-12-9,9-1-2,1 0-14,-8-2 2,-4 8 2,-3 2 3,-6 8 3,-7 5 6,-1 8 2,-5 3 3,0 2 8,0 4-1,0 0-1,0 0-6,0 0-4,0 0-1,0 0-8,0 0-4,-17 5 2,-4 9 3,-4 6 4,6-6 3,2 1 0,7-4 0,2-4 0,3-2 0,-1 1 0,4-5 0,-2 0 1,0 2-1,2-3 2,-1 0 0,3 0-1,0 0 1,0 0 1,0 0 0,0 0-2,0 0 2,0 0-2,0 0 3,0 2 1,0-2 1,21 7 7,10 0 2,13 7 8,8 4-6,-4 1-13,-1 2 2,-9-3-5,-5-6-2,-4 0 2,-8-4-2,-10-4 0,-7-1-17,-4-3-15,0 1-11,0-1-22,0 0-39,-4 0-56,-12 0-298</inkml:trace>
  <inkml:trace contextRef="#ctx0" brushRef="#br0" timeOffset="79767.1324">14328 7227 37,'0'0'429,"0"0"-394,0 0 12,0 0 22,0 0-8,0 0-61,0 0-20,-34 68 20,6 0 65,4 6 3,1-1-22,7-4-15,12 0-3,4-3-11,0-5-11,17-4 1,19-7 0,8-9-7,8-14-13,0-8-42,-1-14-65,-2-5-59,-10-2-148</inkml:trace>
  <inkml:trace contextRef="#ctx0" brushRef="#br0" timeOffset="80150.8334">14678 7321 442,'0'0'12,"0"0"-1,0 0 44,0 0 4,0 0-22,0 0-14,0-42 13,0 42-7,0 0-10,0 0-9,0 0-10,0 14-10,0 18 10,0 10 23,-8 6 27,-2 1-17,3-2-9,5-1-7,2-6-1,0-4-6,0-7-6,9-5 2,9-4 1,-2-6-1,1-2 0,4-4-6,0 1-18,6-9-50,7 0-68,-5-7-124</inkml:trace>
  <inkml:trace contextRef="#ctx0" brushRef="#br0" timeOffset="80383.8039">14539 7541 548,'0'0'109,"0"0"-67,0 0 57,0 0-14,0 0-79,0 0-6,110-38-3,-68 34 0,3 2-10,1 2-51,2 0-70,-4 0-122</inkml:trace>
  <inkml:trace contextRef="#ctx0" brushRef="#br0" timeOffset="80666.9207">15214 7550 512,'0'0'165,"0"0"-115,0 0-4,0 0 16,131-21-37,-73 17-25,4 4 0,3 0 0,-5 0-5,-4 0-21,-12 0-54,-15 0-58,-13 0-66</inkml:trace>
  <inkml:trace contextRef="#ctx0" brushRef="#br0" timeOffset="80925.1156">15367 7432 459,'0'0'77,"0"0"2,0 0 29,0 0-21,0 0-62,0 0-25,-2 1-8,2 19 8,0 8 3,4 4 22,3 7-10,-1 3-11,1 4-4,0 3-31,2-12-167,2-7-203</inkml:trace>
  <inkml:trace contextRef="#ctx0" brushRef="#br0" timeOffset="81307.4454">15980 7328 556,'0'0'69,"0"0"8,0 0-2,0 0-47,156-20-24,-80 20-3,6 0 3,1 0-4,-3 0 0,-13 0-2,-15 0 2,-19 5-7,-11 3-22,-13 2-39,-5 1-50,-4 4-95,0-3-159</inkml:trace>
  <inkml:trace contextRef="#ctx0" brushRef="#br0" timeOffset="81575.1151">16314 7389 443,'0'0'78,"0"0"21,0 0 19,0 0-35,0 0-47,0 0-12,0-3-23,0 8-1,0 15-9,0 10 9,0 4 27,-2 2-10,-4 3-7,0-3-6,0 0 2,0 2-6,1-4-18,1 1-80,4-8-116,0-11-167</inkml:trace>
  <inkml:trace contextRef="#ctx0" brushRef="#br0" timeOffset="82122.9861">17004 6988 583,'0'0'81,"0"0"-13,0 0 19,0 0-61,0 0-24,0 0 6,143 139 12,-104-67 1,-13 8-11,-12 8 3,-14 2 5,-2 1-6,-41-3-9,-14-9 1,-21 1 0,-10-8-4,-7 0-17,6-11-115,15-12-209</inkml:trace>
  <inkml:trace contextRef="#ctx0" brushRef="#br0" timeOffset="86757.0545">9246 10236 112,'0'0'183,"0"0"-154,0 0-2,0 0 39,0 0-11,0 0-27,0 0-3,-3 11 16,3-11-1,0 0-10,0 0 0,0 0-6,0 0 2,0 0-4,0 0-6,0 0-2,5 0 10,24 0-12,13-4-12,14-6 0,8 1 1,0 6-1,-2 1-8,-5 2-48,-1 0-51,-11 0-149</inkml:trace>
  <inkml:trace contextRef="#ctx0" brushRef="#br0" timeOffset="86993.2521">9370 10490 396,'0'0'116,"0"0"-110,0 0 10,0 0 15,150 3-6,-90-3-23,-2 0-2,-11 0-17,-5 2-26,-11 2-43,-6-4-81</inkml:trace>
  <inkml:trace contextRef="#ctx0" brushRef="#br0" timeOffset="89645.0252">11054 10189 53,'0'0'285,"0"0"-267,0 0-8,0 0 50,0 0-12,0 0-31,0 0-10,0 1 24,0-1 15,0 0-5,0 0-12,0 0-4,0 0-6,0 0-11,0 0-4,0 0-4,0-4 0,0 0 1,0-2-1,0 1 0,0-4 1,0 6 6,0-4-1,0 2 1,0 0-3,0 3-2,0 0 5,0 2 5,0 0-4,0 0-8,0 0-3,0 9-8,0 20-4,-8 12 15,0 10 4,6 6 1,2-3-2,0-1-3,0-2 2,0-7-2,0-6 0,0-9 0,0-9-2,0-8-1,0-5-7,-3-2 5,-1-3-2,2 0-4,-2-1 1,-2 1 1,2-2 4,2 0 0,-6 0 4,3 0 2,-1 0-1,-4 0 3,1-2-3,3-3 0,2 3 0,-2-1 1,6 1 0,0 2 8,0-2 9,0 1-5,6-3-3,23-2-2,15-1-7,12 2-1,2 3 3,-5 2-2,-6 0 1,-10 0-2,-6 0-2,-10 0-2,-5 0-10,-7 6-16,-3-5-21,-2 3-27,-4-1-42,0-3-106</inkml:trace>
  <inkml:trace contextRef="#ctx0" brushRef="#br0" timeOffset="89976.8746">11003 10444 326,'0'0'109,"0"0"-61,0 0 36,0 0 8,0 0-33,0 0-46,68-47 2,-23 35 8,6 1-6,3 6-11,-7 3-6,-9 2-1,-5 0-14,-8 0-46,-10 0-53,-9 5-66,-6 0-140</inkml:trace>
  <inkml:trace contextRef="#ctx0" brushRef="#br0" timeOffset="90231.7637">11023 10182 270,'0'0'190,"0"0"-122,0 0 8,0 0 8,0 0-7,0 0-39,26-84-15,0 76-9,4 0-12,1 2-2,4 6-4,2 0-17,-2 0-54,1 8-86,-3 9-144</inkml:trace>
  <inkml:trace contextRef="#ctx0" brushRef="#br0" timeOffset="90686.8821">11750 10580 416,'0'0'46,"0"0"-23,0 0 47,0 0-5,0 0-41,0 0-19,0-7 5,-8 7-2,-11 10-8,-8 11 7,-4 4 16,4 3 6,8 4-21,9-3-4,10 0 0,0-8 0,6-1-2,25-3 5,7-10 1,4-3-3,-2-4-2,-2 0-2,-9-11 0,-4-8 4,-7-11 9,-11-4 19,-7-6-4,0 0-1,-4 2 12,-19 3-13,3 8-18,4 2-9,6 13-5,2 6-49,8 4-100,0 2-133</inkml:trace>
  <inkml:trace contextRef="#ctx0" brushRef="#br0" timeOffset="91273.3216">12418 10425 650,'0'0'25,"0"0"-14,0 0 52,0 0-32,0 0-31,0 0-1,109-65 1,-80 44 1,-2-4 5,-5 2-5,-4-3-1,-9 0 4,-5-1-2,-4 0-2,0 2-2,-18 5-1,-11 7-5,-4 3 4,0 8-5,-1 2 3,3 0 6,0 12 11,2 13 6,2 8 21,7 1 6,11 1-13,9 2-9,0 0-11,16 4-1,20-5 7,9-6-5,10-6 0,0-7-3,3-5-8,1-10-1,-7-2-36,4 0-61,-2-7-79,-5-19-188</inkml:trace>
  <inkml:trace contextRef="#ctx0" brushRef="#br0" timeOffset="91574.9941">12868 9965 658,'0'0'59,"0"0"17,0 0 0,0 0-62,0 0-14,122-53-5,-71 48-9,-1 5-31,-3 0-57,-9 0-150</inkml:trace>
  <inkml:trace contextRef="#ctx0" brushRef="#br0" timeOffset="92194.999">13307 9559 375,'0'0'130,"0"0"-80,0 0 13,0 0-9,0 0-31,0 0-23,129-65-1,-104 65-1,-3 0-1,-2 19 0,-6 5 2,-3 3-2,-11 4 3,0 3 0,0 5 2,-21-2 1,0 1-1,-4 0 1,5-4 0,0-3 1,4-5-3,4-6 0,4-6 1,1-6 4,3-4 4,2-3 3,0 2-1,2-1-1,-2 1 2,2 0-4,-3-3 0,1 2-3,2-2-3,0 2-2,0-2 1,0 0 4,0 0 4,0 0 5,0 0 11,0 0 5,0 0-1,0 0-5,0 0-2,0 0-4,0 0-9,0 0-2,0 0-4,0 0-2,15 0-1,14 0-1,16-2 5,6-3-5,5-3 0,-2 5-4,-3-1-35,-2-1-52,-12 0-74,-8-4-136</inkml:trace>
  <inkml:trace contextRef="#ctx0" brushRef="#br0" timeOffset="93012.9968">13827 9485 434,'0'0'46,"0"0"28,0 0 18,0 0 1,0 0-22,0 0-39,10-42-13,-10 42-19,0 3-2,3 22-18,-3 10 20,0 8 15,0 3-6,0 2 0,0 3-7,0-2 2,0-5-1,0-6-3,0-14 0,0-8-1,0-7-1,0-9-4,0 0 6,0 0 5,2-5 12,16-18-1,7-16-14,5-5-2,2-4-19,-4-2-17,0 2-7,-9 4-4,-3 6 16,-7 9 22,-5 12 9,-1 4 2,-3 9 5,0 1 7,0 1 1,0 0-7,0 2-8,0 0-5,0 0 1,0 0-4,0 0-1,0 2 4,-9 7 3,-4 5 1,-5 2 1,0 5 0,-6-1 0,1 2 0,3-2 0,5-2 0,3-3 0,8-6 0,0-1 1,4-4-1,0-2 0,0-2 0,0 0 1,0 0 3,8 0-1,14 0 11,5 2-3,2-2-5,-2 2-4,1 0 1,4 4 1,-3 0-3,-2 2 1,-2 3-1,-6-4-1,0-2 1,-6 2-1,-4-3-1,-2 2-2,-6-2-7,2 0-15,-3 3-17,0 0-54,0 0-57,0-5-128</inkml:trace>
  <inkml:trace contextRef="#ctx0" brushRef="#br0" timeOffset="93424.9632">14427 9218 351,'0'0'116,"0"0"-37,0 0 17,0 0-7,0 0-40,0 0-49,10-3-26,-10 49 26,0 12 38,0 4 15,-6 0-23,-3-4-5,-3-4-12,8-4 1,2-6-10,2-6-3,0-8 3,0-7 0,0-7 1,15-7 0,8-2-5,12-7-8,8 0-52,3-11-78,-4-19-112</inkml:trace>
  <inkml:trace contextRef="#ctx0" brushRef="#br0" timeOffset="93592.1866">14379 9489 618,'0'0'92,"0"0"-69,0 0-22,127-34-1,-67 32-54,-9 2-128</inkml:trace>
  <inkml:trace contextRef="#ctx0" brushRef="#br0" timeOffset="97816.9589">15135 10340 472,'0'0'0,"0"0"-11,0 0 11,0 0 47,0 0-31,0 0-16,0 0 17,-2 25 21,2-25-3,0 2-7,0-2 2,0 0 5,0 0-6,0 0-8,0 0 1,0 0 0,0 0 2,0 0 3,0 0-2,0 0-4,0 0-8,0 0-6,0 0-4,0 0-3,0 0 0,0 0 0,0 0-6,0 0-56,0 0-92,9 0-189</inkml:trace>
  <inkml:trace contextRef="#ctx0" brushRef="#br0" timeOffset="100109.4628">15902 10326 99,'0'0'450,"0"0"-450,0 0 0,0 0 23,0 0 13,0 0-30,0 0-2,151-35 10,-108 11 9,-1-4-3,-4-3-5,-9-1-5,-11-2 6,-14-4-16,-4-2-2,0 2-20,-18 6 8,-7 8 5,-7 5 0,1 12 4,-1 2-1,4 5 1,0 0 5,2 11 11,1 15 7,3 6 17,4 3 3,8 2-5,9 0 2,1-4-15,0 2-8,22-1 5,7-4-3,5-4-3,1-8-3,3-6-1,9-6 2,1-3-3,14-3-6,4 0-5,5-20-68,6-11-119,-12-8-370</inkml:trace>
  <inkml:trace contextRef="#ctx0" brushRef="#br0" timeOffset="100643.2619">16522 9490 49,'0'0'373,"0"0"-352,0 0 6,0 0 79,0 0-27,0 0-41,6-18-17,17 15 6,8-1 12,11-3-19,7 4-12,2 1-8,3 2 0,-3 0-24,1 0-91,-8-5-162</inkml:trace>
  <inkml:trace contextRef="#ctx0" brushRef="#br0" timeOffset="101205.7549">17054 9157 482,'0'0'23,"0"0"12,0 0 19,0 0 9,76-111-21,-51 99-31,-1 3 4,1 8 13,-1 1-13,1 0-5,0 0-8,-2 17-2,-4 10-1,-6 4 1,-4 8-1,-4 0 1,-5 6 0,0-3 1,-7-6 1,-11-2-2,1-5-1,-4-4 1,-1-2 3,-1-3-1,6-7 0,2 1 0,1-3 0,2-4 3,3 0 2,3-4 0,4 0 0,0-3-2,2 0 7,0 0 2,0 0-1,0 0-5,0 0 3,0 0 6,0 0 1,4 0-2,21 0-4,14 0-6,13-3-4,13-4 1,-1 0-3,1 0-2,-7 2-9,-13 3-30,-10 1-35,-9-1-62,-7-7-99</inkml:trace>
  <inkml:trace contextRef="#ctx0" brushRef="#br0" timeOffset="101894.8158">17703 9013 347,'0'0'87,"0"0"14,0 0 0,0 0-25,0 0-23,0 0-22,40-62-19,-34 62-12,5 14 0,6 11 4,-4 4 11,-3 8 3,0 1-10,-4 4-1,-3-4-3,-3 0-3,0-6 0,0-6 1,0-8-2,0-8 0,0-6 1,0-1-1,0-3 4,0 0 7,0 0 8,0 0 5,9-12 19,6-15-31,10-9-12,2-8-2,6 0-5,-2-1-3,-2 5 0,-8 12 6,-8 9 2,-7 8 2,-4 7 1,1 2 1,-3 2 0,0 0 2,0 0-4,0 0-4,0 0-1,0 0-3,0 0-1,0 0-2,-3 0-1,-14 14 6,-6 3 5,6-2 1,-1 2-1,2-5 1,7 0 0,-1 0 0,3-3 0,4 1 0,1-2-1,2-1 1,0 0 2,0 2-1,12 1 1,17 0 3,6 2 3,9 0-3,-1-2 1,-3 0-6,-5-2-2,-10 0-8,-9-2-16,-7-2-20,-5 2-10,-3 3-21,-1 0-60,0-4-81</inkml:trace>
  <inkml:trace contextRef="#ctx0" brushRef="#br0" timeOffset="102444.9604">18541 8891 398,'0'0'105,"0"0"-89,0 0 69,0 0 7,0 0-43,0 0-49,118-2-4,-51-1 4,3-2 3,-4 1-2,-1 1 2,-9 1-2,-10-1-1,-15 3 0,-12 0-1,-13 0-26,-6 0-49,0 0-99,-25 8-14,-15 1-92</inkml:trace>
  <inkml:trace contextRef="#ctx0" brushRef="#br0" timeOffset="102658.9617">18755 8921 330,'0'0'84,"0"0"-3,0 0 18,0 0-11,0 0-26,0 0-23,0 0-24,0 20-12,7 12 12,2 6 20,-2 7-6,-2 0-12,0 6-13,1 0 1,-2 4-5,-4 1-54,0-5-110,0-12-148</inkml:trace>
  <inkml:trace contextRef="#ctx0" brushRef="#br0" timeOffset="104428.9021">9959 12128 378,'0'0'62,"0"0"-60,0 0 5,0 0 46,0 0-6,0 0-29,-13 0 0,13 0 20,0 0 13,0 0 0,0 0-12,0 0 1,0 0-16,0 0-22,-3 0-2,1 0-3,0 0-5,0 0-5,0 0-2,0 0 1,-3 0 8,0 0 4,-4 0 2,-6 0-1,-3 0 1,-5 0 0,2 0 0,0 1 0,5-1 1,3 2-1,5-2 0,6 0 0,2 0 2,0 0 0,0 0 6,0 0 12,12 0 3,22 0-9,20-9-9,12-3 3,13-1-4,3 5-4,0 2-3,-1 6-36,-14 0-75,-19 0-58,-25 4-91</inkml:trace>
  <inkml:trace contextRef="#ctx0" brushRef="#br0" timeOffset="104656.1406">9949 12325 436,'0'0'36,"0"0"-10,0 0 51,0 0 4,0 0-31,0 0-16,20 0 5,28-3-21,15-9-13,7 0 2,2 4-5,-8 2-2,-1 6-15,-3 0-42,-6 0-73,-7 0-100</inkml:trace>
  <inkml:trace contextRef="#ctx0" brushRef="#br0" timeOffset="105307.4354">12103 11748 315,'0'0'145,"0"0"-71,0 0-15,0 0 30,0 0-13,0 0-46,0-30-29,0 30-1,0 4-13,0 21-3,0 8 16,0 10 15,-11 3-6,-2 3 0,0-2 0,2 1-3,-1-2 2,3-5-8,1-8 1,3-4 3,1-9-3,3-8-1,1-6 0,-2-2 2,2 0-2,0-3 2,0-1 1,0 0-1,0 0 4,0 0-1,0 0-2,0 3 0,12-3 2,20 0 4,17 0 6,12 0-8,1 0-7,1 0 0,-10 0-1,-8 0-16,-18 0-10,-10 0-15,-13 0-18,-4 0-7,0 0-24,-1 0-58,-19-4-206</inkml:trace>
  <inkml:trace contextRef="#ctx0" brushRef="#br0" timeOffset="105562.9277">11963 12068 422,'0'0'100,"0"0"-73,0 0 25,0 0 27,147-60-12,-96 48-31,5 4-25,-6-1-8,-11 6-3,-10 0-1,-11 3-11,-7 0-34,-4 0-44,-7 0-66,0 0-47</inkml:trace>
  <inkml:trace contextRef="#ctx0" brushRef="#br0" timeOffset="105796.9819">12070 11829 426,'0'0'15,"0"0"25,0 0 72,0 0 9,0 0-51,31-111-32,-14 98-8,6-2-9,-1 7-2,1 2-19,4 3-3,0 3-14,4 0-55,0 0-78,-4 9-90</inkml:trace>
  <inkml:trace contextRef="#ctx0" brushRef="#br0" timeOffset="107796.9347">12998 12186 208,'0'0'303,"0"0"-294,0 0 61,0 0 40,0 0-72,0 0-31,35-13-6,-6 0 5,1-1-1,9-4 0,1-2-5,3-5 3,-3 1-1,-9-1-1,-9-1 0,-9 1-1,-11 4-2,-2 0-3,0 10 1,-6 4 1,-23 7-5,-11 0 0,-11 2 8,-5 20 1,3 7 13,7-2-1,13 4 20,13-4-14,11 1-1,9 2-1,0 1-5,29-1 2,16-4 5,15-6-3,9-11-3,3-4-4,-1-5-9,-9 0 0,-6 0-36,-9-18-64,-7-6-70,-11-6-204</inkml:trace>
  <inkml:trace contextRef="#ctx0" brushRef="#br0" timeOffset="108121.3631">13599 11652 603,'0'0'165,"0"0"-124,0 0 47,0 0-46,0 0-42,149-62-4,-70 52-2,6 5-7,-8 5-22,-12-3-78,-18 3-131</inkml:trace>
  <inkml:trace contextRef="#ctx0" brushRef="#br0" timeOffset="109274.86">14128 11275 547,'0'0'35,"0"0"3,0 0 8,0 0-13,0 0-24,137-95-9,-100 95 1,-4 0-1,-4 0 0,-5 20 0,-8 11-5,-5 7 5,-11 8 0,0 7 3,0-2 0,-15 1 2,-6-6 1,-2-11-3,2-5 4,5-8-2,5-4-2,-1-7 0,10-8 2,0-3 0,2 0 1,0 0 5,0 0 6,0 0 5,0 0-1,14 0-7,17 0 0,11 0 0,8-1-6,0-8-4,0-2-3,-5-3 1,-8 2-2,-5-9 0,-3-4-2,-5-4-2,-2-9 2,-6-4-4,-7 0 0,-5 0 2,-4 7-3,0 7 6,0 8 1,0 4 2,0 4 1,0 4 4,0 0-1,0 2 4,0 3-6,0 0 3,0 1 8,0 0-1,0 2-4,0 0-3,0 0-7,0 0-2,0 0-8,0 19-11,0 16 14,0 9 7,0 9 6,0 1 0,0-1-1,0-1-3,1-9 0,2-9-1,-1-7 0,-2-12-1,0-4-1,0-8 0,0-3-1,0 0 2,8 0 11,3-6 9,9-17-7,7-14-13,2-11-1,2-8-7,-1 2-15,-2 4 9,-6 13 8,-4 9 6,-7 10 1,-3 9 0,0 2 5,-6 7 4,0 0 0,-2 0-3,0 0-3,0 0-4,0 0-1,0 0-9,0 0 0,0 4-5,-4 11 5,-11 3 7,-1 1 3,-5 3 0,1 2 0,0 1 2,2-3-2,3 0 0,6-5 0,0-4 0,6-6-1,2-7 2,1 0-2,0 0 2,0 5-1,1 2 1,24 4 8,9-1 1,3 2 4,3-2-8,-1 0-5,-4-2 2,-8-4-2,-10 0 0,-3-2 0,-5-1 1,-5 2 1,-4 0-3,0-2-8,0 1-13,0 0-42,0 4-65,0-3-78,0-3-152</inkml:trace>
  <inkml:trace contextRef="#ctx0" brushRef="#br0" timeOffset="109965.0877">15443 11240 225,'0'0'64,"0"0"-47,0 0 53,0 0-1,0 0-46,0 0 4,0-17 13,-3 17 4,-1 0-10,-5-2-10,2 0-13,-3 2-3,5-2 2,1 0 3,-1 1 11,3 1 13,2 0 8,0 0 3,0 0-4,2-7 7,29 0-19,16-4-32,10 2-3,8 0 0,0 1 2,2 4 1,-6 0-3,-15 2 2,-13 2-7,-18 0-15,-9 0-34,-6 0-60,-6 0-58,-22 10 71,-9 0-72</inkml:trace>
  <inkml:trace contextRef="#ctx0" brushRef="#br0" timeOffset="110174.9254">15619 11211 212,'0'0'119,"0"0"-4,0 0 12,0 0-23,0 0-28,0 0 2,-16-11-12,16 11-15,0 0-24,0 0-27,0 7-14,0 15 14,0 10 7,0 8 3,0 6-7,0 11-1,0 3-2,0 2-76,0-12-119,0-13-204</inkml:trace>
  <inkml:trace contextRef="#ctx0" brushRef="#br0" timeOffset="111645.626">8004 12101 269,'0'0'50,"0"0"-44,0 0 6,0 0 60,-27 134-14,25-97-29,-2-1-9,-1-2-4,5-4-2,-2-4-6,2-3-2,0-8 0,0-5-3,0-6-2,0 1 2,0-2-2,0-1 0,0 2 1,-2-1-2,2 1 0,0-3 0,-2 7 0,2-1 0,-2-2 0,-1 4 0,3-2 0,0 0 0,0 0 0,0 4 0,0-1 0,-4-1-1,3 1 1,-1-1 0,0-1 1,0-4-1,-1 0 0,3-2 0,0 0 0,0-2 0,0 2 0,0-2 0,0 0 2,0 0 0,0 0 4,0 0 6,0 3-1,0-3-6,0 3-4,0-3-1,0 0 0,0 0 0,5 0 2,15 0 2,14 0 6,5 0 4,13-3-3,2-4-6,2-1-3,-6 0-2,-3 4-1,-13 1 1,-10 1-4,-15 2-6,-7 0-10,-2 0-17,0 0 0,-4 0-22,-19 0 11,-1 2-82,4 1-157</inkml:trace>
  <inkml:trace contextRef="#ctx0" brushRef="#br0" timeOffset="111939.1292">8037 12421 357,'0'0'52,"0"0"-13,0 0 28,0 0-35,0 0-27,0 0-2,129-57 4,-86 47-3,-7 2 0,-5 2 1,-14 3-5,-5 3 0,-8 0-10,-4 0-31,0 0-61,0 0-63,0 0-11</inkml:trace>
  <inkml:trace contextRef="#ctx0" brushRef="#br0" timeOffset="112251.1433">7964 12224 212,'0'0'111,"0"0"-74,0 0 26,0 0 20,0 0-19,0 0-31,-18-33-16,18 26 7,0-1-1,9-2-1,7-2-9,4-1 6,9 0-6,3-1 0,7 0-5,2-1-8,12 5 0,0 1-1,7 2-1,-5 7-14,-7 0-67,-13 0-121,-14 12-245</inkml:trace>
  <inkml:trace contextRef="#ctx0" brushRef="#br0" timeOffset="112515.8698">8606 12457 514,'0'0'100,"0"0"-83,0 0 51,0 0 21,0 0-47,0 0-38,11 0-4,-9 14-12,3 9-1,-3 12 13,0 7 8,3 6-7,6 6-1,9 6-1,9-9-99,9-10-149</inkml:trace>
  <inkml:trace contextRef="#ctx0" brushRef="#br0" timeOffset="113660.8305">11021 10979 199,'0'0'88,"0"0"-43,0 0 4,0 0 7,0 0-21,0 0-11,-12-12-7,12 12 9,0 0 0,0 0-5,0 0 2,0 0 3,0 0 8,0 0-3,6-5-7,31 0-6,20-4-12,30-3 9,29 1 6,23-4-10,23-1 0,19 0 8,6-2-1,-5 2-6,-12 0-2,-18 2-7,-19 2-2,-17 0 0,-16 0 0,-17 2 0,-14 0-1,-5-1 2,-1 6 5,2-2 1,6 2-7,8 3-1,5 0 0,5 0 0,0 0 0,-2 0 1,-2 0-1,-2-2-1,1 2 1,1 0 0,-5-2 0,-4-2 1,-12 0-1,-8-2 1,-13-1 3,-14 1-4,-15 3 3,-4 1 6,-8 1 3,1 3 7,-3 0-12,0 0-7,0 0-7,0 0-16,0 0-30,0 0-50,0 11-102,-3 5 44</inkml:trace>
  <inkml:trace contextRef="#ctx0" brushRef="#br0" timeOffset="123738.1208">1854 13922 64,'0'0'23,"0"0"-13,0 0-4,0 0 3,-56 111-9,40-83 0,-1 2 1,-3 1-1,-3 1 0,-2 3 1,-2-1-1,6-6-44</inkml:trace>
  <inkml:trace contextRef="#ctx0" brushRef="#br0" timeOffset="124860.6631">1717 14957 307,'0'0'50,"0"0"-39,0 0 43,28-102-7,-18 66-20,4-4-7,-3-5 11,0-7-24,-1-2-6,-2-4-1,0 4-1,-2-3-5,-2 11-17,-4 7-8,0 4 29,0 7 2,0 6-1,0 3 1,-4 2 0,-6 5-2,4 2 2,2 2 0,-1 4-1,3 2-1,-3 2 1,1 0-3,-6 0 2,2 0-3,-6 14 1,-1 13 4,1 12 2,4 9 7,1 4 11,9 9 0,0 3-5,0 6-5,0-8-3,13-4-6,4-12 1,1-6 1,3-8-1,1-5-2,3-7-15,6-6-43,5-10-26,4-4-59</inkml:trace>
  <inkml:trace contextRef="#ctx0" brushRef="#br0" timeOffset="125693.2859">2109 14529 313,'0'0'85,"0"0"-57,0 0 0,0 0 23,0 0-40,0 0-7,-46 58 5,39-19 8,5-3-8,2-7-6,0-6-3,7-5 3,9-6 2,-1-4-4,2-3 2,5-5-1,-7 0 2,3 0 0,-3-5-4,-1-17 0,-1 0-1,-7-12-3,0 5-16,-6-2 19,0 4-2,0 2 0,-10 4 3,-7 6 0,-5 1 5,-1 4 5,2 3 7,5 6 4,9 1 10,4 0 9,3 0-22,0 0-14,0 0-4,0 0-6,3 0-2,26-4 3,8 2 5,14-4 2,5 0-2,2-4 0,2 2-6,0-2-6,0-2-1,-3-2 3,0 0 1,-7-3-1,-10 5 1,-14 7 2,-15-2 1,-7 7 6,-4 0 1,0 0-1,0 0 4,0 0-1,0 0-3,0 0 0,-12 0-4,-11 10 1,-4 4 2,-2 8 1,2 1 0,4 3 0,4-3 0,8 0 0,7-2-2,4-2-2,0 3-2,8-5 3,20 0 3,4-5 2,7 0-1,-4-2 1,-4 2-2,-6-4 0,-7 2 0,-7-4-3,-7 0 1,-1-4-2,-3 7 2,0-6-3,0 7 5,-22 4 3,-12 2 15,-4 2-2,2-4-5,0-4-7,10-3-3,6-2-1,9-5-11,4 2-25,7-2-47,0 0-142</inkml:trace>
  <inkml:trace contextRef="#ctx0" brushRef="#br0" timeOffset="126112.6998">3190 14321 268,'0'0'89,"0"0"-63,0 0 33,0 0-2,0 0-47,0 0-10,-75 21 3,46 2 1,9 2 5,9-2-8,7 1 0,4-2-1,0 1 2,13-1 1,15 0 1,9 0 6,3 0-3,-4 0 0,-8-4-6,-5-4 1,-8 0-2,-5-7-1,-8 2-1,-2 5 0,0-6 2,-27 10 8,-8 0 21,-4-4-13,6-1-16,4-3-11,4-7-53,8-1-57,5-2-208</inkml:trace>
  <inkml:trace contextRef="#ctx0" brushRef="#br0" timeOffset="126870.7566">4287 14141 98,'0'0'62,"0"0"10,0 0 13,0 0-12,0 0-23,0 0-29,0-8-21,0 12 2,0 18 0,0 12 54,0 6-8,-1 6-7,1 0-12,0 3-12,0 2-11,0 6-2,1 1-4,11-6-7,2-11-34,-1-10-37,-2-11-68,-4-13-81</inkml:trace>
  <inkml:trace contextRef="#ctx0" brushRef="#br0" timeOffset="127211.7194">4193 14404 236,'0'0'108,"0"0"-75,0 0 11,0 0-6,0 0-38,0 0-10,-8-7-25,8 7 5,0 0 12,0 0 4,0 0 14,0 0 0,0 0 7,0 0 13,0 0 11,0-2-6,0 2-17,0 0-8,0 0 0,0 0-3,0 0-14,0 0-18,0 0-42,0 0-59</inkml:trace>
  <inkml:trace contextRef="#ctx0" brushRef="#br0" timeOffset="127385.732">4193 14404 175</inkml:trace>
  <inkml:trace contextRef="#ctx0" brushRef="#br0" timeOffset="128010.7021">4193 14404 175,'142'-93'144,"-151"91"-103,2 2-7,-5 0 20,-5 16-29,-6 14 2,1 5 22,7-2-12,7 6-27,8-4 0,0 4-6,10 0 0,22-7-1,10-6 7,3-14-9,-6-7-1,-3-5-7,-5 0-6,-6-28 2,-7-7-1,-11-12-5,-7-8 4,-3 6-3,-23-1-3,-10 9 15,-5 12 4,4 4 10,-1 4 19,9 9 5,6 3 7,10 3 11,7 4 8,4 0-13,2 2-28,0 0-15,0 0-4,0 0-6,13 0-7,28 0 11,25 0 2,16 0 0,7 0-7,3-8 1,-5-6 5,-9 0-7,-13-4-8,-15-2 3,-13-3-5,-10 0 6,-14-3 2,-7 2-4,-6 2 12,0 5 0,-9 8-3,-13-4 0,-3 7 0,-2 1 2,6 2 3,-2 1-1,7 2 1,3 0 0,4 0 0,5 0 0,-1 0 0,3 19 1,0 13-1,-1 5 23,3 12 17,0 2 10,0 4-3,9-1-12,7 4-15,0 0 0,-3 8-13,2 1-2,-1 2-3,-3-2 1,-1-2-3,-2-4-3,-1-6-29,-1-6-63,1-3-62,0-23-57</inkml:trace>
  <inkml:trace contextRef="#ctx0" brushRef="#br0" timeOffset="128192.6049">4905 14680 447,'0'0'130,"0"0"-20,0 0-12,0 0-30,0 0-60,61-110-8,-14 92-19,0 12-35,2 0-37,-12 4-45,-10-2-95</inkml:trace>
  <inkml:trace contextRef="#ctx0" brushRef="#br0" timeOffset="132646.4241">6078 14561 503,'0'0'104,"0"0"-91,0 0-2,0 0 38,0 0-45,0 0 0,123-115-3,-79 87 5,-6 1 6,-2 1-3,-7 0 5,-5 3-4,-6-4-6,-7 1-3,-4 2-2,-4-3-1,-3 4-4,0 2 0,-14 7 0,-15 5-2,-7 6-1,-4 3 2,-1 0 1,4 9 5,4 17 0,3 4 1,8 4 7,9 6-3,9-2 3,4 0-3,17 0 1,26-3 5,13-7-5,8-8 5,-1-10-4,-3-8-2,-10-2-1,-9 0-3,-5-10-1,-9-12-3,-3-9 1,-4-1-1,-4-8-16,-3 1 7,1-2-5,-6 5-12,-1 9-2,-2 6 25,-5 9 6,0 4 2,0 3 3,0 5 9,0 0 3,0 0-16,4 7-1,-1 20-3,1 4 4,2 5 19,3 1-10,3-2-5,-1 0-2,0-4-1,4 0 1,-6-9 0,-3-4-2,0-11-6,-4-5 0,-2 1 3,0-3 3,0 0 7,2 0 6,2-17 6,9-10-19,6-9-6,5-3-23,3 3 18,-3 10 8,-4 6 3,-4 8 0,-5 7 2,-4 5 4,-1 0-1,2 0-5,-2 14 0,5 13 8,1-1-1,1 1 1,-1-1 0,9-3-7,-1 0 2,5-9 3,1-6-4,3-4 2,-2-4 5,2 0-1,0-12-3,4-13 0,3-5-5,-1-3-1,-1-8-8,-7-1-19,-5-4-11,-14 4-2,-4 10 7,-4 2-1,-10 11 26,-21 10 4,-5 1 1,-3 8 1,3 0 3,7 0 1,11 3 7,7 14-2,5 4 2,6 6 3,0-3-3,12 0-4,20-4 1,3-2 4,7-7-1,-2-4-2,0-5-4,-6-2-2,-3 0 0,-4 0-6,-2-14-1,2-6-9,2-4-12,-1-6-11,4 0-5,1 1 28,1 10 16,-5-2 2,2 10 4,1 3 0,-2 4 19,-1 4-10,-4 0-15,-10 9-2,-1 18-1,-5 7 3,-7 2-1,-2 1 1,0-6 0,0-4-5,-2-10 3,-7-13 2,0-4 1,-3 0 45,4 0 30,-6 0-21,7-18 10,3-4-4,4-10-36,0-4-23,9-6-2,27-3-4,10-1-24,13 7-15,-1 11-34,-7 14-22,-15 14-61,-17 0-166</inkml:trace>
  <inkml:trace contextRef="#ctx0" brushRef="#br0" timeOffset="133246.766">8321 14119 122,'0'0'92,"0"0"-36,0 0-2,140-111-21,-103 79-2,-2 0-16,-11 6 1,-11 4-5,-13 9 33,0 4 3,-13 9-47,-30 0-5,-8 6 2,-5 23 3,2 3 7,12 9 7,9-1 0,10-1 1,13-11-6,5 2-7,5-15 0,0 0-1,11-5 3,10-10 4,0 0 6,0 0 4,-2 0 5,1-18-10,3-4-4,2-4-2,-1-5-7,1-1-2,-2 4-7,-4 2-11,-1 8 10,-7 6 9,-7 7 1,-2 5 3,1 0-1,0 0-2,5 5-9,1 21 4,0 10 5,0 11 5,-3 3 2,-1 6 0,-3 4-6,-2-2 3,0 0-2,0 2-1,0-3-1,-8-11-17,-12-10 17,1-11-5,-3-11 2,-7-7 3,-4-2 0,-8-5 4,4 0-2,1 0-2,9 0-6,11 0-44,15 0-100,1-3-265</inkml:trace>
  <inkml:trace contextRef="#ctx0" brushRef="#br0" timeOffset="133784.5084">8971 13939 459,'0'0'56,"0"0"-56,0 0 0,0 0 5,0 0-4,0 0 14,36 109 8,-17-81-13,5-3 1,-3-11 3,0-4-6,1-4-2,-2-6-1,2 0 3,-3 0 1,-4-9-3,-3-8-3,-6-8-3,-4-7-11,-2 0 5,0-2-10,0 5-10,-6 6 23,0 9 3,2 4 8,0 8 9,4 2 1,0 0-8,0 0-8,0 0-2,0 5-12,0 20 5,4 9 7,4 13 17,-2 0 11,-4 10 3,-2-3-4,0-1-13,0 0 9,-8-4-15,-13-8 2,-4-5-4,-1-5-6,-10-5 0,-2-6-24,-3-8-81,8-12-116</inkml:trace>
  <inkml:trace contextRef="#ctx0" brushRef="#br0" timeOffset="134215.2061">10113 14052 19,'0'0'473,"0"0"-377,0 0-24,0 0 35,0 0-30,0 0-43,29-60-34,24 55-6,15 0-3,3 5-2,-4 0-23,-10 17-57,-21 5-81,-20 0-159</inkml:trace>
  <inkml:trace contextRef="#ctx0" brushRef="#br0" timeOffset="134388.7101">10190 14309 579,'0'0'74,"0"0"-35,0 0 57,0 0-19,0 0-74,123-28-3,-54 17-3,0-1-14,-10 7-67,-13-3-55,-15-4-62</inkml:trace>
  <inkml:trace contextRef="#ctx0" brushRef="#br0" timeOffset="143312.5789">11858 13814 232,'0'0'64,"0"0"-52,0 0-1,0 0 15,0 0 0,0 0-13,0 0-2,0 0 22,11-48-3,-8 40 5,-3 2 0,0 0-16,2 0-10,0-1-2,1 4-1,-1-1 4,0-1 0,-2 0 0,0 1-1,0 0-2,2 1 1,-2 3 3,0 0 3,0 0-5,0 0-9,0 0-7,2 13-9,-2 16 9,2 12 7,0 5 3,-2 3 2,0-3-1,3 0 0,-1-5-2,0-5 1,3-4-3,-3-3 1,-2-8-1,0 4 1,0-7 0,0-4-1,0-5 2,0-2 0,0-2-1,0-5-1,0 0 1,0 0 0,0 0 1,0 0 3,0 0-1,0 0 2,0 0-2,0 0-1,0 0 1,0 0-2,0 0-1,0 0 4,18 0 2,22-12-1,18-5-5,11 0 1,-1 2-1,-8 5 0,-11 3-1,-14 6-1,-15 1-3,-9 0-9,-6 0-6,-3 0-6,-2 0-9,0 0-21,0 0-33,-5 0-3,-13 0-31,-1 0-112</inkml:trace>
  <inkml:trace contextRef="#ctx0" brushRef="#br0" timeOffset="143612.6938">11932 14016 166,'0'0'52,"0"0"-2,0 0-5,0 0 23,0 0-22,0 0 0,-78-36-4,78 35-10,0-6-4,2-1 0,21-3-22,8-3-5,6-3 13,5 4-7,-1 2-2,-4 5-5,-5 4 0,-9 2-7,-8 0-16,-1 0-18,-4 0-37,-1 2-19,1 4-51,-4-4-28</inkml:trace>
  <inkml:trace contextRef="#ctx0" brushRef="#br0" timeOffset="143922.2342">11733 13776 154,'0'0'74,"0"0"-35,0 0 30,0 0-3,0 0-23,0 0-28,3-75 4,21 58 2,10 1 3,1-2 17,2 4-31,0 4-8,-1 3 0,-5 5-2,-6 2-3,-4 0-6,0 0-13,-3 0-27,3 0-24,0 2-63,-3-2-106</inkml:trace>
  <inkml:trace contextRef="#ctx0" brushRef="#br0" timeOffset="144500.7727">12953 13904 288,'0'0'63,"0"0"-30,0 0 39,0 0 7,0 0-31,0 0-16,20-38-20,18 23-7,9-2 11,8 3 3,3 2-11,-7 4-8,-9 1 0,-7 7-4,-9 0-10,0 0-18,1 0-18,2 0-40,5-5-32,-2-7-192</inkml:trace>
  <inkml:trace contextRef="#ctx0" brushRef="#br0" timeOffset="145068.592">13847 13346 274,'0'0'85,"0"0"-31,0 0-8,0 0 4,0 0-17,0 0-20,0-12-10,0 12 6,0 0 3,0 0-6,0 0-6,2 9-3,7 17 3,2 9 5,-5 8 9,2 6 3,-2 2-13,-2-1 2,1-4 0,-3-5-5,0-7 0,-2-8-1,0-4 1,0-9-1,0-2 2,0-3 0,0-4-1,0-4 0,0 0 1,0 0-1,0 0 2,0 0 4,3 0-3,6 0-2,8 0-2,10 0 7,8 0-5,6 0 1,3-11-2,1 4-1,-7-1-1,-9-1-3,-11 8-1,-10-3 2,-3 1 0,-3 2 2,-2 1 0,0 0-8,0 0-25,0 0-44,0-2-102</inkml:trace>
  <inkml:trace contextRef="#ctx0" brushRef="#br0" timeOffset="145318.4539">13920 13636 213,'0'0'124,"0"0"-59,0 0-9,0 0 11,0 0-22,134-93-26,-108 84-11,1 6-8,-6 1-1,-4 2 1,-3 0-9,-8 0-23,-6 0-48,0 0-52,-4 8-45</inkml:trace>
  <inkml:trace contextRef="#ctx0" brushRef="#br0" timeOffset="145510.597">13798 13371 332,'0'0'108,"0"0"-50,0 0 17,0 0-10,0 0-36,75-103-18,-26 91-9,7 7-2,0 5-2,-2 0-5,-7 12-30,-1 12-63,-8 1-109</inkml:trace>
  <inkml:trace contextRef="#ctx0" brushRef="#br0" timeOffset="145834.7142">14589 13818 288,'0'0'119,"0"0"-39,0 0 3,0 0-14,0 0-11,0 0-23,-2-39 11,2 39-32,0 0-14,0 12-12,-5 13 9,3 5 3,0 7 4,2 4-1,0 3-3,0 4-1,0-3-90,9-17-160</inkml:trace>
  <inkml:trace contextRef="#ctx0" brushRef="#br0" timeOffset="150302.4542">10628 15344 111,'0'0'53,"0"0"-26,0 0 18,0 0 63,0 0-106,0 0-1,0 0 11,0-7 3,0 7-6,0 0 9,0 0 7,4 0-2,5-5-3,7 1-7,4 1 1,13-6-2,8-2 2,7 8-5,4-1-8,-6 0-1,-5 4-4,-12 0-18,-10 0-16,-9 8-48,-8 6-60,-2-2-55</inkml:trace>
  <inkml:trace contextRef="#ctx0" brushRef="#br0" timeOffset="150538.8173">10712 15562 254,'0'0'135,"0"0"-97,0 0 2,0 0 15,0 0-23,0 0-24,103-10 2,-47 3 1,1 0-11,-3-1 0,-7 7 0,-7 1-18,-4 0-68,-7 0-70,1-3-126</inkml:trace>
  <inkml:trace contextRef="#ctx0" brushRef="#br0" timeOffset="190033.2712">12161 14834 94,'0'0'134,"0"0"-94,0 0-4,0 0 18,0 0-10,0 0-19,0 0-12,7 0 0,-7 0 7,0 0 6,0 0 1,0 0-1,0 0-6,0-1-7,0 1-8,0 0 2,0 0 4,0 0 2,0 0 2,0 0-3,0 0-1,0 0-3,0 0-8,0 0-1,2 6-7,3 20 8,-3 6 0,1 8 27,-1 5-13,-2-2-1,2-2-8,0-2-1,2-8 0,1-2 2,-3-3-6,-1-4 1,-1-2 0,0-3-1,0-4 1,3 0 1,-3-10-1,0 2 0,0-1-1,0-1 0,0 0 0,0 1 0,2-4 0,-2 0-1,0 0-5,0 0-1,0 0 6,0 0 0,0 0 0,0 0 1,0 0 0,0 0-2,0 0 2,0 0-1,0 0 0,0 0 1,0 0 0,0 0 2,0 0 1,3 0-1,2 0 0,8 0 2,11 0-2,12 0 10,7 0-2,1 0-8,-4 0-1,-9 0-1,-4 0-1,-7-4-9,-5 4-10,-5 0 1,-6 0 2,-4-3 2,0 3-12,0 0-12,0 0-28,1-1-40,3-5-128</inkml:trace>
  <inkml:trace contextRef="#ctx0" brushRef="#br0" timeOffset="190445.1056">12213 15186 111,'0'0'145,"0"0"-96,0 0-24,0 0 9,0 0 4,0 0 2,-23-21-3,23 21-2,0-2-2,0-2-8,0-5 11,16-4-19,13 0 0,11-2-9,12-1 2,1 6 1,-2-2-5,-7 7-4,-7 0-2,-9 5-4,-9 0-12,-4 0-19,-4 0-21,-7 0-27,-4 0-55,0 0-111</inkml:trace>
  <inkml:trace contextRef="#ctx0" brushRef="#br0" timeOffset="190804.6785">12192 14869 295,'0'0'69,"0"0"-29,0 0 23,0 0-10,0 0-28,0 0-15,-2 0 3,2 0 16,0 0 9,0-4 4,11-3-11,14 0-10,4-1-12,9-2 0,2 2-1,0 2-7,5-1-1,-4 6-1,-4-3-18,-8 4-24,-7 0-11,-11 0-37,-7 4-35,-4 10-35</inkml:trace>
  <inkml:trace contextRef="#ctx0" brushRef="#br0" timeOffset="191548.2068">13414 15205 126,'0'0'141,"0"0"-91,0 0 8,0 0 34,0 0-19,0 0-41,-60 0-16,60 0-16,0 0 0,16 0 2,6 0 4,5 0 0,6 0-2,5-1-4,2 1 0,7-4-2,2-1 1,-1 5-6,2-1 4,-10-2-7,-10 2 3,-6 1 7,-13 0 0,-7 0 4,-4 0 4,0 0 17,0-3 8,0 3 1,0-1-8,0 1-10,0 0-11,0 0-5,0 0-4,0 0-46,0 0-60,0 0-160</inkml:trace>
  <inkml:trace contextRef="#ctx0" brushRef="#br0" timeOffset="192838.4233">14437 14869 287,'0'0'50,"0"0"-15,0 0 14,0 0-9,0 0-31,0 0 2,0 0-1,20-62 2,-13 53 10,-5 1 1,-1 2-3,3 1-1,-2-4-5,-2 5-6,0-5 5,2 4 2,0 2-9,0 3 8,1 0 1,-3 0-9,0 0-4,0 0-2,0 0-3,3 0-3,-1 0-2,2 17 5,0 12 3,1 6 12,-5 5 2,0 3-11,0 3 7,0-2-7,0 0-1,-3-2 0,3-7-2,0-9 0,0-4 2,0-7-2,0-2 0,-2-5 0,2-4 0,0-3 3,0-1-2,0 0 1,0 0 3,0 0 1,0 0 3,0 0 4,0 0 17,0 0-5,5 0-5,19-4-9,12-5-11,7-5-2,3 1 2,3 3-2,-4 1 1,-12 5 1,-6 1-3,-13 3-9,-8 0-12,-4 0 4,-2 0-2,0 0-17,0 0 6,0 0-3,0 7-16,0 2-30,-6-4-19,-12-5-75</inkml:trace>
  <inkml:trace contextRef="#ctx0" brushRef="#br0" timeOffset="193280.5899">14464 15049 223,'0'0'97,"0"0"-35,0 0 9,0 0-17,0 0-27,0 0-14,-2-24-1,2 19 10,0 2 7,0 1 4,0 0-5,0-3-7,0 0-4,9-1-11,5 0-5,-4 0 4,-3 0-1,1 2 3,-1 0 3,7 0 1,6-1-4,7-2-5,3 2-1,5-4-1,0 5 0,-5 3 0,0-2-1,-10 0 0,-6 2-2,-6 1-11,-6 0-27,-2 0-14,0 0-4,0 0-17,0 0-29,-10 0-110</inkml:trace>
  <inkml:trace contextRef="#ctx0" brushRef="#br0" timeOffset="193618.9858">14419 14712 315,'0'0'152,"0"0"-68,0 0-21,0 0-29,0 0-10,166-79 6,-102 66-10,-10 0-6,-12 0-11,-13 6-3,-13 2-3,-5 5-18,-5 0-25,-2 0-17,-4 10-65,0 2-108</inkml:trace>
  <inkml:trace contextRef="#ctx0" brushRef="#br0" timeOffset="194870.59">15250 14969 327,'0'0'97,"0"0"-61,0 0 28,0 0-13,0 0-40,0 0-4,110-28-3,-80 14 1,-4 0 6,-4-2 18,-1-2-14,-6-3-14,-1 0 1,-11 0 2,-3-2-3,0 0-2,0 5-1,-13 0-5,-11 6-2,-5 10 4,-7 2 0,-3 0 1,3 10 4,0 12 5,5 9 23,4 5 13,9 3 5,9 2-4,9-3-10,0-2-1,29-1-11,13-3 10,8-6-13,1-1-8,-2-11-5,-2-4 0,-7-6-4,-3-4 0,0 0-23,3-22-34,1-9-56,-3-6-63,-9-4-201</inkml:trace>
  <inkml:trace contextRef="#ctx0" brushRef="#br0" timeOffset="195306.2039">15631 14441 363,'0'0'123,"0"0"-47,0 0 3,0 0-38,0 0-28,158-44-8,-92 38-5,-3 1-1,-10 2-14,-6 2-52,-14-4-87,-13 2-280</inkml:trace>
  <inkml:trace contextRef="#ctx0" brushRef="#br0" timeOffset="196580.8787">16165 13944 292,'0'0'48,"0"0"-25,0 0-9,147-76 16,-103 66 12,-3 8-25,-10 2-13,-9 4-4,-4 19-1,-5 10 1,-9 8 6,-4 6 0,0 4 13,-25-1 5,-7-1 6,6-3-4,-2-11-4,8-3-3,5-6 2,0-8-7,10-4 4,5-10-10,0-1-1,0-3 8,4 0 3,21 0 1,11-3 3,13-10-14,1-2-8,2-2 0,-7 3-9,-5-3-21,-5-1 16,-6 4-9,-7 0 6,-8 7 17,-5 0 1,-9 3 0,3 4 1,-3 0 4,0 0 1,0 0-2,0 0-5,0 0-1,0 0-4,0 0 1,0 0 2,0 0 1,0 0 1,0 0 1,0 0 1,0 0 7,0-2 16,0-5 15,0-5 14,2-5-38,4-9-15,3-3 1,0-6 1,-2-1-1,-1 0-1,-1 2 2,1 3-1,-4 7-2,4 4 5,-4 4-1,0 3-2,0-1-2,-2 5 0,2 6 1,-2-2 3,0 5 10,0 0-6,0 0-8,0 14-15,2 16 12,1 10 3,0 0 5,4 5 5,3-4-4,-1-2-4,1-5 0,0-8 1,-1-8-3,-5-6-3,-3-8-4,2-4 4,-3 0 3,2 0 11,8 0 5,3-22 4,9-11-20,5-9 0,2-2 0,-3-3-14,-3 1 4,-5 7 1,-7 9-10,-5 7 19,-4 11 1,-2 7-1,0 5 1,0 0-1,0 0-6,0 0-8,-4 5-8,-21 16 20,0 5 1,0-2 1,2 2 1,5-7-1,5 2 0,0-3 1,4-1 0,0-3 1,5-3 4,1 1 3,3-1-5,0-1-1,3-1 9,21 2 11,7 1-8,7 2-1,4-2-5,-1 0-4,-6-4-2,-1 0-1,-7-2-1,-8-4 2,-3 3-3,-7-5 0,-3 5-19,2-3-31,-4 0-25,0 1-52,1-3-93,-3 0-238</inkml:trace>
  <inkml:trace contextRef="#ctx0" brushRef="#br0" timeOffset="196865.9052">17362 13834 509,'0'0'123,"0"0"-18,0 0-24,0 0-57,0 0-18,169-64-6,-104 60-1,-3-4-11,-1 4-12,-12 2-6,-14 2-11,-12 0 0,-14 0-41,-9 0-86,0 14-84</inkml:trace>
  <inkml:trace contextRef="#ctx0" brushRef="#br0" timeOffset="197092.1985">17505 13883 355,'0'0'148,"0"0"-41,0 0-17,0 0-27,0 0-49,0 0-12,29 41 16,-23-3 9,-4-1-8,-2 7-16,0 2 1,0 6-4,0-2-59,0-6-114,-6-9-174</inkml:trace>
  <inkml:trace contextRef="#ctx0" brushRef="#br0" timeOffset="198418.2537">10897 16714 206,'0'0'82,"0"0"-27,0 0 16,0 0-5,0 0-14,0 0-15,-6 0 4,6 0 8,0 0 4,0-5 11,0 1-6,16-2-22,13-6-26,13 2-10,11-4 0,-4 2-1,-2 8-3,-11 2-18,-5 2-26,-7 0-27,-5 14-35,-12 9-36,-7 4-24,0 8-116</inkml:trace>
  <inkml:trace contextRef="#ctx0" brushRef="#br0" timeOffset="198605.1748">10888 17004 271,'0'0'181,"0"0"-67,0 0 0,0 0-14,0 0-53,0 0-40,104-36-5,-47 22-2,-1 6-1,-1 3-1,-5 5-21,-6 0-61,1 0-34,-3 0-95</inkml:trace>
  <inkml:trace contextRef="#ctx0" brushRef="#br0" timeOffset="199114.1506">12201 16491 345,'0'0'84,"0"0"-55,0 0 11,0 0 4,0 0-21,0 0-19,2-10 7,-2 10 9,0 0 4,0 0-14,0 8-10,-2 16 12,-13 10 45,-3 2-15,3 5-16,1-2 0,1-3-18,4-4-3,2-1 5,2-3-9,3-7-1,2 2 3,0-13-2,0-2 0,0 0 1,2-8 0,15 2 2,5 2 5,9-4 7,9 0-2,6 0-5,-1 0-7,-5 0-2,-4 0-1,-5 0-19,-5 0-18,-7 0-29,-6 0-28,-11 0-65,-2 0-118</inkml:trace>
  <inkml:trace contextRef="#ctx0" brushRef="#br0" timeOffset="199355.6351">12158 16808 359,'0'0'110,"0"0"-18,0 0 2,0 0-47,0 0-41,0 0-5,141-59 1,-100 55-2,-6 3 1,-4-3-2,-6 4-3,-7 0-39,-3 0-11,-4 0-40,-1 0-44,-8 0-102</inkml:trace>
  <inkml:trace contextRef="#ctx0" brushRef="#br0" timeOffset="199618.4809">12206 16593 214,'0'0'152,"0"0"-59,0 0 23,0 0-18,0 0-17,0 0-1,-14-44-31,14 38-21,9-2-24,16-2-4,4-2-3,6-2 0,8 0 3,1-2-8,8 2-9,0 6-23,-4 2-12,-7 6-69,-11-5-110</inkml:trace>
  <inkml:trace contextRef="#ctx0" brushRef="#br0" timeOffset="200922.2759">13756 16052 296,'0'0'82,"0"0"-43,0 0 4,0 0-17,0 0-9,-128-40-17,90 40 2,-4 0-2,1 0 0,6 10 1,8-6-1,12-1 3,11 2 8,1-5 1,3 0 2,0 0 2,0 0 2,0 0-1,0 0 3,0 0 2,0 0-1,0 0-2,0 0-4,0 0-3,0 0-4,0 0-3,0 0 1,0 0-2,0 0-3,0 10-1,0 2-8,3 19 8,4 15 3,3 7 19,2 13 15,-4 7-12,2-1-6,-1 4 8,-3 5-8,-2-2-13,1-3 0,-3 1 0,0-7-6,-2-8 2,0-7 0,0-8-1,0-10 0,4-10-1,6-5 1,-4-4-1,1-9 2,-5-5 0,0-4 1,2 0 0,-1 0 0,2 0 4,8 0 10,12 0 0,14 0-2,17-13-9,7 0-5,5-5-1,-3 4-1,-9 5-17,-10 5-28,-9 0-30,-14 4-48,-7-4-68,-13-2-135</inkml:trace>
  <inkml:trace contextRef="#ctx0" brushRef="#br0" timeOffset="201471.215">14451 16290 256,'0'0'65,"0"0"-9,0 0 0,0 0 0,0 0-7,0 0-1,-7-99-7,7 94 1,0 1 4,0 4 2,0 0 1,0 0-17,0 0-14,0 0-12,0 18-6,0 12 5,0 10 53,-9 10-8,-2-5-18,6-1-7,1 2-9,4-10-14,0-2 0,0-2-2,7-2-15,6-2-58,0-2-43,1-4-45,-5-8-49,2-9-119</inkml:trace>
  <inkml:trace contextRef="#ctx0" brushRef="#br0" timeOffset="201807.8529">14774 16450 512,'0'0'129,"0"0"-58,0 0-3,0 0-26,0 0-33,156-67-9,-82 59 2,-3-2-2,-13 1 0,-16 6-3,-13 1-14,-15 2-13,-8 0-29,-6 0-57,0 0-94,-16 5-116</inkml:trace>
  <inkml:trace contextRef="#ctx0" brushRef="#br0" timeOffset="203014.1408">15864 16441 309,'0'0'81,"0"0"-51,0 0 17,0 0-13,0 0-21,125-93-8,-105 70-4,-3-4-1,-1 1 2,-7-2 0,-5 2-2,-4 2 2,0 4-1,-8 2-1,-13 7 1,-2 8-3,-7 3 2,2 0 0,-6 8 20,5 16 6,5 10 17,3 2-1,10 4 7,7 1-2,4-5-2,6 4 13,26-5-39,12-4 5,14-7-4,0-7-6,2-5-4,-8-3-10,-13-3 0,-3-6-15,-5 0-41,5 0-41,2-18-71,2-14-175</inkml:trace>
  <inkml:trace contextRef="#ctx0" brushRef="#br0" timeOffset="203482.1407">16364 15825 515,'0'0'117,"0"0"-67,0 0 15,0 0-25,0 0-40,133-35 0,-66 22 0,0 3 0,-13 1-1,-3 9-13,-13 0-41,-9 0-59,-11 0-119</inkml:trace>
  <inkml:trace contextRef="#ctx0" brushRef="#br0" timeOffset="203982.7911">16883 15378 408,'0'0'46,"0"0"-26,0 0 8,140-62 4,-97 62-5,-3 0-23,-3 14-3,-8 16 15,-8 10-15,-13 1 9,-8 12 1,0-4 3,-8 1 4,-21-2 10,-5-3-2,-1 0-7,-4-9-5,8-1 3,7-8-7,8-8-4,10-12-2,6-5-1,0-2-2,0 0 6,19 0 6,20 0 6,14-2-10,7-14-7,0 2-2,-6 5 0,-5-5-16,-14 5 4,-10-1-1,-7 2 7,-11 3 6,-7 5 0,0 0 0,0 0-7,0 0-12,0 0-25,0 0-24,0 0-43,0 0-26,-2 0-80</inkml:trace>
  <inkml:trace contextRef="#ctx0" brushRef="#br0" timeOffset="204574.4863">17527 15325 375,'0'0'150,"0"0"-60,0 0-84,0 0 5,0 0 15,7 116 32,-7-67 3,0-1-30,0-2-11,0-7-9,2-8-6,2-5-3,0-6 0,1-11-2,-2-6 5,-1-3-2,2 0 4,7 0 7,9-17 5,10-9-10,0-15-7,4 0-2,-5-1-11,-4 4-6,-4 4 7,-2 5 10,-6 7 0,-4 6 0,-8 5 1,2 8 3,-3 3 2,0 0-6,0 0-5,0 0-4,0 3-4,-13 17 5,-7 1 8,-5 5 0,3 0 9,5 6 3,0-5-1,7 1 6,5-7-5,5-6-8,0-1-1,0-2 3,11-4 3,12 1-1,4-2 1,2 1-2,6-4-3,-2 0-4,1-1-28,-5 3-45,-7-1-63,-4-1-84,-13 1-249</inkml:trace>
  <inkml:trace contextRef="#ctx0" brushRef="#br0" timeOffset="204958.1412">18178 15507 387,'0'0'159,"0"0"-97,0 0-10,0 0-8,0 0-26,0 0-13,149-89-5,-95 77 0,0 6-1,-2 1-2,-7 5-26,-11 0-27,-12 0-42,-11 0-59,-11 9-141</inkml:trace>
  <inkml:trace contextRef="#ctx0" brushRef="#br0" timeOffset="205197.043">18396 15454 298,'0'0'167,"0"0"-83,0 0 10,0 0-10,0 0-40,0 0-39,-4-4-4,6 27-1,5 6 36,-3 3-5,3 4-6,-3 1-17,1 3-6,4 4-2,3 0-85,7-12-124,2-15-287</inkml:trace>
  <inkml:trace contextRef="#ctx0" brushRef="#br0" timeOffset="206082.0978">19024 15097 441,'0'0'105,"0"0"-64,0 0-27,157-22-13,-66 22 1,0 0-2,2 0 0,-7 0-1,-16 8 0,-18-8 1,-16 0 0,-13 0 1,-15 0 0,-3 0 3,-3 0 20,-2 0 26,0 0-6,0 0-13,0 0-7,0 0-19,0 0-5,5 0-1,1 8-4,2 6 0,7 10 5,0 15 3,-4 11 11,3 16 21,-6 12-14,2 14 17,-6 2-12,-4 9-1,0-1 2,0 0-11,0-2-3,11 3 4,5-1-2,9-10-7,-4-1 0,4-19-7,-4-2-1,-2-12 0,-5-8 1,-5-2 0,-3-6-1,-4-7 0,-2-4 0,0-8 0,-17-1-1,-31 4 1,-22-4 7,-26 2 2,-27 2-2,-20 0-7,-21 2-20,-15 2-98,3-7-85,13-10-106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2T07:52:53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6230 2571 63,'0'0'66,"0"0"-19,0 0 15,0 0-14,0 0-23,0 0-8,0 0-1,-2 0-1,2 0 2,0 0 2,0 0 6,0 0 10,0 0 6,0 0 2,0 0-8,0 0 7,0 0-1,0 0-12,0 0-5,0 0-7,0 0-3,0 0 1,0 0-6,0 0-9,0 14-8,0 14-7,7 14-3,5 14 18,-2 8 13,-4 3 3,-4 0-2,-2 1 8,0-3-18,0-3-1,0-7-2,0-8 3,0-13-2,0-10-1,0-13 1,0-4-2,0-7 3,0 0-1,0 0 5,0 0 6,0 0 6,0 0 10,0 0-3,0 0-10,18 0-6,16-2-4,12-10-2,10-2 8,0 2-11,-2 4 2,-4 3-6,-5 2-6,-11 3 2,-9 0-10,-15 0-10,-8 0-3,1 0-5,-3 0-13,0 0-12,0 6 1,0 0-31,0 0-42,0-6-98</inkml:trace>
  <inkml:trace contextRef="#ctx0" brushRef="#br0" timeOffset="351.5742">6245 3042 327,'0'0'28,"0"0"-25,0 0 33,0 0-9,0 0-9,0 0 5,-56-12 3,56 12-2,0 0 4,0-2 5,0-1 0,18-1 2,16-3-9,15-1-4,7-2 5,-1-1-21,-6 3 4,-11 3-8,-7 0 5,-8 1-12,-10 3 5,-4 1-17,-2 0-6,-5 0-9,-2 0-21,0 0-26,0-3-69,0-5-144</inkml:trace>
  <inkml:trace contextRef="#ctx0" brushRef="#br0" timeOffset="645.1996">6034 2606 325,'0'0'79,"0"0"-11,0 0 20,0 0 12,0 0-11,0 0-21,69-42-40,19 33-26,20-2-2,1 4 6,-15-2-2,-20 7-4,-14 1 0,-16 1-21,-10 0-30,-12 0-42,-7 0-19,-6 0-36,-9 0-104</inkml:trace>
  <inkml:trace contextRef="#ctx0" brushRef="#br0" timeOffset="4454.9632">7505 2958 62,'0'0'130,"0"0"-112,0 0 8,0 0 37,0 0 19,0 0-66,0 0-10,0 0 14,0 0-4,0 0-9,0 0 7,0 0 5,0 0 1,0 0 2,0 0 3,0 0-3,0 0-1,0 0 1,0 0 4,0 0 3,0 0-5,0 0 1,9 0-3,22 0-4,23-2-2,14-10-1,13 2-10,-8-1 1,-8 7 1,-16 4-7,-16 0 0,-12 0 0,-10 0 4,-5 0-4,-6 0 0,0 0-2,0 0 1,0 0 1,0 0 0,7 0-11,2 0-46,4 0-58,4-7-68,6-10-230</inkml:trace>
  <inkml:trace contextRef="#ctx0" brushRef="#br0" timeOffset="5009.3082">8807 2428 118,'0'0'165,"0"0"-106,0 0 7,0 0-20,0 0-5,0 0 0,0-19-12,0 19-8,0 0 3,0 0-4,4 0-7,3 12-13,4 13 7,-2 15-2,0 6 3,-1 3 6,-1 2-2,-2 2 1,-3-5-9,-2-2 1,0-4 1,0-4-5,0-4-1,0-6 1,0-5 2,0-8-2,0-4 1,0-7-1,0-3 0,0-1 4,9 0-1,24 0 2,17-1 14,14-14 6,3 0-13,-7 1-8,-10 1-3,-15 5-2,-10 2 0,-12 1-16,-7 5-5,-4-3-18,-2 1-4,0-3-33,-2-4-85,-17-2-291</inkml:trace>
  <inkml:trace contextRef="#ctx0" brushRef="#br0" timeOffset="5289.0841">8799 2735 42,'0'0'433,"0"0"-379,0 0 28,0 0 10,0 0-27,0 0-45,81-44-20,-31 33-2,2 2 2,4 1 3,-4-2-1,-6 3-2,-10 2 1,-14 3-1,-10 2-31,-12 0-27,0 0-28,-12 0-62,-16 0-111</inkml:trace>
  <inkml:trace contextRef="#ctx0" brushRef="#br0" timeOffset="5551.1169">8782 2368 388,'0'0'85,"0"0"9,0 0 24,0 0 3,0 0-54,0 0-30,0 0-29,118-46-8,-59 38-2,-11 4-1,-7 4 2,-8 0-40,0 0-30,1 0-54,-7 0-21,-8 6-31,-7-5-166</inkml:trace>
  <inkml:trace contextRef="#ctx0" brushRef="#br0" timeOffset="7400.6706">9868 2803 442,'0'0'16,"0"0"-16,140-74 0,-82 44 8,-4 2 12,-10 0-12,-11 2 1,-12 1 13,-13 4 6,-8-2-22,0 5 8,-26 2-14,-10 8 0,-15 6-1,-7 2-1,-2 2-2,2 18-2,4 5 6,12 5 2,9 3 4,10 6 18,19 5 2,4-1-6,13 1 19,34 2-6,16-7 1,10-5-5,5-7-11,-3-11-3,-6-9-10,-5-7-5,-14 0 0,-3-4-3,-7-24-32,-6-12-61,-8-10-135</inkml:trace>
  <inkml:trace contextRef="#ctx0" brushRef="#br0" timeOffset="8887.1782">10556 2314 51,'0'0'73,"0"0"-19,0 0-3,0 0-11,0 0-17,0 0-2,0 2 5,0-2 7,0 0-1,0 0-4,-2 0-19,2 0-4,0 0 4,-3 1-3,3-1 0,-3 0 2,0 2 5,-1-2 11,0 0-2,-2 3-5,4-3-2,0 0-2,2 0-3,0 0 1,0 0-5,0 0 3,0 0 5,0 0 2,0 0 4,0 0 1,0 0-5,0 0-1,0 0-9,0 0-5,0 0 5,2 0-2,-2 0 1,0 0 0,0 0-1,0 0-4,0 0-2,0 0 0,0 2-3,0-2 0,0 0-2,0 0 3,0 2 3,0-2 0,-2 2-2,-2 1 3,-5 0 0,3 1 0,-4-2 1,-1 2-1,1-2 0,0 3 0,3-5 2,3 0-1,2 3 0,2-3 0,0 0 4,0 0-2,0 0 5,0 0 7,0 0 3,13 0-6,11 0-9,12 0 3,9 0 4,-1 0 2,-1-3-10,-7 3-2,-9 0 3,-12 0-3,-10 0-2,-2 0-6,-3 0-1,0 0 4,0 0 2,0 0 3,0 0 1,0 0-1,4 0 0,-2 0 0,0 0 1,-2 0-1,0 0 1,0 0 0,0 0-1,0 0-2,0 0-1,0 0-1,0 0-18,0 0-46,0 0-70,0-3-109</inkml:trace>
  <inkml:trace contextRef="#ctx0" brushRef="#br0" timeOffset="9997.6534">10986 2053 296,'0'0'222,"0"0"-200,0 0 55,0 0-16,0 0-43,0 0-15,108-104-1,-71 94-1,3 1 0,1 0-1,-1 5 0,3 0-1,-6 4 0,-5 0 1,-3 12 2,-14 14-2,-9 8-2,-6 6-6,-13 4 1,-23 5 2,-6-1 2,0-2 3,4-4 4,9-8-4,7-8 2,9-6-2,3-6 1,5-4-1,4-5 0,1-5-3,0 0 0,0 0 1,26 0 2,9 0 2,13 0 15,3 0-2,3 0-9,-6-5-6,-1 1 1,-8 1-1,-6-2-2,-2 1-4,0-2-5,-4-2 1,0-3-2,-5 1 4,-4 1 6,-7-4 2,-6-1 2,-1-3 6,-4-10 0,0-6-5,0-8 2,0-3-2,-4-2 1,1 0 0,1 5-4,2 6 10,0 4-6,0 14 14,0 1 7,0 10-8,0 2 17,0 4-3,0 0-9,0 0-6,0 0-16,0 10-15,0 22-13,2 8 12,8 8 16,-4 1 17,1 2 5,1 0-9,0-3-1,0-2-9,-3-8 1,-1-8-1,0-10-2,-2-8-1,4-6 0,-4-6-6,0 0-5,2 0 11,7-18 16,9-19 8,7-10-6,0-5-18,-3-1 0,-6 9-7,-2 10-2,-5 10 4,-7 8 5,-1 6-1,-3 6 2,0 4 6,0 0 5,0 0-2,0 0-7,0 0-3,0 0-10,0 0-2,-3 16-4,-10 5 2,-1 0 11,1 1 1,7-4 2,3-2-3,3-1 3,0-1 0,0 0-1,7 1 2,13 2 1,2 0 3,7-1 2,5-1 10,1-5-5,4-2-2,-1-4-7,3-2-3,-1-2-6,1 0-61,-5 0-98,-5-21-176</inkml:trace>
  <inkml:trace contextRef="#ctx0" brushRef="#br0" timeOffset="10230.7107">12429 1801 554,'0'0'162,"0"0"-99,0 0 11,0 0-70,169-55-4,-95 52-1,-3-2-19,-9 3-41,-12-1-35,-19 3-4,-17 0-84,-14 0-75</inkml:trace>
  <inkml:trace contextRef="#ctx0" brushRef="#br0" timeOffset="10418.9923">12734 1738 304,'0'0'162,"0"0"-61,0 0-40,0 0-57,0 0 5,-2 107 60,2-63 14,0-1-55,0 4-18,4 3-1,5-2-9,-7-6-83,-2-6-150,0-7-291</inkml:trace>
  <inkml:trace contextRef="#ctx0" brushRef="#br0" timeOffset="11557.0304">3757 5034 236,'0'0'155,"0"0"-76,0 0 19,0 0-18,0 0-28,0 0-16,0 0-19,5 0-2,0 0-6,-1 0 1,-4 0-5,0 0-5,0 0-16,0 0-29,0 0-22,0 0-10,0 5 6,-4 2 41,-1-4 5,0 1-4,3-2 5,2-2 13,0 0 9,0 0 2,0 0-3,0 0-25,0 0-131</inkml:trace>
  <inkml:trace contextRef="#ctx0" brushRef="#br0" timeOffset="12209.2678">1816 4688 301,'0'0'103,"0"0"-68,0 0 37,0 0 5,0 0-37,0 0-24,33 0-2,23 0 9,20 0 4,11 0 2,7 0-17,-7 0-8,-12 0-4,-10 6-3,-9 5 2,-7 1-63,-7 3-42,-13 2-73,-16-3-155</inkml:trace>
  <inkml:trace contextRef="#ctx0" brushRef="#br0" timeOffset="12516.9137">2233 5034 427,'0'0'78,"0"0"-72,0 0 24,0 0 28,0 0-40,0 0-4,107-7-4,-50 0-5,1 0-5,-4 2-12,-9 4-4,-8-1-3,-11 2 7,-11 0 7,-9 0 2,-6 0-3,0 0 6,0 0 2,0 0 2,0 0-3,0 0-1,0 0 0,0 0-1,2 0-17,-2 0-32,0 0-64,6 0-99</inkml:trace>
  <inkml:trace contextRef="#ctx0" brushRef="#br0" timeOffset="13947.3747">3791 4676 179,'0'0'102,"0"0"-96,0 0 27,0 0 22,0 0-6,0 0-10,0-58-11,0 48 20,0 2-14,0-2-12,0 4 5,0 2 1,0-1 4,0 5-11,0 0-2,0 0-10,0 0-9,0 0-15,0 12-17,2 14 14,3 9 18,-1 8 6,-1 2 0,-1 7 1,-2 6 8,0 0-13,0-3 3,0-9-3,0-8 0,0-10-1,0-2-1,0-8 0,0-8 0,0-4 4,0-4-3,0 1 4,0-3-1,0 0-1,0 0 1,0 0-1,0 0-1,18 0 0,22 0 18,16-3 3,8-6-18,-3-2 0,-6 5-4,-15 3-1,-11-2-19,-10 3-15,-5 2-6,-3 0-8,-3 0-19,-4 0-50,-4-5-123</inkml:trace>
  <inkml:trace contextRef="#ctx0" brushRef="#br0" timeOffset="14212.1527">3831 4891 381,'0'0'32,"0"0"-12,0 0 46,0 0-19,0 0-18,0 0-23,123-68 10,-91 57-12,7 6-4,-6-2-1,-2 5 1,-6 0 0,-7 2-41,-7 0-62,-2-4-45,-7 0-160</inkml:trace>
  <inkml:trace contextRef="#ctx0" brushRef="#br0" timeOffset="14449.2802">3759 4642 318,'0'0'70,"0"0"7,0 0 64,0 0-20,0 0-30,0 0-59,21-80-7,8 68-9,6 0-5,3 3-11,1 1-1,3 7-19,-5-2-39,6 3-8,0 0-68,3 0-55,-4 0-134</inkml:trace>
  <inkml:trace contextRef="#ctx0" brushRef="#br0" timeOffset="16408.8044">4890 4959 318,'0'0'39,"0"0"-18,0 0 40,0 0 1,0 0-35,0 0-9,7 0 4,26 0 11,23 0-2,18-4 15,19-6-22,2-3-3,-3 6-10,-16-2-8,-18 7 0,-22 1 1,-18 1-4,-14 0 0,-4 0 0,0 0-6,0 0-1,-2 0-2,-18 0 5,-9 0-24,-5 10-76,3-1-87</inkml:trace>
  <inkml:trace contextRef="#ctx0" brushRef="#br0" timeOffset="16999.8942">6339 4534 191,'0'0'73,"0"0"-36,0 0 26,0 0 19,0 0-21,0 0-30,0-10-17,0 10-6,0 0-1,0 0-7,0 0-6,0 22 6,2 10 15,3 6 27,-5 8 11,0 2-34,0 6 1,0 1 3,0 0-10,0 1-11,0-7-1,-5-8-1,-1-8 5,5-11-4,-1-10 1,2-7 4,0-5 2,0 0 8,0 0 9,0 0 5,18 0-1,16-3-3,12-8-11,12-1-10,-4-1-3,-5 3-2,-14 4 0,-10 0 0,-7 0-7,-11 1-5,4 0-7,-5 1-3,-4-2-32,1-2-52,-3-4-65,0-4-233</inkml:trace>
  <inkml:trace contextRef="#ctx0" brushRef="#br0" timeOffset="17272.7758">6392 4834 225,'0'0'245,"0"0"-215,0 0 25,0 0 28,0 0-11,0 0-30,-18-22-9,18 20 3,8-3-12,21-4-22,8 0-2,7 0 0,4 1-8,-6 2-7,-4 3-13,-4-4-15,-8 3-31,-6 3-10,-12-5-69,-4 1-155</inkml:trace>
  <inkml:trace contextRef="#ctx0" brushRef="#br0" timeOffset="17501.1537">6268 4562 476,'0'0'79,"0"0"12,0 0 17,0 0-25,0 0-47,0 0-30,106-60-5,-59 54-1,-3 2 1,-1 1-4,-5 3-14,0 0-27,0 0-39,-4 0-50,-1 0-94</inkml:trace>
  <inkml:trace contextRef="#ctx0" brushRef="#br0" timeOffset="18828.6689">7811 4301 241,'0'0'61,"0"0"-43,0 0 36,0 0 0,0 0-37,0 0-9,14-20-7,-24 20 0,-15 0 6,-4 0-4,-7 0-1,3 0 0,0 3 8,4 6 6,6-1-5,1 2-8,7 2 0,3 0-2,7 0-1,2 0 0,3 4 2,0 0-1,13 5 2,16 1 2,4 3 0,2 4-2,-1-1 7,0 4-8,-3 0-1,-7 1 1,-1 0-2,-8-1-2,-8 2-1,-5 3 0,-2 1-2,0 6 3,-22 2-2,-5 0 3,-3 2 2,2-6-1,4-6 4,-1-7-4,5-8 0,4-5 0,6-2 2,3-4-1,7-4-1,0-1-3,0 0-1,17-1 2,12 7 2,9 1 26,5 4-8,-1 7 2,-4 10-20,-5 6 11,-13 14-1,-6 7-5,-14 8 4,0 6 7,0 7 29,-14-3-8,-1-1-16,0-2-1,10-11-5,5-8-13,0-10 4,13-7-2,19-6 0,12-6-2,4-9-2,8-4-3,0-6-50,0-6-73,-9-2-130</inkml:trace>
  <inkml:trace contextRef="#ctx0" brushRef="#br0" timeOffset="20921.8151">8853 4800 337,'0'0'18,"0"0"-9,40-104 8,-26 74 52,-1 6-26,-1 4-34,-4 2 25,-3 1 4,-3 4-18,-2-4 3,0 3 6,0 3-3,0-4-23,0 5 3,0 2 6,0 1-12,0 0 1,-5 2-2,5 3 2,0 2 0,0 0 3,0 0-2,0 0-1,0 0 5,0 0 1,0 0-1,0 0-4,0 0-2,0 0-9,0 15-11,3 13 14,7 11 6,2 7 9,1 2-5,3 6-2,1 6 2,-4 5 0,6-2-4,-8-4 1,-4-7-2,-3-16-1,-4-8-8,0-7 0,0-9-2,0 1-8,0-3 4,-11-1 0,-3-2 14,-3 0 2,-5 0 0,-1-1 4,8-2-3,3-1 2,6-2-2,4-1 2,-3 0 1,5 0 10,0 0 5,0 0 2,0 0-2,0 0 0,0 0 6,0 0 10,0 0-1,15 0-24,24 0-3,21 0-3,16 0 5,6 0 2,-13-4-11,-13 4-21,-14 0-18,-14 0-18,-9 0-27,-14 0-57,-5 0-72</inkml:trace>
  <inkml:trace contextRef="#ctx0" brushRef="#br0" timeOffset="21403.1264">9625 4850 565,'0'0'57,"0"0"-36,0 0 42,0 0-38,0 0-25,167-5 2,-96 1-5,-9 1-2,-15 3 3,-15 0-11,-16 0-10,-8 0 1,-3 0-23,-3 0-28,2 0-64,-2 0-174</inkml:trace>
  <inkml:trace contextRef="#ctx0" brushRef="#br0" timeOffset="22661.2981">11060 4150 503,'0'0'24,"0"0"15,0 0 27,0 0-41,0 0-20,111-102-5,-68 99 0,-1 3 1,-6 0 3,-7 0-1,-9 21-3,-6 12-10,-8 9 0,-6 9 9,0 6-2,-17 1 3,-13 0 5,-8 0 10,1-3-8,4-5 0,1-4 3,10-12-6,6-8 8,7-10 5,6-10-13,3-3 7,0-3-3,0 0 3,3 0 1,22 0 3,10 0 14,13 0-14,1 0 0,6 0-15,-6-7 0,-5 1-3,-6-4-9,-3 4 1,-2-4 2,-10 3-7,-6 4 11,-10-1 1,-4 4 4,-3-2 4,0-1 0,0-2-1,2-5 11,1-4-8,-1-3 1,1-4 2,-1-6-5,2-5-2,3-4 2,-1-5-4,1-2 0,-2 4 0,-1 4 3,-1 13-2,-3 8 3,2 7 16,-2 7 9,0 0-9,0 0-12,0 0-8,0 12-15,0 22-9,0 13 24,0 10 29,0 3-2,0-1 2,0 0-17,0-7-6,0-4 0,0-4-6,0-11 6,2-6-3,4-5-3,1-12-3,-5-5-6,3-5-3,-3 0 12,5 0 10,8-16 13,3-19-23,5-11-3,-2-5-6,-1-4-15,-1-1-4,-2 5 7,-2 10 17,-1 12-1,-4 11 5,-6 9 3,-4 7 12,0 2 2,0 0-7,0 0-10,0 0-11,0 0-9,0 7 3,-16 13 17,-3 6 0,0 1 0,1-3 0,5 2 0,-1-2 0,6-6 5,1-1-2,7-4 1,0 0-1,0-4 2,0 3 2,11 0 1,9-2 9,5 2 4,4-4-5,5 0-6,1 0-4,0-2-6,-3 1-8,-1-2-74,-4-3-113,-5-2-172</inkml:trace>
  <inkml:trace contextRef="#ctx0" brushRef="#br0" timeOffset="22902.8992">12344 4409 600,'0'0'92,"0"0"-80,0 0 18,175-20-9,-96 19-16,-1 1-5,-7 0-5,-8 0-48,-18 0-33,-16 0-106</inkml:trace>
  <inkml:trace contextRef="#ctx0" brushRef="#br0" timeOffset="23142.9056">12518 4425 702,'0'0'52,"0"0"-11,0 0 0,0 0-18,0 0 17,0 0 35,-6 130-47,4-89-22,-4-1 2,6 4-8,0 2-11,0 3-106,0 0-70,-5-2-117</inkml:trace>
  <inkml:trace contextRef="#ctx0" brushRef="#br0" timeOffset="24648.8893">13927 4548 288,'0'0'109,"0"0"-80,0 0 54,0 0 10,0 0-32,0 0-30,0 0 4,11 0 0,23 0-2,22 0-17,21-6 1,21-4 6,14-1-12,8 4-3,-8-1-5,-23 1-3,-31 4-13,-36 3-39,-22 0-62,0 0-84,-34 0-32</inkml:trace>
  <inkml:trace contextRef="#ctx0" brushRef="#br0" timeOffset="24860.6388">14196 4420 427,'0'0'135,"0"0"-79,0 0 23,0 0-29,0 0-36,0 0-14,0 12-5,0 9 5,0 14 0,0 9 17,3 4-17,8 2-27,0-2-111,4-9-193</inkml:trace>
  <inkml:trace contextRef="#ctx0" brushRef="#br0" timeOffset="26823.4937">15760 4435 315,'0'0'45,"0"0"-40,0 0 56,0 0-1,0 0-27,0 0-17,160-15 2,-47 7 26,52-4-14,43 5 60,43 2-24,28 5-39,9 0-10,-5 0-11,-26 3-6,-41 6 3,-56-4-6,-48-3 1,-48 0-1,-30 1-12,-22-2-34,-12-1-13,0 0-10,-17-6-78,-24-13-230</inkml:trace>
  <inkml:trace contextRef="#ctx0" brushRef="#br0" timeOffset="27850.9132">16522 3523 283,'0'0'31,"0"0"51,0 0-8,0 0 11,0 0-45,0 0-19,31-58 5,-29 58 2,0-2 2,-2 1-1,0 1-1,0 0-1,0 0-17,0 0-10,0 0-14,0 0-4,-10 13-7,-12 7 25,-8 8 0,-8 4 1,-5 5 6,-3-2-7,2 1 2,4-1-1,10-6-1,8-2 1,7-7-1,7-5 0,6-2-1,2-5-2,0-2-6,14-2-8,17 0 17,13 0 11,12-2-11,4 2 4,3 0-2,-1 6-2,-4 2 0,-6 3-2,-14-2 2,-12-1 0,-15-3-7,-9-6-17,-2-1-21,0 0 24,0-2 20,-6 0 1,-7 0 23,-1 0 0,3 0 9,0 0 6,2-14 4,0-4 1,0-10-15,0-4-5,1-4-9,1-3-9,-2 2-3,-1 1 2,0 1-2,3 3 0,1 3-2,-5 2 0,8 8 0,-4 2 0,1 5 0,4 6 1,-2 2 2,4 4 13,0 0-8,0 0-8,0 12-24,0 22-9,0 14 33,0 11 41,0-1-16,0 2 1,0-1-13,0-2-8,0 2 4,0-4-8,0-1 5,0-4-3,8-4-3,-2-3-24,5-7-43,1-6-34,7-12-54,7-16-94</inkml:trace>
  <inkml:trace contextRef="#ctx0" brushRef="#br0" timeOffset="28743.0158">16979 3566 124,'0'0'283,"0"0"-258,0 0 39,0 0 28,0 0-21,0 0-68,4-32-3,0 61-17,3 13 17,-3 10 55,4 3-3,-7 3-28,2-3-19,-3 4 2,0-5-4,0-8-2,0-7 7,2-16-8,0-9-4,0-8-4,-2-6 5,3 0 3,3 0 19,8-21 17,3-18-25,8-7-9,0-5-2,-1-4-6,-1 3-8,-4 6-13,-3 10 18,-5 9 9,-3 10 0,-3 7 5,-2 3 17,-3 5 2,0 0-4,0 2-7,0 0-13,0 0 0,0 0-12,0 0-3,0 2-3,-14 14 11,-3 4 5,0 3 2,5-1 0,4-4 0,4-3 0,4 2-1,0 0 0,7 0 1,18 1 6,7 5 7,8-2-3,1-1 8,-1 0-12,1-2-5,-8-4-1,-6 0-14,-5-4-48,-8-2-66,-10-4-113</inkml:trace>
  <inkml:trace contextRef="#ctx0" brushRef="#br0" timeOffset="29201.0917">17235 3142 346,'0'0'124,"0"0"-47,0 0-31,0 0-26,0 0-16,141-41 10,-109 41-10,-2 19 4,-10 13-6,-5 7 8,-10 4 4,-5 3-5,0 5-5,-15-1 3,-8-6-2,-2-7 9,6-11 0,7-14-3,8-5-5,4-7 0,0 0 9,0 0 12,13 0 8,23 0 4,11-8-25,11 0-10,-5 2-4,-4 2-4,-6 4-49,-12 0-89,-9 0-102</inkml:trace>
  <inkml:trace contextRef="#ctx0" brushRef="#br0" timeOffset="29912.6409">18024 3549 122,'0'0'328,"0"0"-298,0 0 25,0 0 27,0 0-24,0 0-30,-40-70-10,37 70 6,3-3 4,0 3 4,0 0 7,3-3 7,24-2-11,21 2-35,20 0-1,14 0 1,-2 3 0,-9 0-3,-13 0-44,-17 0-18,-18 6-27,-18 5-38,-5 1-72,-21 0-47</inkml:trace>
  <inkml:trace contextRef="#ctx0" brushRef="#br0" timeOffset="30134.0034">18171 3546 142,'0'0'216,"0"0"-139,0 0 12,0 0-16,0 0-41,0 0-29,0 35 1,0-4 66,0 2-11,0 6-23,2 1-4,3 2-21,4 2-2,4 4-9,3-2-20,4-2-92,2-12-89,1-12-181</inkml:trace>
  <inkml:trace contextRef="#ctx0" brushRef="#br0" timeOffset="30507.6138">18442 3136 535,'0'0'46,"0"0"0,0 0 34,0 0-30,0 0-42,126-48 0,-83 48-4,-6 20 6,-3 14-10,-12 9 0,-11 9-6,-11 2 6,0 2 0,-4-3 0,-14 0 8,-1-9 3,6-10 5,7-10-11,4-8 1,2-6 0,0-2-3,18-2-1,24-2 25,18 1 7,9-4-25,3 1-9,-5 4-17,-11 6-73,-18 1-74,-14-1-159</inkml:trace>
  <inkml:trace contextRef="#ctx0" brushRef="#br0" timeOffset="31091.6477">17251 4802 476,'0'0'45,"0"0"-35,0 0 48,0 0-26,0 0-25,133-80 9,-95 72 3,-5 6 2,-6 2-5,-7 0-5,-3 5-11,-7 16-1,-5 7-3,-5 11-1,0 6 5,-13 5-1,-12 5 3,-8-2-2,-3-2 8,0-6 1,0-4 5,5-7-6,6-5 0,10-9 4,3-6 0,7-7-1,4-2-3,1-3 3,0-1 11,0-1 6,0 0 1,18 0 4,18 0 2,8 0 5,7 0-11,-3 0-18,-12-1-6,-8-1-5,-6 0 0,-4-1-18,-6 1-36,3 2-50,-4-2-96,3 2-144</inkml:trace>
  <inkml:trace contextRef="#ctx0" brushRef="#br0" timeOffset="31423.5261">18017 4645 323,'0'0'74,"0"0"5,0 0 25,0 0-24,0 0-41,0 0-39,16 11 1,-9 19 71,-3 4-18,-2 4-1,3 2-32,-5 4-10,2 5-7,0 7-4,0 2-76,-2-6-97,0-5-195</inkml:trace>
  <inkml:trace contextRef="#ctx0" brushRef="#br0" timeOffset="31684.3309">18013 5416 407,'0'0'312,"0"0"-283,0 0 58,0 0 23,0 0-41,0 0-37,-2 20-12,2-20-7,0 2-5,0 1-2,0-2-2,0-1-3,0 0-1,0 0-8,0 0-9,0 0-21,2 0-72,11 0-105,1-16-291</inkml:trace>
  <inkml:trace contextRef="#ctx0" brushRef="#br0" timeOffset="33408.9871">19353 4613 489,'0'0'98,"0"0"-91,0 0 35,0 0 17,0 0-27,0 0-32,0 0-3,0 0-2,0 0-2,0 0 1,0 0 1,0 0 4,0 0 1,0 0 0,0 0 0,0 0 0,0 0-3,0 0 3,0 0 2,0 0 0,-2 0 1,-1 0 5,3 0 9,0 0 9,0 0-1,0 0 1,0 0 3,0 0 1,0-3 10,0-1 1,28-1-13,22 0-24,17-1 7,11 2-9,-6 4-1,-15 0-1,-12 0-1,-14 0-1,-9 0-4,-6 0 4,-6 0-5,-6 0-10,0 0-5,0 0-25,1 6-27,9 3-21,-1 3-18,7-9-78</inkml:trace>
  <inkml:trace contextRef="#ctx0" brushRef="#br0" timeOffset="33740.3523">20737 4598 740,'0'0'104,"0"0"-104,0 0-4,0 0-10,0 0-31,132-6-85,-74 6-62</inkml:trace>
  <inkml:trace contextRef="#ctx0" brushRef="#br0" timeOffset="33897.0485">21278 4630 225,'0'0'0</inkml:trace>
  <inkml:trace contextRef="#ctx0" brushRef="#br0" timeOffset="34078.2965">21574 4652 641,'0'0'115,"0"0"-79,0 0 32,0 0-62,0 0-6,0 0-124,157-7-87,-108-4-320</inkml:trace>
  <inkml:trace contextRef="#ctx0" brushRef="#br0" timeOffset="34961.6389">22186 3345 369,'0'0'160,"0"0"-147,0 0 44,0 0 43,0 0-58,0 0-42,61-67-11,-15 64 11,3 1 3,0 2 8,0 0-1,2 0 8,-2 15 6,-1 18 1,-15 6-15,-14 10-10,-10 5-1,-9 4 1,0 4 7,0 5 8,0 3-5,0 3-7,0 6 2,0-1-5,0-5 0,0-13-32,0-16-6,0-14 9,0-14 7,0-9 12,0-7 9,0 0 1,0 0 9,0 0 2,0 0 3,0 0-1,-1 5-9,-4 10-4,-2 16 0,-4 17 27,3 18-4,2 16 12,6 12 34,0 9-50,0 7 14,0 11-9,0 7-19,-15 2-1,-18 0 7,-10-10 0,-1-13-9,6-15 5,2-13-4,5-16-1,-3-10-1,-6-9-1,-10-6 2,-7-6-2,-5-6-25,-12-11-109,-8-15-157</inkml:trace>
  <inkml:trace contextRef="#ctx0" brushRef="#br0" timeOffset="36520.9025">17458 1622 370,'0'0'83,"0"0"-28,0 0 37,0 0-2,0 0-15,0 0-9,0 0-20,0-4-18,13-13-8,8 0-18,6-7-2,2-1 3,2 1-2,-2 1-1,-6-2 0,-2 1 0,-3 2-10,-9 3 0,-5 4-4,-4 3 5,0 2 3,0 7-3,-29 1-13,-11 2-16,-11 0 9,-4 12 16,6 13 10,12 9-5,8 4 8,7 6 1,13 2 30,9 0-13,0 1-12,16-3 11,21-2 5,15-8-2,8-11 3,9-12-5,2-11-6,-1 0-3,-10-4-9,-17-14-46,-13-2-34,-12-2-56,-9-6-50,-6-2-235</inkml:trace>
  <inkml:trace contextRef="#ctx0" brushRef="#br0" timeOffset="36808.3549">17772 1136 266,'0'0'134,"0"0"-67,0 0-15,163-27-29,-74 15-6,0 3-17,-8-1 2,-21 5-2,-16 1-19,-11 1-49,-4 0-72,-7-5-182</inkml:trace>
  <inkml:trace contextRef="#ctx0" brushRef="#br0" timeOffset="37488.937">18331 866 35,'0'0'220,"0"0"-179,0 0 51,0 0-27,0 0-10,0 0-38,58-78-3,-29 70 13,3 1-17,-1 7-6,2 0-4,4 0 0,-5 17-1,-2 3-4,-6 1 4,-8 4 0,-6 1 1,-7 2-4,-3 0 3,0 1 0,-7-3-2,-10-1 3,-2-4 2,2-1-1,4-8 1,6-5 0,3-4 0,4-1 0,0-2 3,-2 0 10,2 0 20,0 0 9,0-5 4,0-10-40,0-6-8,17-5 0,5-6-3,10-2 0,-1-2-20,0-1-10,-6 11 23,-8 5-3,-5 5 7,-6 7 5,-1 2 1,-3 5 0,0-1 2,-2 3 2,0 0-4,0 0-8,0 0-5,-13 12-3,-5 9 16,-3 7 25,6 2 8,7-2-2,5-2-4,3-2-5,0 0-9,18 0-3,11-2 6,6 1-10,3-4 3,0-1-9,-2 0-25,4-1-39,5-8-57,1-6-105</inkml:trace>
  <inkml:trace contextRef="#ctx0" brushRef="#br0" timeOffset="37850.5228">19581 1494 460,'0'0'168,"0"0"-146,0 0 70,0 0 2,0 0-51,0 0-34,75-13-9,-17 12 1,0 1-2,-4 0-15,-6 0-39,-3 0-65,-11 8-65,-19 0-141</inkml:trace>
  <inkml:trace contextRef="#ctx0" brushRef="#br0" timeOffset="38029.4823">19600 1738 516,'0'0'137,"0"0"-111,0 0 48,0 0-7,0 0-65,168-26-3,-100 20 1,-1 2-64,-2 2-30,-5 0-63,-9-2-119</inkml:trace>
  <inkml:trace contextRef="#ctx0" brushRef="#br0" timeOffset="38470.9785">20364 1285 185,'0'0'187,"0"0"-98,0 0 31,0 0-32,0 0-16,0 0-13,12-54-13,-12 52-4,0 2-11,0 0-7,0 0-24,0 0-8,0 18-8,0 12 16,0 6 44,0 7-11,-4 3-12,1 0-10,1-2-5,2-2 0,0-7-5,0-3 5,0-6-6,0-3-1,0-7-10,0-2-14,2-2-17,-2-6-16,0 1-25,0-7-43,5 0-82,6-15-198</inkml:trace>
  <inkml:trace contextRef="#ctx0" brushRef="#br0" timeOffset="38840.3696">20648 1543 424,'0'0'59,"0"0"21,0 0-22,0 0-35,113-25-12,-61 18-6,4 2-5,-3 3-1,-11 2 0,-11 0-8,-8 0-16,-10 0-48,-3 0-38,-4 0-91</inkml:trace>
  <inkml:trace contextRef="#ctx0" brushRef="#br0" timeOffset="39506.933">21183 1317 529,'0'0'85,"0"0"-65,0 0 42,0 0-25,0 0-22,0 0-15,145-76 0,-106 76 0,0 0-4,-8 6 4,-7 11-5,-4 8 4,-6 1-1,-3 3-3,-7 3 3,-4 1-2,0 2 2,-8 1-2,-15-5 4,1-3 2,2-5 2,6-7-3,8-8-1,2-4 0,4-2 1,0-2 6,0 0 4,0 0 6,0 0 17,0-18 5,6-10-35,12-7-4,4-2 0,3-3-5,-1-3-8,-1 8-6,-8 4 4,-3 7 14,-8 8 1,-4 4 1,0 3 5,0 4 4,0 1-3,0 4-7,0-3-1,0 3-4,0 0-1,0 0 1,0 0-7,0 9-11,-10 11 17,-3 4 6,5 4 24,1 2-11,4 0 6,3 3-8,0-3-4,16-1 2,12-3-9,13-3 0,8-5-15,0-6-26,-2-7-67,-9-5-102</inkml:trace>
  <inkml:trace contextRef="#ctx0" brushRef="#br0" timeOffset="40160.9597">21923 1395 91,'0'0'391,"0"0"-370,0 0-10,0 0 22,0 0 7,150-26-20,-98 26-9,4 0-2,-2 0-8,-12 0-1,-9 0 0,-12 0-17,-10 0-45,-6 0-52,-5 0-102</inkml:trace>
  <inkml:trace contextRef="#ctx0" brushRef="#br0" timeOffset="40414.8326">22104 1267 136,'0'0'221,"0"0"-180,0 0 75,0 0-3,0 0-98,0 0-15,-5 2-24,5 20 24,0 6 44,0 7-18,0 0 11,3 2-15,2 0-12,5-3-3,-2-3-7,2-2-42,-1-2-60,1-7-72,3-6-123</inkml:trace>
  <inkml:trace contextRef="#ctx0" brushRef="#br0" timeOffset="40931.4655">22685 1398 151,'0'0'181,"0"0"-141,0 0 60,0 0 2,121 0-89,-21-3-13,22-1 29,17 2-7,5-2-1,-1 0-5,-12-1-3,-21-2-4,-25-1-6,-25 1-2,-20 0-1,-13 4-7,-14-2-16,-10 1-11,-3-1-34,-10-2-119</inkml:trace>
  <inkml:trace contextRef="#ctx0" brushRef="#br0" timeOffset="41756.9248">22761 1032 163,'0'0'53,"0"0"77,0 0-41,0 0-21,0 0-23,0 0-13,9-46 8,4 41-22,6-2-5,0 3-13,8 3 0,0-1 2,0 2-2,1 0-3,-1 0 1,-5 0-1,-2 9 3,-6 3 0,-5 2-4,-5 0-2,-2 2 0,-2 0 2,0 2 1,0-1-1,-8 1 0,-8-2 3,-1 0 1,3-3 2,3 0-2,4-4 0,3 0 0,1-6 0,1 0 1,2-3 0,0 0 3,0 0 3,0 0 8,0 0 28,0 0 13,0 0 10,9-3-28,9-10-36,2-3 2,-3-4-1,3-5 1,-10 2-4,5-5 0,-8 0-7,-1-1 0,0 3-24,-2 2 4,-2 8 7,2 2 16,-4 8 4,0 3 4,0 0 1,0 3 2,0 0 2,0 0-9,0 0 0,0 0-2,0 0 0,0 0-4,0 0-8,0 0-8,0 17 9,-10 4 13,0 4 2,3-1 7,5-1 4,2 2 1,0-2-6,2-4 1,17-1-2,0-2-6,8-2-1,2 0-35,-2-4-50,-5-6-69,-11-4-114</inkml:trace>
  <inkml:trace contextRef="#ctx0" brushRef="#br0" timeOffset="42310.9358">22893 537 225,'0'0'113,"0"0"-42,0 0 7,0 0-51,0 0-16,0 0 2,123-47-10,-88 47 2,-2 0 0,-4 9 9,-2 1 3,-7 4 1,-4-2-7,-3 2 0,-6 0-6,-3 3-5,-4-2 3,0 3-1,0 0 0,0-1 2,-4-3-1,-5 0-2,0-1 1,2-3 4,1-1 0,-2-4-2,6-1-1,2 1 4,0-3 0,0-2 9,0 0 28,0 0 6,12 0-4,19 0-7,12-2-28,16-5-11,4 4-48,1 1-90,-6 2-135</inkml:trace>
  <inkml:trace contextRef="#ctx0" brushRef="#br0" timeOffset="42911.1582">22840 1801 44,'0'0'487,"0"0"-474,0 0 5,0 0 12,0 0-30,0 0-4,130-37-2,-92 37 4,-6 0 2,-4 0 0,-3 0 1,-2 14 1,-3 4 8,-3 7-10,-1 3 0,-9 2-3,-3 4 3,-4 2-2,0 3-3,-15 0 3,-10-3 2,-4-2 0,2-4 0,3-2 0,4-6 1,10-10-1,4-2 7,4-8-4,2-2 14,0 0 16,0 0 20,0 0 6,13 0 1,18 0-22,12 0-29,3-2-9,4-1 2,-15 3-1,-4 0-1,-8 0-7,-10 0-24,-3 0-15,-5 0-45,4 0-78,0 0-160</inkml:trace>
  <inkml:trace contextRef="#ctx0" brushRef="#br0" timeOffset="43241.2753">23593 1638 366,'0'0'88,"0"0"-13,0 0 44,0 0-28,0 0-18,0 0-37,21-34-36,-21 34-5,3 6-25,0 14 23,0 6 7,2 6 15,-2 2-6,1 7-4,-2 5 3,-2 5-8,0 6-74,0-1-75,0-4-89</inkml:trace>
  <inkml:trace contextRef="#ctx0" brushRef="#br0" timeOffset="43431.2985">23617 2254 507,'0'0'44,"0"0"5,0 0 76,0 0-19,0 0-58,0 0-15,-3 0-7,3 0-13,0 0-13,0 0-1,0 2-96,0-2-110,9 0-93</inkml:trace>
  <inkml:trace contextRef="#ctx0" brushRef="#br0" timeOffset="44269.1648">24409 1407 51,'0'0'153,"0"0"-112,0 0 54,0 0-14,0 0-28,0 0-11,-53-26-4,53 26 5,0 0 1,0 0 1,0-1 2,0 1-7,0 0 0,0 0-8,0 0-9,8 0-1,10-3 5,13 2-18,11-4-7,3 2 0,-5 0-2,-9-1-6,-10 1-13,-11 1-34,-6 0-23,-4-1-68,0-3-182</inkml:trace>
  <inkml:trace contextRef="#ctx0" brushRef="#br0" timeOffset="44854.9833">24502 1398 250,'0'0'68,"0"0"-35,0 0 46,0 0-4,0 0-12,0 0-1,4 0-8,16 0-34,14 0-13,8 0-2,8 0-4,0 0 4,0 0-2,-5 0-3,-1 0-50,-8 0-94,-16 0-150</inkml:trace>
  <inkml:trace contextRef="#ctx0" brushRef="#br0" timeOffset="51858.6766">1867 8017 175,'0'0'47,"0"0"-5,0 0 13,0 0-9,0 0-21,0 0-24,0 0-1,2 0-1,-2 0 0,0 0-1,0 0 0,0 0 2,5 0 3,-5 0 4,0 0 21,0 0 2,0 0-8,0 0-2,0 0-2,0 0-6,0 0-5,0 0-1,0 0-2,0 0 14,0 0 8,0 0 8,0 0-19,0 0-6,0 0 4,0 0-4,0 0-6,0 0 5,0 0 2,0 0-3,0 0-5,8 0-2,27 0 0,23 0 18,23 0 23,17 0-15,5-6-21,-5 2 2,-15 4-2,-18 0-5,-19 0-11,-17 13-46,-9 4-25,-13 4-8,-7 4-25,0-1-35</inkml:trace>
  <inkml:trace contextRef="#ctx0" brushRef="#br0" timeOffset="52114.9462">2219 8462 119,'0'0'518,"0"0"-518,0 0-5,0 0-9,0 0 14,0 0 33,131 2-11,-72-2-9,-3 0-13,-11 0 0,-8 0-4,-6 0-33,-6 0-19,-5 0-48,-9 0-43,-7 0-117</inkml:trace>
  <inkml:trace contextRef="#ctx0" brushRef="#br0" timeOffset="56568.8527">16040 6485 385,'0'0'170,"0"0"-169,0 0-1,0 0 61,0 0 28,0 0-3,15-16-25,24-23-4,30-14-47,27-15 7,19-12 5,10-1-10,0-1 12,-11 6-7,-16 13-5,-22 15 9,-27 18-9,-23 12 0,-17 8-10,-9 8-1,0 2-1,0 0-24,0 0-18,0 0-25,-17 0-21,-12 9-31,-9 10-44,0-5-78</inkml:trace>
  <inkml:trace contextRef="#ctx0" brushRef="#br0" timeOffset="57032.8956">16543 5879 401,'0'0'47,"0"0"-45,0 0 51,0 0 24,0 0-37,0 0-24,-19 0 1,17 0 9,2 0-3,0 0-3,-2 0 5,2 0 1,0 0 2,0 0 7,0 0 0,0 0 2,2 0-15,25-4-22,15-6 2,20-1-1,14-6 9,-7 1-7,-13 4-1,-16-1 4,-15 6-3,-12 2 3,-7 2 1,-3 1 2,-3 2 4,0 0-1,0 0-2,0 0 2,0 0-3,0 0 2,0 0 1,0 0-5,0 0-7,2 0-3,0 0-8,7 0-6,9 8 7,6 12 4,5 10-53,-2 2-127,-4-1-133</inkml:trace>
  <inkml:trace contextRef="#ctx0" brushRef="#br0" timeOffset="57714.8153">16776 6662 404,'0'0'132,"0"0"-114,0 0 17,0 0 3,0 0 12,0 0-47,-5-96-3,-3 96-5,-19 7-4,-18 24 9,-8 10 12,-3 13 17,9 1-10,17-4-5,20-4-9,10-4-1,10-10-3,32-5 5,4-8-6,12-17 6,0-3 12,-1-14-5,-8-19 0,-12-16 2,-18-6 19,-14-6-11,-5 2 8,-13 4 5,-18 6-13,-3 10-19,1 8-4,6 17-6,0 11-20,5 3-131,4 3-141</inkml:trace>
  <inkml:trace contextRef="#ctx0" brushRef="#br0" timeOffset="58584.8282">18252 6336 607,'0'0'0,"0"0"-7,0 0 2,0 0 4,0 0-3,-168-64-1,106 64 3,6 0 2,14 0-1,13 0 1,14 0 3,9 0-1,6 0-1,0 0 6,0 0 0,0 0-7,3 8-13,10 14 13,7 10 31,2 16 4,-3 17-1,-6 13-7,-4 10 3,-9 7 7,0-3-10,0 0 3,-5 0-17,-10-2-3,6-3-3,2-13-4,7-16 4,0-16-5,27-16-1,24-8 2,15-11 11,20-7-14,10 0-90,-5-29-114</inkml:trace>
  <inkml:trace contextRef="#ctx0" brushRef="#br0" timeOffset="59274.8196">18856 6445 463,'0'0'109,"0"0"-81,0 0 47,0 0 17,0 0-71,0 0-21,29 22-1,-20 24 1,-1 12 43,-3 2-17,-3-2 1,0-4-17,1-8-5,-3-6 2,0-9-7,0-11 1,0-10-1,0-5-9,0-5 9,0 0 0,1 0 11,7 0 7,5-15-3,9-16-10,7-13-4,7-7-2,-1-4-13,-6 9 11,-2 8 2,-11 8 1,-5 10-1,-5 4 1,-6 4 1,0 6 7,0 4 1,0 2-4,0 0-5,0 0-9,0 0-5,-13 20-5,-7 4 18,-3 7 1,6-2 0,3-3 1,6-1-1,3-4 0,3 2 2,2-6 3,0-1 0,0 1 0,2-2 0,21 2 7,8 1-1,11 1 4,7 2-10,4 1-5,-3-3-21,-8-4-173,-10-7-243</inkml:trace>
  <inkml:trace contextRef="#ctx0" brushRef="#br0" timeOffset="59651.999">20061 6505 467,'0'0'192,"0"0"-186,0 0-4,0 0 9,0 0 52,2 116-2,-7-64-30,4-5-22,1-3-9,0-5-5,0-13-143,0-11-210</inkml:trace>
  <inkml:trace contextRef="#ctx0" brushRef="#br0" timeOffset="59808.7398">20149 6242 706,'0'0'3,"0"0"-3,0 0-98,0 0-220</inkml:trace>
  <inkml:trace contextRef="#ctx0" brushRef="#br0" timeOffset="60146.1036">20518 6462 212,'0'0'332,"0"0"-313,0 0 17,0 0 9,0 0-9,-140 35-22,112-5-9,11 2-4,11 4-1,6 0-4,2 4-3,25 2 0,7 1 7,1-1 2,-4-6-2,-9-2-2,-10-7-2,-5-8-7,-7-3 0,0-5-1,-25-4 12,-11 1 2,-7-6 11,0 0 1,9 0-12,5-2-2,11 0-73,11-2-201</inkml:trace>
  <inkml:trace contextRef="#ctx0" brushRef="#br0" timeOffset="60595.0815">21370 6587 125,'0'0'264,"0"0"-158,0 0-22,0 0-3,0 0-9,0 0-33,44-94-7,-44 94-23,-15 0-9,-19 0 4,-3 4-4,-1 16 8,5 6-3,9 2-1,9 0-4,10 4 0,5 0-6,8 0-2,20 4 8,7-3 10,-5-4-8,0-2 2,-13-5-2,-5-6-2,-8-2-7,-4-3-5,0 1-1,-18 0 2,-18-1 11,-6-1 2,-3-4 8,10-2-7,7-2-3,16-1-14,7-1-43,5 0-56,5-9-173</inkml:trace>
  <inkml:trace contextRef="#ctx0" brushRef="#br0" timeOffset="61975.8107">21682 6607 268,'0'0'260,"0"0"-209,0 0 28,0 0-13,0 0-54,0 0-12,24 42 0,-16-6 33,-4 3-5,-2-2-1,-2-5-15,0-1-6,0-6-6,-2-2 0,-10-7 0,6-6-4,-1-4-3,5-4 0,2-2-1,-2 0 8,2 0 6,0 0 9,0-8 12,0-16-9,9-4-14,11-3-4,2 7-5,-2 7 5,-8 9 0,-4 6 0,-1 2 0,-3 0-12,4 11 0,-4 12 5,-2 1 3,-2 1 4,0 0 1,0-2-1,0-4 5,0-1-2,-4-9-3,-2 0-9,4-6-7,0 0-1,2-3 14,0 0 3,0 0 12,0 0 8,0-12-5,18-11-15,9-6-17,2-2 8,-2 4 0,-8 10 5,-7 12 4,-7 5 10,-3 0 6,0 0-16,2 3-14,0 14 14,6 0 5,-1-1 0,1 2-2,4-3 0,-3-1-1,7-2-2,4-4-10,5-4-3,8-4-6,2 0-9,-3 0 0,1-2 20,-4-11 7,-4-2 2,-3-8-2,-4 0-9,-6-3 2,-8 4 8,-6 6 6,0 6-6,-18 6-3,-9 4 0,-2 0-2,1 0 4,3 11 1,1 8 0,5 3 4,4-2-2,7-4-2,8 0 0,0-4-11,0-4-14,6-2-11,16-4 16,5-2-1,4 0-6,-2 0 3,-2 0 7,-3-5 17,-3 5 13,-6 0 42,5 7-19,1 13 6,0 0-1,0-4-7,-4-6-9,1-8 0,5-2 1,6-5 6,6-21-29,3-11-3,-6-9-11,-4-7-7,-5-5 12,-6-4 6,-4 1-8,-1 0 5,-5 9-13,-6 10 15,-1 11 1,0 11-5,0 13 4,0 2-2,0 5-5,0 0-3,-4 9-19,-13 14 11,-2 12 16,2 7 3,3 2 13,8 4 15,3-2-8,3-2-11,0-4-1,7-7-5,13-12-3,3-7 2,7-9 2,9-5 0,2 0-4,7-15-12,-2-13 12,-3-8 1,-7-8-1,-3-8-1,-6-3-1,-4 0-13,-4 3 8,-7 8 5,-7 16-28,-2 10 28,-3 12-2,0 3 4,0 3-2,0 0 0,0 5-13,0 20 15,-10 8 3,2 6 25,6 4-17,2 1-1,0 2-10,4 3-8,15-10-115,3-6-185</inkml:trace>
  <inkml:trace contextRef="#ctx0" brushRef="#br0" timeOffset="62448.9452">23278 6320 623,'0'0'175,"0"0"-151,0 0-24,144-48 2,-74 46-2,1 2-4,-1 0-3,-8 0-5,-14 0 12,-13 0 1,-18 0 2,-9 0 22,-8 0 8,0 0 3,0 0 3,0 0-7,0 0-21,0 0-10,0 0-1,0 0-2,0 0-8,0 10-6,0 17-16,-4 11 32,-4 12 0,0 8 17,3 2 13,0 5-13,3 12-1,2 6-1,0 1-6,0-2-9,-3-10 2,1-8 2,-1-9 1,-3-16-5,-2-5-3,-10-5 1,-14-7-6,-28-5 6,-38-6-12,-31-11-87,-27-4-179</inkml:trace>
  <inkml:trace contextRef="#ctx0" brushRef="#br0" timeOffset="66130.7184">4286 8253 178,'0'0'26,"0"0"14,0 0 9,0 0 23,0 0-29,0 0-22,0 0 16,-2-62-11,2 50 17,0 3-12,0-2 0,0 3-12,0 0 8,0 1 1,0 2-13,0-2 3,0 5 4,0-1 2,0 3-2,0 0-6,0 0-6,0 0-10,0 0-1,0 14-28,6 24-2,3 14 31,-1 8 16,0 4-1,-1 1-5,-5-3-2,-2 0-5,0-6-1,0-6 1,0-7-3,0-11 4,0-9-2,0-7-1,0-5-1,0-8 3,0 2-1,0-5 3,0 2 2,0-2 2,0 2 4,0-2 10,0 2-4,0-2-4,0 0-2,0 0 2,2 0-3,18 0-12,12 0 0,14-6-5,10-4 5,-5 1 1,-11 6-1,-9 1-8,-6 2-21,-5 0-7,-5 0-15,-2 0-35,-7 0-48,-6-7-91</inkml:trace>
  <inkml:trace contextRef="#ctx0" brushRef="#br0" timeOffset="66410.9721">4339 8497 439,'0'0'88,"0"0"-54,0 0 41,0 0 4,0 0-56,0 0-23,25-15-6,1 11 6,8 2 1,-1-2-1,-4 2 0,0 0 0,-6-1-2,-3 3-42,-3 0-27,2 0-39,-9-5-63,-3-2-160</inkml:trace>
  <inkml:trace contextRef="#ctx0" brushRef="#br0" timeOffset="66648.7377">4317 8136 495,'0'0'73,"0"0"5,0 0 10,0 0 20,0 0-52,0 0-25,32-63-29,3 56-2,8 2 0,3 5 0,-8 0-3,-3 0-45,-3 3-29,1 8-51,0-1-80,-4-2-165</inkml:trace>
  <inkml:trace contextRef="#ctx0" brushRef="#br0" timeOffset="67160.7937">5223 8490 280,'0'0'52,"0"0"-50,0 0 13,0 0 79,0 0-38,0 0-56,31 9 3,13-9 27,12 0 7,8 0-2,5 0-26,-7 0 1,-10 0-9,-16-5 0,-16 5-2,-11 0 0,-9 0-45,0 0-71,0 0-86</inkml:trace>
  <inkml:trace contextRef="#ctx0" brushRef="#br0" timeOffset="67600.7159">6174 8027 568,'0'0'17,"0"0"2,0 0 50,0 0-21,0 0-48,0 0-27,19 48 27,-7 1 1,-5 10 22,-1 3 7,-6-1 0,0-6 0,0-2-22,0-5-8,-6-4 0,-3-4 2,3-6-1,0-6 0,4-8 3,2-8-3,0-3 2,0-6-1,23-1 1,8 1 8,10-1 7,5 0-9,-2-2-5,-10 0-2,-10 0-2,-6 0-7,-7 0-32,-3 0-31,-4 0-59,-4-4-79</inkml:trace>
  <inkml:trace contextRef="#ctx0" brushRef="#br0" timeOffset="67833.7472">6178 8440 511,'0'0'134,"0"0"-98,0 0 43,0 0-41,0 0-33,129-59 3,-86 50 0,-5 5-8,-5 0-3,-4 1-15,-4 2-47,-8 1-23,-3 0-62,-7 0-104</inkml:trace>
  <inkml:trace contextRef="#ctx0" brushRef="#br0" timeOffset="68050.7132">6243 8161 547,'0'0'85,"0"0"-20,0 0 51,0 0-21,0 0-58,0 0-30,82-104-2,-44 92-3,0 6-2,3 6 0,-4 0-10,5 0-59,6 0-51,-1 4-113</inkml:trace>
  <inkml:trace contextRef="#ctx0" brushRef="#br0" timeOffset="71478.6611">7118 8260 324,'0'0'63,"0"0"-22,0 0 57,0 0-9,0 0-42,0 0-23,0 0-2,0 0-3,0 0 4,0 0 2,0 0-8,10 1 1,25-1-6,31 0 28,27 0-2,20 0-20,5-1-10,-4-10-6,-18 4-4,-20 5 1,-25-3-3,-24 5-14,-18 0-8,-9 0-6,0 0-26,-5 0-78,-26 0-87</inkml:trace>
  <inkml:trace contextRef="#ctx0" brushRef="#br0" timeOffset="71785.1046">7476 8020 498,'0'0'21,"0"0"1,0 0 65,0 0 3,0 0-69,0 0-21,17 0 0,-10 33 2,2 11 45,-2 6-2,-5 2-4,0-2-18,0 2-15,0 5-6,4 1-2,2-2-97,1-6-75,7-14-135</inkml:trace>
  <inkml:trace contextRef="#ctx0" brushRef="#br0" timeOffset="73292.3843">8840 7993 563,'0'0'27,"0"0"-25,0 0 21,0 0 29,0 0-33,0 0-13,-25-54 10,25 36 20,0-3-12,0 2-3,9 1-5,14 1-16,5 3-8,4 6 4,1 8 2,-2 0-2,-4 0 0,-2 20-2,-8 10-13,-1 7 7,-9 6 5,-7 9 7,0-3 1,-7 6 1,-15-2 0,-7-2 0,-2-8-1,-1-4 0,8-15 1,6-8 2,9-8-2,7-6-2,2-2 4,0 0 1,0 0 9,0 0-4,9 0-2,15-2 6,13-9 0,2 1-9,3 2-5,-1 0 0,-3 4-4,-5-1-18,-6 0 9,-8 3-6,-7 0-5,-6 2 21,1 0 3,-7 0 1,2 0 5,-2 0 9,0 0-3,0 0-4,0-1-1,0-4-1,10 1 2,-4-1 6,7-6-1,-1 0-8,3-10-2,1-3 4,-1-10-6,4-8-1,-2-8 0,-3 0-5,-3 2-1,-2 5 6,-5 16 5,-1 9 5,-3 8 13,0 7 6,0 3 3,0 0-20,0 0-12,0 0-5,0 4-14,0 17-10,0 7 25,0 8 4,0 6 22,0 0-11,2 2-7,0 2-2,0-4 3,-2-3-5,2-8 0,0-13-16,1-5-3,-1-10 0,1-3-1,0 0 10,2 0 10,4 0 7,4-12 3,12-18 7,6-14-17,3-5-14,7-6-6,2 1-17,-3 6 7,-6 10 15,-8 13 15,-12 10 4,-7 8 18,-5 6 15,-2 1-4,0 0-13,0 0-9,0 0-11,0 1-13,0 13-7,-13 8 8,-8 5 12,1 2 7,1-3-2,5-1-1,1-4-2,4 2-2,-1-2 3,2-7-1,1 1 0,3-7 1,2-2 1,2-3-4,0-3 4,0 0-1,0 0 4,0 0 4,0 0-2,2 0 0,10 0 0,16 0 6,7 0 2,10 3 2,2 8-1,-5 1-11,-8-3-4,-5-1-3,-10-4 1,2 0-3,-1 3-11,0-2-60,4 2-70,-3-3-84,-2-4-234</inkml:trace>
  <inkml:trace contextRef="#ctx0" brushRef="#br0" timeOffset="73534.0735">10037 7927 107,'0'0'596,"0"0"-526,0 0 17,0 0-10,0 0-41,0 0-34,120-30-2,-72 28-3,-6 2-1,-3 0-13,-5 0-36,-5 0-60,-7 0-23,-6 0-67,-9 0-126</inkml:trace>
  <inkml:trace contextRef="#ctx0" brushRef="#br0" timeOffset="73750.8777">10265 7914 459,'0'0'67,"0"0"-6,0 0 26,0 0-28,0 0-56,0 0 5,-2 53-3,2-21 51,0 6-7,0 6-25,0 6-13,0 1-4,0 5-7,0-5-50,0-8-104,0-14-149</inkml:trace>
  <inkml:trace contextRef="#ctx0" brushRef="#br0" timeOffset="74539.2094">10822 7918 295,'0'0'7,"0"0"6,0 0 49,0 0 6,0 0-28,0 0 14,-2-46-1,-1 41 22,3 1-8,0 1 1,0 1-23,0 2 0,0 0-11,0 0-21,0 0-13,0 9-20,0 14 4,-2 14 16,-2 7 27,-5 5-17,-1 2 9,4 2-10,0-2-5,0-7-1,4-3-1,2-13-1,0-13 2,0-4-3,0-10 1,0 2 0,0-3-1,6 0 4,11 0 6,8 0 8,12 0-4,9-12-14,6-1-14,2-1-31,-7 2-53,-7 5 3,-18-1-89,-11-4-201</inkml:trace>
  <inkml:trace contextRef="#ctx0" brushRef="#br0" timeOffset="74750.6062">10864 8161 486,'0'0'103,"0"0"-85,0 0 67,0 0 23,0 0-84,0 0-21,56-30-6,-21 28 4,4 0-2,0 2-11,1 0-53,-1 0-47,-8 0-99</inkml:trace>
  <inkml:trace contextRef="#ctx0" brushRef="#br0" timeOffset="74958.6712">10849 7885 580,'0'0'75,"0"0"4,0 0 15,0 0-25,0 0-56,0 0-13,154-66-4,-108 66-5,-3 0-70,-14 0-86,-12 0-146</inkml:trace>
  <inkml:trace contextRef="#ctx0" brushRef="#br0" timeOffset="75602.573">7132 7724 193,'0'0'67,"0"0"-38,0 0 50,0 0 8,0 0-11,0 0-15,18-82-19,-11 78-5,-6 4 15,-1 0 13,0 0-32,0 2-33,0 35-16,-24 22 16,-18 27 40,-16 24 20,-11 15-15,-5 5-21,0-2-12,2-3-6,0-10-1,12-16-5,13-14 0,17-23-60,17-18-7,9-12-16,0-8-51,0-10-53,-1-14-126</inkml:trace>
  <inkml:trace contextRef="#ctx0" brushRef="#br0" timeOffset="76368.3434">5414 7874 314,'0'0'0,"0"0"-6,0 0 6,0 0 54,0 0-15,0 0-27,0-21-12,0 21-9,-20 29 9,-18 28 54,-18 36 16,-25 31 9,-16 13-12,-16 11-18,1-5-18,9-8-20,17-14-4,20-10-7,24-19-19,24-21-89,18-25-51,0-29-165</inkml:trace>
  <inkml:trace contextRef="#ctx0" brushRef="#br0" timeOffset="78086.7181">2646 10367 479,'0'0'136,"0"0"-113,0 0 25,0 0 34,0 0-64,0 0-18,86 2 0,-12-8 2,3-2-2,-3 6-23,-11 2-40,-17 0-54,-12 16-105,-16 1-137</inkml:trace>
  <inkml:trace contextRef="#ctx0" brushRef="#br0" timeOffset="78260.7907">2828 10788 372,'0'0'182,"0"0"-182,0 0 0,0 0 42,0 0 10,0 0-23,169 5-19,-93-2-10,2 1-13,-4-2-114,-7-2-147</inkml:trace>
  <inkml:trace contextRef="#ctx0" brushRef="#br0" timeOffset="78828.9131">4432 10389 515,'0'0'0,"0"0"3,35-107 30,-6 79 22,2 5-16,2 4-25,-2 7-7,-4 6-2,-3 6 14,-6 0-19,3 14-5,-4 17 1,-1 9 4,-1 4-3,-11 5 2,-4 2 1,0-1 5,-2 1-5,-21-2-1,-4-3 1,-2-1 4,0-9-1,2-6-3,4-8 1,8-7 6,3-4 8,6-5 7,4-2-2,2-2-4,0-2-5,0 0-5,0 0-5,0 0 1,0 0 1,0 0-1,0 0 4,0 0 2,0 0-8,27 0 4,24-2-4,22-8 8,19-1-8,1 0-12,-8 4-64,-20 2-88,-18-1-207</inkml:trace>
  <inkml:trace contextRef="#ctx0" brushRef="#br0" timeOffset="79562.8611">5180 10212 551,'0'0'58,"0"0"-31,0 0 21,0 0-48,0 0 8,0 0-8,16 128 62,-11-75-16,0 1-19,2-4-7,-3-1-13,2-8-5,-4-4 2,2-7-2,-4-7-1,2-8-1,-2-7 1,0-7 0,2-1 3,0 0 6,1 0 7,5-1 3,7-23 1,6-14-13,8-15-8,1-5-2,0 0-21,-5 7 0,-7 14 17,-7 11 5,-7 10 1,-2 8 0,-2 3 6,0 4 11,0 1-3,0 0-8,0 0-2,0 0-4,0 0-4,0 0-4,0 0-6,0 12-3,-8 11 9,-10 3 8,-4 9 0,4 1 6,-6-5-2,10-2 1,-2-7 1,6-8-4,9-3 0,1-6 2,0-1-4,0 3 0,6-2 2,17 6-2,6-3 11,4 2-9,5 0 13,-6-1-14,-6-2 1,-8-2 1,-9 0-3,-5-3-9,-4-2-11,0 0-13,0 0 0,0 0 2,0 0-14,0 2-46,0-2-69,-8 0-56</inkml:trace>
  <inkml:trace contextRef="#ctx0" brushRef="#br0" timeOffset="80164.7027">5938 10244 502,'0'0'60,"0"0"-36,0 0 78,0 0 6,0 0-83,0 0-25,82-25 0,-28 16 0,1 6 1,-6 1-2,-7 2-1,-5 0-30,-16 0-117,-5 0-76</inkml:trace>
  <inkml:trace contextRef="#ctx0" brushRef="#br0" timeOffset="80410.6032">6029 10243 527,'0'0'45,"0"0"-42,0 0 12,0 0-1,0 0 61,-2 134-12,2-93-20,0-2-14,0-1-15,0 1-6,7-2-8,6 0-17,0-5-80,3-6-96,-1-12-276</inkml:trace>
  <inkml:trace contextRef="#ctx0" brushRef="#br0" timeOffset="80882.8719">6604 10144 482,'0'0'52,"0"0"-19,0 0 36,0 0 19,0 0-51,0 0-37,4-12-3,1 27-9,-2 16 12,3 15 42,-4 7-10,-2-2-13,0 2 2,0-4-2,0-3-8,0 0-8,0-11 1,0-5-2,-2-7 1,2-9 0,0-7 0,0-2-2,0-5 2,0 0 4,4 0-6,18 0 8,13 0 3,9 0-5,5 0-1,-3 0-6,-1 0-4,-9 0-38,-7-3-44,-6 1-30,-15-3-15,-8-2-86</inkml:trace>
  <inkml:trace contextRef="#ctx0" brushRef="#br0" timeOffset="81086.6378">6646 10453 450,'0'0'74,"0"0"33,0 0 24,0 0-54,0 0-64,0 0-10,120-32 2,-70 26 3,-1 2-5,-7 0-3,-8 2-32,-12 2-101,-11-6-147</inkml:trace>
  <inkml:trace contextRef="#ctx0" brushRef="#br0" timeOffset="81310.6581">6635 10089 690,'0'0'88,"0"0"-65,0 0 1,0 0 1,156-46-7,-91 41-16,-5 1-1,-11 4-1,-9 0-31,-9 0-77,-15 0-68,-13 0-166</inkml:trace>
  <inkml:trace contextRef="#ctx0" brushRef="#br0" timeOffset="85953.6395">1499 12804 333,'0'0'129,"0"0"-124,0 0 3,0 0 51,0 0-16,0 0-40,0 0-3,0-8-3,0 8 1,0 0 2,0 0 0,0 0 0,0 0 1,0 0 17,0 0 23,0 0 14,0 0 2,0 0-4,0 0-14,0 0-8,0 0-2,0 0-7,0 0 0,0 0-7,0 0-9,0 0-2,0 0-3,0 0-1,0-3-1,0 3 0,0 0 1,0 0-1,0 0-2,0 0 2,0 0 1,0 0-3,0 0-5,0 0-27,0 0-47,0 0-80,9 0-180</inkml:trace>
  <inkml:trace contextRef="#ctx0" brushRef="#br0" timeOffset="86374.7509">2137 12994 541,'0'0'411,"0"0"-390,0 0-12,0 0 64,0 0-17,0 0-56,0-35-32,0 34-32,4-1-41,3 0-84,-3-2-115</inkml:trace>
  <inkml:trace contextRef="#ctx0" brushRef="#br0" timeOffset="86598.1558">1869 12518 428,'0'0'475,"0"0"-453,0 0-18,0 0 24,0 0-13,0 0-15,0-39-63,23 39-94,-1 0-35,-2 1-137</inkml:trace>
  <inkml:trace contextRef="#ctx0" brushRef="#br0" timeOffset="89147.5051">3414 12561 650,'0'0'99,"0"0"-94,0 0 8,0 0 14,0 0-27,0 0-65,7 0-67,9 0-101</inkml:trace>
  <inkml:trace contextRef="#ctx0" brushRef="#br0" timeOffset="89467.2021">3414 12561 376</inkml:trace>
  <inkml:trace contextRef="#ctx0" brushRef="#br0" timeOffset="90144.5374">3414 12561 376,'63'61'41,"-63"-61"-37,0 7-2,0 18 16,0 14 16,0 14 43,0 6-40,0 8-22,0 2 3,0 2 5,0-5-19,-3-8-3,1-10 0,-2-11 4,0-16-5,1-10-1,3-8 1,0-3 7,-3 0 18,1 0 45,-4-9 9,-3-26-18,2-18-55,2-22 2,5-13 1,0-11-9,0 1-4,14 4-3,-1 11 0,3 16 7,-5 11-1,5 15-4,1 13-2,6 4-5,4 8 8,8 4 3,7 0-5,0 10 4,3 2 0,-6 0-5,-8 19-2,-11 10-1,-11 9-7,-9 4 6,-4 7-8,-25-1 8,-12-3-5,-3-4 12,1-9 3,1-6-1,9-8 2,6-6 1,5-5 1,8-7 3,5 0 5,2 0 15,3 0 7,2 0-15,0 0-3,-1-5-10,1 3 1,0-2-1,0 3-3,2-2-1,-3 1 2,2 2-1,1 0 0,0-2 3,0 2 13,0 0-4,0 0 3,0 0-3,0 0 1,0 0-3,0 0-4,0 0-7,21 21-18,13 6 18,9 7 37,9 9-15,2-3-12,-2 2-3,1 0-2,-6-6-5,-11-2-2,-3-8-40,-11-4-73,-10-4-32,-6-4-84,-6-8-265</inkml:trace>
  <inkml:trace contextRef="#ctx0" brushRef="#br0" timeOffset="90976.6813">4207 12897 480,'0'0'26,"0"0"3,0 0 6,0 0 29,0 0-17,57-110-40,-51 100-5,-6 0 1,0 6 29,0 2 3,-6 2-27,-21 0-8,-9 0-5,-4 20 5,0 8 15,4 6 8,7 1-4,7 0 6,11 2-14,6-5-4,5-2 0,0-4-5,0-6-2,8-6-17,9-6-5,3-6 0,0-2 6,5 0 2,-1-18-7,2-17-5,5-6 9,-4 1-1,-4 8 13,-7 16 5,-10 7 42,-3 9-2,-1 0-19,4 0-15,6 0-3,3 17 8,5 2 3,2 0-3,-2-3-8,-3-7 0,-5-2 1,-3-7 0,0 0 6,-2 0 5,4-10 12,5-17 21,1-5-23,2-8-11,1-8-8,-5-8-6,0-9-9,-3-1-22,-8 3-20,-4 3-5,0 11 19,0 11 0,-11 9 2,0 6 28,2 11 5,3 3 0,3 6 2,1 3-1,0 0-3,0 0-7,-3 0 0,-2 3 0,-1 18 5,-5 9 4,1 9 2,3 9 9,1 8 21,2 2 5,6 0 11,0 0 1,0-4-19,21-4-4,6-1-12,2-8-2,4-3-6,2-5-2,1-5-2,2-8-27,0-9-62,0-11-45,-5 0-129</inkml:trace>
  <inkml:trace contextRef="#ctx0" brushRef="#br0" timeOffset="91158.5239">4430 12695 686,'0'0'60,"0"0"-59,0 0-2,0 0-4,181-46-15,-111 46-152,-14 0-258</inkml:trace>
  <inkml:trace contextRef="#ctx0" brushRef="#br0" timeOffset="91524.4705">4821 12859 669,'0'0'23,"0"0"10,0 0 44,0 0-51,116-27-19,-81 9-5,-4-3 7,-6 0-4,-5-5-3,-8-6-2,-6-2-7,-6 1-3,0 5 9,-9 8 0,-14 10-3,-3 5-8,-8 5 4,-1 0 8,-3 17 14,5 7 13,6 5 5,9-3 2,9 6-3,9-3-5,2 0-5,36 0-3,16-5-12,14-4 9,11-9-10,1-7-5,-4-4-67,-5 0-57,-13-12-92,-9-15-316</inkml:trace>
  <inkml:trace contextRef="#ctx0" brushRef="#br0" timeOffset="92387.082">6608 12508 603,'0'0'99,"0"0"-91,0 0 21,0 0 63,0 0-48,0 0-44,-44-14 5,9 41 13,-4 7 12,8 4-9,7 2-17,17-5 3,7-3-7,0-6-1,22-3-20,10-7-1,5-6 0,4-8-1,-1-2 0,0 0 9,-4-22 0,0-12-22,-12-7-4,-11-8 28,-13-3-18,0 6 6,-18 3 16,-15 11 8,-5 8 3,0 11 16,0 2 28,0 7-9,8 2-7,8 2 3,10 0-4,9 0-14,3 0-14,0 0-2,0 0-10,19 0-10,14 6 20,15 0 9,13-4-8,5-2-1,8 0-10,-3 0-7,-6-6-4,-7-11 16,-11-6 2,-11-3 3,-12 0 0,-13-1 0,-9 6-5,-2-1-2,0 4-6,-17 2 2,-8 0-2,-4 5 5,4 2 5,3 1 1,4 6 2,7 0 1,5 2 10,2 0 6,4 0 2,-1 0-10,-1 23-7,0 14 26,0 14 23,2 7 0,-2 2-2,2 3 9,0 3-23,0 1-13,0-3-10,9 0-7,9-1-1,-1-5-4,-1 1-5,-3-4-66,-7-9-90,-4-12-79,-2-20-180</inkml:trace>
  <inkml:trace contextRef="#ctx0" brushRef="#br0" timeOffset="92546.0104">7005 12687 219,'0'0'513,"0"0"-427,0 0 48,0 0-22,0 0-105,0 0-7,145-48-45,-93 43-129,-10-2-118</inkml:trace>
  <inkml:trace contextRef="#ctx0" brushRef="#br0" timeOffset="93385.3967">8473 12160 347,'0'0'18,"0"0"33,0 0 21,0 0 7,0 0-21,0 0-8,-4-56 7,4 56-25,0 0-3,0 10-28,0 17 0,0 14 84,0 7 8,0 4-41,0 0-22,0 0-23,8 5 0,3 3-7,5 1-4,1 0-80,6-6-87,1-20-79,2-17-193</inkml:trace>
  <inkml:trace contextRef="#ctx0" brushRef="#br0" timeOffset="94120.3034">8799 12360 521,'0'0'139,"0"0"-112,0 0 48,0 0 6,0 0-34,0 0-41,-8 28 9,8 0-1,0 2-10,0-1-4,14-5-1,10-5-14,0-7-21,3-4-4,-4-8 1,-4 0 3,1 0 11,-3-16 6,-1-12 17,-3-8-11,-9-1 0,-4 1-11,0 5 20,-4 9 4,-17 6 15,-6 5-10,2 4 7,-3 5 5,3-1 11,5 3 5,4 0-3,10 0-10,6 0-8,0 0-1,0 0-11,0 0-2,22 0-6,16 0 8,12 3 12,8-3-12,8 0-14,3 0-14,2 0 7,-1-12-22,-7-2 13,-4 0 5,-10-2 5,-10 4 7,-18 0 13,-9 4 3,-11 4 8,-1 0 6,0 2 8,-9 2-25,-20 0 0,-6 0-7,-5 3 7,5 12 5,8-3 13,8 0-5,12 0-7,7 0-6,0 0-2,7 0 0,18 2 2,6-2 1,6 2 11,5 0-7,-2 0-2,-3 2-2,-6 0-1,-4 0 0,-8-2-7,-14 0-3,-5 2-6,0 0 8,-22 0 8,-16 3 10,-11-3 12,-3-2-8,4-5-9,11 0-5,10-8-35,14-1-101,13 0-185</inkml:trace>
  <inkml:trace contextRef="#ctx0" brushRef="#br0" timeOffset="94510.8842">9858 12168 430,'0'0'77,"0"0"-1,0 0 1,0 0-4,0 0-46,0 0-27,-2-13-7,-17 26-5,-6 8 12,0 6 7,5-1-2,11-2-3,7-4 0,2-1-2,5-2-2,21-2 2,10 2 3,4-3 1,-4 1-4,-5 0 0,-7-3-1,-9 0-3,-5-2 0,-8 1-3,-2-1-9,0-1 7,-17 5 9,-22 0 6,-5 2 1,2 0-7,1-1-1,10-4-55,12-4-102,7-7-268</inkml:trace>
  <inkml:trace contextRef="#ctx0" brushRef="#br0" timeOffset="95267.3724">10815 12140 520,'0'0'87,"0"0"-86,0 0 46,0 0 28,-107 116-53,105-79-9,2-2-6,6-5-7,24-3 0,11-8-5,8-9-8,1-8-16,-6-2-12,-5 0 10,-10-10 3,-8-11 21,-7-8 7,-14-7 0,0-4-2,-20-2-1,-14 4 1,-1 11 2,-3 8 20,2 6 19,5 10-1,5-2 17,8 5 3,10 0-4,7 0-11,1 0-23,0 0-10,0 0-10,15 0-6,20 7 6,19 0 12,17 0-12,12-6-9,4-1-38,-2 0-13,-5 0-11,-11-5 6,-13-9 13,-14-5 1,-16-1 41,-10-2-6,-8-2 13,-8 0 3,0 2 6,-10 2-3,-9 4 1,-4 9-1,1 0 8,4 5 8,6 2 16,6 0 8,0 0-5,-2 20-15,4 15 18,2 4 22,0 11 7,2 3-6,0 3-13,0-2-16,0 2-19,0-1-11,0 0-2,0 2-3,0-3-3,2-2-56,-2-8-94,2-9-64,0-16-101</inkml:trace>
  <inkml:trace contextRef="#ctx0" brushRef="#br0" timeOffset="95442.4861">11377 12388 740,'0'0'107,"0"0"-2,0 0-20,0 0-77,134-49-8,-76 42-19,-8 1-102,-9 2-60,-12-2-148</inkml:trace>
  <inkml:trace contextRef="#ctx0" brushRef="#br0" timeOffset="98086.4347">12714 12310 590,'0'0'69,"0"0"-59,0 0 50,0 0 11,0 0-58,0 0-2,146-5-2,-87-10-4,-1-8 1,-6 3-5,-6-9 1,-8 0 4,-13 0-6,-12-3-5,-13 0-6,0-3-2,-24 8-19,-12 6 12,1 11 13,-2 8 2,2 2 2,4 0 3,2 16 12,0 8 5,4 4 0,3 7 5,10 1-5,10-3 1,2 3-3,6-5-7,29-4-2,7-1-1,10-14 8,-6-3-4,-1-7-6,-5-2-3,-7 0-9,1-6-3,-3-14-7,-2-6-5,0-8-10,0-9 4,-2-4-32,-7-6 23,-5 3 6,-6 9 14,-4 9 12,-3 12 7,0 11 24,-2 7 10,3 2-1,-3 0-19,4 8-10,2 18 11,3 4 27,3 4-1,-4 1-18,1-1-2,3-3-5,-4-2-9,-1-7-4,0-6-3,-2-5-2,-1-2-18,-4-5-2,0-4-5,2 0 4,0 0 11,3 0 8,5-14 3,4-14-25,9-12-7,-2-7 1,2 0-2,-3 2-7,3 8 40,-4 12 1,-3 9 6,-5 11 15,0 5 19,-4 0-14,4 23-9,2 7 41,-1 2-19,0 2-11,5-2 0,0-1-8,6-8-8,0-3-6,5-5-2,6-10-4,1-5-2,5 0-15,3-1 0,1-18-4,-1-5-5,-10-6 16,-4-2-6,-9-8-24,-8-1 2,-6-5 6,-6 7-13,0 5-10,-6 11 36,-26 12 14,-8 9 2,-2 2 1,2 0 2,11 13 34,6 13 15,12 3-8,6 7 0,5 1-2,0-2-20,25-3-3,16-6-8,3-6 2,7-8 0,3-7-10,-6-5-35,2 0-20,-10 0-17,-10-19 14,-7 0 1,-10-6 20,-1-3 17,-5-4 11,-2 0 3,-2 6 6,-3 6 3,2 8 30,1 5 25,1 4-12,8 1 3,4 2-29,14 0-20,6 2 3,-1 16 11,-1 2 3,-7 3-3,-8 2-14,-2 3 0,-9 0-1,-8 0-6,0-3-26,-5-7-2,-17-4 9,1-6 19,0-8 7,1 0 5,9 0 16,-1-12 23,9-12 5,3-7 4,0-5-35,15-8 0,16 0-18,9 0-9,10 8-23,5 8-25,-6 10-76,-4 11-177</inkml:trace>
  <inkml:trace contextRef="#ctx0" brushRef="#br0" timeOffset="99332.7326">15086 11885 546,'0'0'46,"0"0"-2,0 0 29,0 0-38,116-51-17,-104 43 1,-8 1 0,-4 0-14,0 0-4,-2-1-1,-27 5-3,-14 3-5,-4 0 2,-2 8 1,5 16 5,1 10 8,12 3 11,6 5-3,10 2-8,13-5 0,2-7-6,0-6-2,17-10-28,8-7-3,4-9 3,1 0 2,0 0 5,-3-18 6,0-3-3,-7-8-1,-1 0 11,0-6 7,-6 3-6,-4 6 7,0 9 1,-3 8 4,-1 7 20,-3 2-7,0 0-18,1 6 2,1 19 8,2 12 24,1 5-8,-2 8-3,-3 0-7,-2 4-3,0-4-12,0 1-1,-7-1-5,-10-6-10,-3-4-4,2-10-37,0-12 56,3-6-8,-1-8 4,-4-4 3,-4 0 1,-4 0 3,1-14 11,4-1 0,1-4 22,10 3 8,3 2 1,9-2-16,0-1 24,4-6-6,27-5-32,12-4-12,13-6-3,11-4-6,6-3-26,5-3-36,-3 4 5,-5 2-20,-7 4 5,-11 9 16,-9 4 10,-14 7 8,-11 6 44,-11 2 2,-7 2-1,0 2 10,0 1-9,0-4 0,0 3-2,0-2 2,0-1-1,0 6 3,0-1 37,0 4 10,0 0 1,0 0-6,0 0-18,0 14-27,0 11 0,0 6 39,0 3-12,0-2-18,0-2-5,2-6-3,9-6-2,5-4 0,4-6-19,-2-6-4,1-2 9,2 0 5,-3 0 1,-5-14 7,-5-6-10,0-9-9,-4-4-2,0-5 19,-1 2-3,-3 6 6,2 3 1,0 8 3,0 5 2,2 6 11,-1 5 10,-3 3 1,3 0-28,1 23 0,-2 11 5,2 8 26,0 6-4,3 4 0,-5 3-9,6 3-15,-8 0 2,0 2-1,0 2-4,0 0 0,0 1 0,-10-7 1,-1-3 6,-2-6-7,0-9 0,-8-4-1,-6-10 1,-4-6 0,-11-12 1,-2-6 5,-3 0-2,3-27-4,5-4-42,10-3-25,12-2-1,6 4-70,11 2-245</inkml:trace>
  <inkml:trace contextRef="#ctx0" brushRef="#br0" timeOffset="100750.898">17026 11879 313,'0'0'63,"0"0"0,0 0 13,0 0 1,-128 68-14,108-27-12,5 0-13,6 1-24,7-1 0,2-7-8,0-3-3,19-4 0,13-9-3,6-5 0,0-13-4,4 0-23,-1 0-4,-2-9 6,-3-16-38,-6-8 1,-6-6 43,-11 2 14,-13-1 5,0 6 3,-11 6 13,-24 6-4,-11 8-4,-4 3-2,0 5 3,7 0 14,15 1 16,12 3-2,12 0-7,4-1-8,0 1-22,17-2 3,22-4-3,7 1 0,10-2-6,2 2-27,0-4-24,-5-2-7,0 0-31,-3 1 0,-15-2 12,-13 4-14,-10 2 55,-12 1 42,0-2 9,0 2 54,0 2-37,-7 3 18,-1 0-10,5 0-5,0 0 3,3 0-1,0 0-10,0 0-1,0 0 2,0 0 1,0 0-3,-1 0-3,1 0-3,-2 0 0,-1 0 3,1 2-7,-1 14 5,3 7 6,0 10 14,0 5 10,0 2-11,19 0-10,5 1 3,4-5-14,0-7 5,-2-4-7,-5-11-10,-6-6 3,-5-4-1,-2-4 5,-2 0 21,6 0 38,1-25-6,5-11-34,0-10-2,2-8-17,0 0 1,0 4-7,-4 7 0,-7 8-2,-1 10-6,-5 14-32,-1 7-84,1 4-75,-1 0-170</inkml:trace>
  <inkml:trace contextRef="#ctx0" brushRef="#br0" timeOffset="101386.4365">17839 12112 151,'0'0'385,"0"0"-377,0 0 35,0 0 33,0 0-23,125-29-27,-94 12-11,0-3-3,-4-3 0,-9-1-8,-5 1 11,-9-3-12,-4-6-1,0 1 1,0 4-3,-21 0 0,-10 8-7,-6 6-1,-5 9-1,2 4 2,2 0 7,12 17 3,5 12 15,5 0 6,12 8 8,4-2-8,4 0-4,33-3-9,9-6-3,12-8 7,2-5-7,-4-10-6,-8-3-2,-11 0-20,-10 0-2,-5-7 10,-2-11 5,3-9 1,-2-3 3,2-6-4,-1 1 1,-1 8-9,-4 5 6,1 10 1,-3 6 2,6 6 1,-1 0-1,2 4 6,2 22 3,-3 8 2,-4 4 1,-6 6-4,-6-4-1,-5 1 1,0-5-2,-14-10 0,-7-4-2,-2-8 0,3-8 2,7-6 5,1 0 33,8-10 34,4-16-11,0-10-21,18-10-27,17-5-13,10 3-1,4 8 0,-2 10-25,-9 14-36,-9 14-52,-12 2-69,-7 0-158</inkml:trace>
  <inkml:trace contextRef="#ctx0" brushRef="#br0" timeOffset="102032.4462">19714 11837 323,'0'0'52,"0"0"-40,0 0 35,0 0 40,0 0-6,0 0-49,-52-84-13,35 84 7,-11 1 14,-8 25-3,-7 6-1,-9 7 9,4 1-4,5-1-4,11-2-22,13-5-5,9-4-8,10-7-2,0 0 0,6-8-15,17-8-4,4 0 4,5-5-4,1 0-2,3-7-5,0-17 2,-3-6-15,-2-2 27,-8 0-8,-10 9 20,-7 12 1,-6 8 75,0 3-21,0 0-21,0 0-11,0 20-11,4 3 32,6 5-12,12-2-24,16-5-8,23-1-21,14-15-163,-3-5-377</inkml:trace>
  <inkml:trace contextRef="#ctx0" brushRef="#br0" timeOffset="102447.66">20802 11343 350,'0'0'328,"0"0"-268,0 0 24,0 0-13,0 0-32,0 0-20,0 99 62,0-39-15,0 4-46,0 0-13,0 2-5,4-1-2,5-1-80,3-12-153,-4-16-141</inkml:trace>
  <inkml:trace contextRef="#ctx0" brushRef="#br0" timeOffset="102826.8778">20735 11775 649,'0'0'148,"0"0"-108,0 0 19,0 0-30,137-65-29,-74 62-4,-3 1 3,-2 2-20,-10 0-15,-11-5 19,-12 1 7,-10 1 10,-10-1 0,-5 1 0,0 1-1,0 0 1,0 0 3,0-2-3,0 1 2,0 1 0,0-1 1,0 2 12,0 1 14,0 0 1,0 0 5,0 0-11,0 0-24,0 13 2,0 12 12,0 3 5,-3 2-12,3 0-2,0 0-5,0-2-52,7-2-84,5-8-85,-4-8-310</inkml:trace>
  <inkml:trace contextRef="#ctx0" brushRef="#br0" timeOffset="102986.2267">21112 11325 725,'0'0'64,"0"0"-64,0 0-3,0 0-84,0 0-164</inkml:trace>
  <inkml:trace contextRef="#ctx0" brushRef="#br0" timeOffset="103893.0059">21410 11624 514,'0'0'116,"0"0"-19,0 0 38,0 0-29,0 0-106,0 0 14,47 40-14,-39 3 33,0 1-15,-4 2 6,-4-3-8,0-2-13,0-4 0,0-8-6,0-5 3,0-10-9,-4-8-1,-1-6 0,2 0 2,3 0 8,-1-2 8,1-18-2,0-10-6,0-5-8,4-6-6,16 1-7,2 4 9,-1 5 3,-2 12 1,-1 7 7,-5 5 1,-1 6 5,-3 1 12,-1 0-6,0 0-5,1 16-5,-1 5 6,-1 8 1,2-3 0,-5 2 0,1-5-5,-5-4-3,0-3 0,0-6-2,0-4-13,0-2-7,0-4-8,0 0 4,0 0 5,2 0 7,9 0-1,5-17 0,4-9-40,9-7 27,-3-4-8,-1 8-5,-8 4 41,-8 14 3,-4 7 54,-3 4 4,0 0-16,6 0-19,3 11-25,1 13 19,7 5 2,-3-1-16,0 0 0,6-2-2,-4-4 1,2-5-5,0-5-9,-1-5-8,1-7 5,7 0 12,4 0 0,3-16 0,3-8-1,-4-8-7,-1-4 8,-1-10-2,-2-4-4,-2-7 3,-7 7-3,-9 8 4,-6 13 2,-5 12 11,0 11 3,0 6 7,-7 0-7,-22 23-5,-10 14 13,-2 11 8,2 2 7,11-3-8,16-5-9,12-2-6,17-2-6,38-6 1,21-6 3,13-8-12,5-10-62,-7-6-86,-16-2-84,-19-2-143</inkml:trace>
  <inkml:trace contextRef="#ctx0" brushRef="#br0" timeOffset="105310.3071">4621 15348 358,'0'0'77,"0"0"-17,0 0 32,0 0-20,0 0-31,0 0-11,12-115-12,-5 95-5,0 1 3,-2-3-2,-1 1 12,-4 7 5,0 6-8,0 6 7,0 2-12,0 0-18,0 5-6,2 26-19,0 11 25,5 15 3,1 1 14,4 0-13,3-4-4,-1-4 1,-5-3-1,-3-14-2,-4-7-16,2-11 3,-4-7 10,0-8 5,0 0 4,0 0 12,0-10 22,0-21 37,0-17-68,0-8-6,0-10-1,0-14 0,0-8-4,0-3-8,0 7 0,-6 12 6,0 10 4,-1 14-1,-2 7 3,0 14 2,3 4-1,1 9-1,3 6 4,0 3-1,2 2-1,0 3-2,0 0-4,9 0-18,24 0 10,14 0 8,11 8 0,-3 18-1,-8 5 4,-13 3-5,-14 1-5,-15 4 1,-5-4-4,-30 0 12,-24-1 2,-12 1 1,-5-8-1,-1-5-23,10-8-44,13-7-35,16-7-43,21 0-98</inkml:trace>
  <inkml:trace contextRef="#ctx0" brushRef="#br0" timeOffset="106096.5567">5000 15325 539,'0'0'55,"0"0"23,0 0 37,0 0-72,153-34-31,-95 15-2,-2-3-8,-7 0 1,-11-1-1,-9 4 2,-16-2-4,-11 1 0,-2 2-23,0 3 8,-22 4-6,-7 3-3,-4 8-1,-1 0 14,4 0 1,3 12 7,-6 7-1,0 2 4,0 4 12,6 0 14,12 6 0,15-7-13,0 2-9,18 0 0,28-8 2,6-6 6,6-7-9,-3-5-3,-5 0-24,-6 0 2,-8-7-3,-7-7 10,-8-4 15,0-8-3,-1-6 3,2-3-10,0 0 7,4 2-3,0 8-1,3 8-3,-3 9 6,4 8-4,-1 0 8,2 0 4,-2 18 5,-5 1 3,-7 2-12,-5 2-4,-3-1 4,-4 1-1,-5 0-6,0-7-3,0-2 0,0-4 3,-10-2 7,4-8 0,1 0 0,5 0 14,0-5 42,0-16-19,0-11-37,9-8 0,16-1-1,2 1 1,2 1-1,2 10 0,0 7 0,-2 10 1,-9 4 2,-9 6 16,-4 2-12,0 0-6,0 15 0,1 8 7,-4 7 12,3-2 5,-4 2-10,1 2-9,1-1-5,-1 5-35,4-9-83,7-5-88</inkml:trace>
  <inkml:trace contextRef="#ctx0" brushRef="#br0" timeOffset="106302.4031">6131 14726 263,'0'0'618,"0"0"-578,0 0 20,0 0-32,0 0-28,0 0-82,39-76-148,-6 98-120</inkml:trace>
  <inkml:trace contextRef="#ctx0" brushRef="#br0" timeOffset="107244.9671">6695 15029 519,'0'0'122,"0"0"-26,0 0 0,0 0-37,0 0-59,0 0-30,-44 2 22,9 38 8,10 4 14,7 4-13,14-7 2,4-5-3,2-6-9,25-9-11,4-7-4,-2-7-2,-2-7 9,-12 0 4,-3-7 13,-12-14-3,0-9-18,0-11 18,-23 0-1,-4-4 2,-2 9-3,4 6 5,6 12 0,5 6 19,5 6 23,5 1 7,4 2 14,0 1-11,0 0-15,22-3-33,20 0-4,19-3-9,12 1 2,10 4-27,4 0-11,0-3-4,2 1 8,-1-4 6,-9-3 16,-15 7-1,-23-7 5,-24 8 9,-10 2 5,-7 2-1,0-4-7,-7 4 4,-17 0-3,-10 0 1,-10 0 3,-5 14 0,-1 4 4,6 2 16,4 8 15,11-2 9,11 2-17,10 2-4,8-2-13,0-6-2,10-4-1,15-5 6,3-6 3,6-7 0,-2 0 2,-3-2-6,0-20 1,-2-5 2,-5-14-6,-4-5-5,0-6 1,-6-6-2,0-12 1,-5-7-12,-1 0 1,-4 0-6,3 13 17,-5 14 9,0 6-7,0 17 0,0 13-2,0 7 2,-2 7-5,-1 0 3,-4 0-11,-1 7-6,-4 20 16,6 1 1,2 10 1,4 8 4,0 6 8,0 4 9,0 2 7,8 3 1,4-8-8,1 2-13,0-3 2,3-2-10,2-2 2,-5-2-3,2-6-16,-5-5-52,-6-3-44,-2-10-64,1-12-185</inkml:trace>
  <inkml:trace contextRef="#ctx0" brushRef="#br0" timeOffset="107696.2113">8407 14652 630,'0'0'102,"0"0"-89,134-52 4,-42 36 19,14 7-31,6-2-2,0 5-3,-14 3 0,-18 2 0,-25 1-5,-26 0-25,-28 0-32,-1 0-57,-41 0-118,-19 10 91</inkml:trace>
  <inkml:trace contextRef="#ctx0" brushRef="#br0" timeOffset="107912.4221">8811 14600 197,'0'0'226,"0"0"-121,0 0 10,0 0-5,0 0-24,0 0-27,-2-8-10,2 8-22,2 9-14,9 23 1,1 3 27,3 9 4,-6 2-16,0 3-17,-2 2-8,-1 6-4,3 1-62,0 0-120,4-11-102</inkml:trace>
  <inkml:trace contextRef="#ctx0" brushRef="#br0" timeOffset="108191.7757">9565 14377 602,'0'0'308,"0"0"-291,0 0 13,0 0 96,98 147-46,-71-73-39,-9 4 2,-5 0-25,-13 1-9,0-3-6,-25 3-3,-24-1-27,-12 1-86,-10-6-66,-7-12-122,3-15-167</inkml:trace>
  <inkml:trace contextRef="#ctx0" brushRef="#br0" timeOffset="108496.5881">8111 14524 579,'0'0'34,"0"0"42,0 0 56,0 0-21,0 0-28,0 0-83,0-20 13,-4 91 3,-12 22 67,3 5-35,8 1-12,5-9-19,22 4-12,38-2-5,28-7-28,19-17-81,4-18-103,-10-20-127</inkml:trace>
  <inkml:trace contextRef="#ctx0" brushRef="#br0" timeOffset="110296.3986">10757 14672 287,'0'0'37,"0"0"-24,0 0 48,0 0 8,0 0-35,0 0 0,0-20 6,0 20 6,0-2 4,0 2-6,0-5-6,0-4-3,26-3-12,23-5-23,21 2 0,16-2 1,1 4-1,-6 6-2,-19 7-22,-15 0-100,-23 15-89,-18 7-136</inkml:trace>
  <inkml:trace contextRef="#ctx0" brushRef="#br0" timeOffset="110469.7834">11013 14816 346,'0'0'132,"0"0"-89,0 0 61,0 0 1,0 0-56,0 0-47,74 0 11,-18 0-4,9 0-8,6-5-1,5-8-68,6 3-109,0-6-149</inkml:trace>
  <inkml:trace contextRef="#ctx0" brushRef="#br0" timeOffset="111062.5304">12494 13918 439,'0'0'151,"0"0"-90,0 0 36,0 0-6,5-113-49,19 90-20,5 0-6,8 6-15,6 1 0,3 6-1,0 6 1,-4 4 2,-5 0 3,-6 9-5,-2 20-1,-8 5-2,-8 7-8,-11 6 8,-2 3 1,-13-4 1,-20 1 9,-7-1-6,-5-6 1,-5-4 0,4-5-3,10-6 1,12-11-1,10-9-1,10 0 1,4-5 0,0 0 5,0 0 4,0 0 1,0 0 0,0 0-8,25 0-3,16 0 6,15-5-3,8-2 1,2 2-4,-1-2 0,-12 1-8,-4 2-25,-14 0-27,-12 2-40,-9 2-79,-8-6-144</inkml:trace>
  <inkml:trace contextRef="#ctx0" brushRef="#br0" timeOffset="111706.5474">13178 13698 413,'0'0'88,"0"0"-42,0 0 17,0 0 7,0 0-50,0 0-9,67 61 49,-63-15 19,3 0-14,-5 1-10,0-4-22,-2 3-14,0-7-7,0-4-8,2-5-2,-2-2 0,2-14 0,2-5-2,-2-4-6,0-5-6,-2 0 12,4 0 13,7-6 5,7-22-3,9-10-13,6-11-2,1-5-5,-3-4-14,-2 2-7,-2 3 0,-6 14 23,-5 8 2,-6 12 0,-1 7 1,-7 8 11,-2 4 4,0 0-6,0 0-9,0 0-8,0 0-4,0 0-1,0 4 0,-5 13 11,-8 4 2,0 4 0,-3 8 10,1 4 1,1-3 2,3 1 3,1-2 0,6-5-5,2-6-6,2-3 1,0-5-3,0-3 0,0-1-3,20-5 5,12-1 4,14 5 0,5-8-9,3 6-7,-10-1-17,-13 3-34,-13 8-62,-15-3-94,-3-2-171</inkml:trace>
  <inkml:trace contextRef="#ctx0" brushRef="#br0" timeOffset="112339.4983">13871 13851 7,'0'0'496,"0"0"-461,0 0 34,0 0 25,0 0-48,0 0-45,157-39 5,-71 27 5,5 0-3,0 0 6,-12 2 1,-17 3-1,-22 4-12,-22 3-2,-13 0-10,-5 0-89,-18 16-76,-18 3 31,-6 0-153</inkml:trace>
  <inkml:trace contextRef="#ctx0" brushRef="#br0" timeOffset="112554.707">14163 13848 382,'0'0'87,"0"0"6,0 0 39,0 0-20,0 0-44,0 0-30,-7-11-26,7 20-7,9 16 20,1 4 17,1 3 0,-3 7-26,3-4-8,-1 7-6,1 3-2,-1-1-70,0 2-84,-1-12-93,2-12-245</inkml:trace>
  <inkml:trace contextRef="#ctx0" brushRef="#br0" timeOffset="112936.419">14803 13629 630,'0'0'108,"0"0"-54,0 0 32,0 0-19,0 0-53,0 0-13,54 67 18,-46-25 6,-1 2 6,-7-1-9,0 0 0,0-2-7,0-6-2,-7-4-6,5-4-3,0-7 0,2-4-1,0-6 0,0-3 1,0-1-2,22-6 8,12 0 0,8 0-3,3 0-7,-1 0-7,1 0-26,-7 0-28,-3 0-36,-8-4-31,-10-1-54,-11-2-139</inkml:trace>
  <inkml:trace contextRef="#ctx0" brushRef="#br0" timeOffset="113125.3555">14870 13909 559,'0'0'89,"0"0"-5,0 0-21,0 0-25,134-43-27,-78 41-10,-8-2-1,-8 4 0,-13 0-27,-15 0-88,-12 0-67,0 0-122</inkml:trace>
  <inkml:trace contextRef="#ctx0" brushRef="#br0" timeOffset="113308.268">14903 13687 428,'0'0'128,"0"0"18,0 0 2,0 0-31,0 0-50,0 0-53,91-105-14,-48 98-3,-3 5-4,-2 2-71,-5 7-90,-13 14-95,-11 7-257</inkml:trace>
  <inkml:trace contextRef="#ctx0" brushRef="#br0" timeOffset="113852.7801">12718 14672 262,'0'0'112,"0"0"-34,0 0 22,0 0-7,0 0-26,0 0-30,39-18-23,34 14 6,41-8 23,43-4-1,41-5-7,24 2-9,17-2 4,-3 1-17,-13 3-11,-29 1 5,-41 2-6,-41 0 3,-39 2 3,-30 2 6,-16 6-7,-16 0-5,-7 4-1,-4 0-42,0 4-76,0 13-153,-19 9 54</inkml:trace>
  <inkml:trace contextRef="#ctx0" brushRef="#br0" timeOffset="114176.2959">13811 15020 248,'0'0'237,"0"0"-209,0 0 83,0 0 54,0 0-43,0 0-51,69-12-37,2-3-22,21-2 25,8 3 0,3 2-16,-1-5-7,-4 7-12,-15 2-2,-21 6 0,-19 2-28,-20 0-63,-13 5-120,-10 18-39,0 3-81</inkml:trace>
  <inkml:trace contextRef="#ctx0" brushRef="#br0" timeOffset="114421.9861">14281 15061 445,'0'0'83,"0"0"9,0 0 30,0 0-14,0 0-40,0 0-14,0-41-20,0 41-13,5 0-4,1 23-8,2 3 27,-2 6 5,-2 8-16,-4 1-17,0 3-5,0 9-3,0 5-81,0-7-123,-14-9-138</inkml:trace>
  <inkml:trace contextRef="#ctx0" brushRef="#br0" timeOffset="114910.3429">14716 14798 508,'0'0'94,"0"0"-27,0 0 43,0 0-21,0 0-39,0 0-18,0-36-7,0 32-3,2 3 0,-2 1 2,0 0 3,0 0 0,0 0-13,-4 15-14,-36 29 0,-26 21 7,-25 21 33,-13 8-15,-3 4-18,4 5-7,12-2-20,13 0-102,24-18-142,28-29-310</inkml:trace>
  <inkml:trace contextRef="#ctx0" brushRef="#br0" timeOffset="115406.2421">14730 13321 436,'0'0'66,"0"0"2,0 0 41,0 0-4,0 0-58,0 0-42,-108 68-2,42 28 71,-13 16-15,4 12-40,12-5-14,10 3-5,9 3-61,1-12-117,5-14-158</inkml:trace>
  <inkml:trace contextRef="#ctx0" brushRef="#br0" timeOffset="116253.3107">15902 14141 607,'0'0'117,"0"0"-70,0 0 21,0 0-34,0 0-27,178-48-7,-104 48-1,-4 10-5,-4 12-24,-15 4-75,-18 2-56,-23 0-63</inkml:trace>
  <inkml:trace contextRef="#ctx0" brushRef="#br0" timeOffset="116426.4846">15964 14552 350,'0'0'113,"0"0"-25,0 0 36,0 0-23,0 0-59,136-12-24,-46 1-11,12 6-7,8-2 0,-8 6-32,-9-3-143,-14-4-169</inkml:trace>
  <inkml:trace contextRef="#ctx0" brushRef="#br0" timeOffset="117054.3077">17193 13848 655,'0'0'12,"0"0"10,0 0 8,0 0 3,149-110-22,-86 105-10,-1 5-1,0 0 1,-8 13 15,-14 20-9,-11 8-3,-22 13-4,-7 4 4,-1 4 4,-30 1 4,-9-7-6,-5-6-6,1-4 14,1-10-7,8-11 1,11-6 6,10-11-4,10-4 11,2-4 10,2 0 2,0 0 0,0 0-8,0 0-5,0 0-4,0 0-10,8 0 2,13 0-5,8 0 6,15 0 1,12 0-2,8 0-5,8-2-3,-2-4 0,-10 0-1,-7 3-33,-18 3-49,-8 0-80,-5-5-115</inkml:trace>
  <inkml:trace contextRef="#ctx0" brushRef="#br0" timeOffset="117796.2863">18067 13752 544,'0'0'85,"0"0"0,0 0 7,0 0-20,0 0-23,0 0-49,37-14 8,-30 46-7,-3 8 43,-4 6 14,0 4-23,0-1-14,0-2-9,2-2-5,1-5-1,-2-7-4,3-8-2,-2-11 0,-2-10-1,4-2 1,-2-2 2,3 0 10,6-2 6,7-20 0,9-16-13,10-13-5,3-7-1,-3-4-13,-6 4-11,-8 9 16,-6 8 0,-11 19 8,-4 10 1,-2 8 0,0 4 3,0 0-1,0 0-1,0 0-1,0 0 0,0 0 1,0 0 3,0 0-2,0 0 1,0 0 1,0 0 4,0 0-4,0 0-4,0 0 0,0 0-5,0 0-7,-5 20-7,-17 7 18,-9 14 1,0 3 8,0 0-4,5-4 4,7 0-2,6-12-1,4-3-5,5-7 1,4-11 1,0 0-2,0-5 0,0-2 2,20 4 6,11-1 1,11 4-1,8-2-5,-4 6-3,1-1-1,-11 2 1,-7-6-1,-7 1-11,-9 2-44,-3 1-39,-1 2-53,-5 3-34,-2-10-77</inkml:trace>
  <inkml:trace contextRef="#ctx0" brushRef="#br0" timeOffset="118208.3751">18898 13672 92,'0'0'485,"0"0"-392,0 0 8,0 0 3,0 0-37,0 0-67,40 0-3,-33 37 3,-3 10 36,-4 2 14,0 0-18,-7-5-5,-4-1-10,0-8 0,0 0-12,2-3-2,3-11 0,3 2-1,3-9 1,0-5 0,0 0 0,11-8 4,23-1 6,9 0-2,5 0-4,4 0-7,-8 0-4,-6 0-41,-4 0-42,-10-1-35,-11-5-61,-11-4-96</inkml:trace>
  <inkml:trace contextRef="#ctx0" brushRef="#br0" timeOffset="118405.4087">18891 13968 293,'0'0'325,"0"0"-219,0 0 59,0 0-42,0 0-89,0 0-32,117-46-4,-65 46 2,0 0-4,-9 0-65,-8 0-78,-11 0-96,-14 0-255</inkml:trace>
  <inkml:trace contextRef="#ctx0" brushRef="#br0" timeOffset="118597.8898">18958 13675 655,'0'0'108,"0"0"1,0 0 10,0 0-55,0 0-59,114-60-5,-58 59-6,1 1-5,1 0-74,-9 0-76,-13 0-97,-16 1-281</inkml:trace>
  <inkml:trace contextRef="#ctx0" brushRef="#br0" timeOffset="120932.54">16330 15968 325,'0'0'69,"0"0"-10,0 0 43,0 0-16,0 0-24,0 0-18,0 0 12,-7-5 0,7 5 2,0-4 5,7-1-11,24-4-20,22-4-28,18-4-3,12 1-1,-2 8-5,-12 4-12,-13 4-80,-15 0-89,-18 14-44,-17 12-100</inkml:trace>
  <inkml:trace contextRef="#ctx0" brushRef="#br0" timeOffset="121180.3808">16485 16204 282,'0'0'76,"0"0"9,0 0 31,0 0-13,0 0-39,0 0-5,-2 0-27,39 0-16,7 0 2,5-8-8,-7 3-10,-6 5-2,-12 0-5,-3 0-15,-13 0-23,-3 0-10,-3 0 4,-2 0-3,0 0-22,0 0-21,0 0-57,0 0-116</inkml:trace>
  <inkml:trace contextRef="#ctx0" brushRef="#br0" timeOffset="123016.5592">18401 15464 311,'0'0'72,"0"0"-23,0 0 20,0 0 15,0 0-28,0 0-31,0-98 2,0 80 5,0 0 6,0 4 3,0 0-6,0 2-10,0 6 17,0 1-15,0 5 10,0 0-10,2 0 0,-2 0-20,0 0-7,2 25-21,-2 8 21,3 13 36,-1-3-16,-2 7-13,0-6-2,0-2-3,0-1-1,0-6 1,0-4-2,0-9-5,0-13-8,0 0 1,0-9 1,0 0 11,0 0 6,0 0 8,4-9 4,14-22-18,9-5-5,4-9-5,5 9-10,-3 0-5,1 14 9,-5 8-3,2 7 7,-2 7 5,2 0 5,-2 3-1,-7 20 3,-3 8 2,-6 4 2,-11 3-1,-2-4 0,-20 2-3,-30-4 1,-15-6 5,-8-4-3,5-14 1,9-6 2,12-2-1,12 0 3,10-14-1,10-4-4,3-1-3,5 7-23,7 7-16,0 1-17,0 4-58,0 0-125,9 0-222</inkml:trace>
  <inkml:trace contextRef="#ctx0" brushRef="#br0" timeOffset="123474.6566">17822 16223 453,'0'0'139,"0"0"-87,0 0 54,0 0-16,0 0-75,195-37-13,-79 23 13,11 2-3,5-6 4,6 4-4,-2 2 0,-12 2-7,-20 0 1,-31 6-5,-25-4 2,-18 8-2,-17 0-1,-6 0-4,-4 0-40,-3 0-84,0 14-101,-21 8-106</inkml:trace>
  <inkml:trace contextRef="#ctx0" brushRef="#br0" timeOffset="124164.2694">18412 16415 632,'0'0'90,"0"0"34,0 0-37,0 0-41,0 0-42,0 0-2,60-18 5,-39 36-1,-2 12 2,-1 2 2,-7 4-5,-1-2-1,-10 5-3,0-6 0,0 4-1,0-11-2,-12-4-11,1-12-2,2-3 4,4-7 8,1 0 3,2 0 7,2 0 8,0-22-1,0-7-14,18-14-3,11 3-3,6 7-14,3-1 7,-5 13-2,1 7 9,-7 10 6,-3 4 1,-1 0 9,-6 4 0,-1 19-6,-5-2-1,-5 7 4,-2 1-3,-4 0-4,0-3 1,-10-4-1,-7-2-4,1-4-5,0-11 3,5-4 6,2-1 0,3 0 4,4 0 7,2-14 1,0-12-11,6-10-1,21-6-23,8 2 8,3 6 0,-2 8 10,0 8 5,-5 8 11,-5 10 23,-3 0 4,-5 0-9,-6 0-7,1 10-7,-3 6 0,-1 7 2,-3-6-6,2 7-6,-4 2-1,1-3-4,-1-2-31,0 1-65,0 0-75,-1-8-29,0-9-118</inkml:trace>
  <inkml:trace contextRef="#ctx0" brushRef="#br0" timeOffset="126098.2867">18994 15233 198,'0'0'159,"0"0"-82,0 0 2,0 0-2,0 0-21,0 0-7,26-56-4,-26 56 0,0-2-3,3 2-3,-3 0-8,0 0-21,0 7-10,0 16-8,0 12 8,0 9 43,0-3-12,0 3-19,-3-5 5,-2-1-7,2-4-5,-1-7-1,-2-4-3,2-1 2,4-9 0,0-3-1,0-6 3,0-3-2,0-1 2,0 0-1,0 0 3,22 0-1,16 0 9,12 0 3,7 0-12,-3-1-5,-8-3-1,-10-1-2,-13 0-3,-13 2-23,-7 3-40,-3-1-58,0-3-72,-16-5-211</inkml:trace>
  <inkml:trace contextRef="#ctx0" brushRef="#br0" timeOffset="126317.1831">19072 15458 547,'0'0'134,"0"0"-19,0 0 18,0 0-35,0 0-68,0 0-17,58-52 0,-33 48-13,8 2-3,-2 2-3,1 0-51,-9 0-62,0 0-43,-9 0-82,-9 0-130</inkml:trace>
  <inkml:trace contextRef="#ctx0" brushRef="#br0" timeOffset="126526.2342">19002 15232 395,'0'0'163,"0"0"-64,0 0 20,0 0-16,0 0-69,0 0-18,150-108 6,-92 96-9,-5 5-7,-1 7-6,-8 0-8,-11 0-49,-9 0-101,-14 0-147</inkml:trace>
  <inkml:trace contextRef="#ctx0" brushRef="#br0" timeOffset="129272.2243">1288 12475 301,'0'0'62,"0"0"-61,0 0 3,0 0 15,0 0 7,0 0 4,-13 0-1,13 0-6,0 0-2,0 0-10,0 0-11,0 0 1,0 0 7,0 0 0,0 0-5,0 0 4,0 0 7,0 0 4,0 0-4,0 0 0,0 0-7,0 0-5,0 0 0,0 0-2,0 0 0,0 0 0,0 0-2,0 0-1,0 0-3,0 4-6,0 4-2,0 8 5,0 7 9,0 12 3,0 5 2,0 10 10,0 11-1,0 4-3,0 9 7,0 11 9,4 1-11,5 2-12,-2-2 3,6-3 12,-2-5 0,2 0-14,-1 7-1,1 4-2,-2 3 14,0 3 11,0-1-16,-6-2-4,2 1-2,-5 0-3,-2-3 3,0-1 5,0 1-5,0 2 6,0-3 13,0-3-18,0-2-3,0-3 5,0 0 15,0 0 2,4 7-16,0 1 2,3 7 1,-3 0-6,-2-2 0,2 0-3,-2 1 0,2 3 14,5-2-15,1-2 1,0 1-1,2-5 1,3 3 3,0-3 0,1-2-5,-2-7 5,1-2-1,-4 4 5,-3-4-4,-3 6-6,0-1 4,-5-3-3,0-1 0,0-5 0,0 2 4,0-1 4,0 0-4,0-10 1,2-2 2,5-11 1,-1-9-4,3-9 0,-2 2-3,-2-8-2,-4 0-1,2-3 1,1-8 3,-2-4-3,3-10-18,0-4-43,10-4-40,10-45-34,6-26-126</inkml:trace>
  <inkml:trace contextRef="#ctx0" brushRef="#br0" timeOffset="131588.2825">1254 11996 228,'0'0'81,"0"0"-81,0 0-1,0 0 1,0 0 5,0 0 3,0 0 18,18 5 22,-11-5-7,0 0-18,-3 0-7,4 0-6,2 0 0,-3 0 9,3 0 12,4 0-4,1 0-6,7 0-14,10 0-4,4 0 4,6-4 5,5 0-2,2 0-3,2 0 0,3 2 3,-4 0 1,7 0-4,3-1-2,9-6-2,9-3 5,9-4-4,4-5 2,5 0 0,11-4 4,7 0-2,9-1-2,8 2 3,2-2-8,2-1 8,-2 5-4,-3 0 2,-5 4 3,-3 0-2,3 1-1,2-2-1,4-1-1,4-4-4,8 0-1,5 0 5,3-2 0,-1 1-3,-5 4 4,-6 1 8,-8 2-1,-7 4-8,-1 0 0,0-1-3,3 0 0,4-2 1,-6-2-2,0 1 1,-2 0-1,-3 3-1,1 1 1,-7 4-3,-3-1 3,-8 0-1,-7 2 2,2 0-2,-8 1 3,1-1-3,-7-4 0,2 3 1,2-2-1,9-2 1,4-1 1,-3 1-2,-1-1 1,-3-2-1,-3 3 0,0-1-2,0-2 2,-1 2 0,-5 1 1,1-2-1,2 2 0,2-3 0,0 4 0,1 1 1,-3-5 0,0 3-1,4-1 0,3-4 0,8 4 2,5-4 0,0 1-2,0-3 0,2 2-1,4 1 0,6-3 1,3 0 0,4-2 0,0 0 0,3 3 0,1-2 0,-3-1 0,0 2 0,4-2 2,4 0-2,-2 0 3,1 1-3,2 0 0,0 0-1,9-2 0,4 0 1,4-1 0,7 2 2,-4-1-2,2 1 0,4 1 1,2 3 0,-2-3 1,6 2-2,-4 2 0,6 1 0,5 1-4,10 2 4,5-2 0,4 2 1,5 3-1,-5-1 1,-1 3-1,-4 1 0,-7 4-4,-3 2 4,-2 2 1,-1 0-1,-2 0 0,0 0 1,2 0-1,-2 0 0,-2 0 0,0 2 0,-1 5 0,-4 0-2,0 2 1,-7 1 1,-6-1 0,-9 4 0,-8-2 0,-6 4 1,-2-4-1,3 1 1,-3 2-2,0 3 1,0-2 0,1 4-3,3-3 3,-3-1-3,2 2 2,-1-3 1,3-4-3,4 0 2,1-2 1,-4-1-1,-5 0-2,-6-2 1,-19 0-2,-18 1 2,-7-3 2,-6 4 0,3-3 2,2 0-2,1-2 0,0-2 0,3 0 0,2 0 0,4 0 0,7 0 0,4-6 0,0-2-2,-4-4 4,-6 4-2,-4-1 0,-1-2 0,8 2 0,5 4 0,4 1-2,6 4 1,-7 0 0,-9 0 1,-4 0-1,-12 8 1,-8 0 0,1 0-1,3 0 2,4 1-2,2 0 1,-4-4-3,-12 2-7,-13-3-9,-16 0 4,-12-2 3,-13 0-21,-8-2-24,0 2-33,0 2-8,0 0 55,0-1 33,0 4 7,-4-2-2,0 4-53,-3-1-78,3-4-70</inkml:trace>
  <inkml:trace contextRef="#ctx0" brushRef="#br0" timeOffset="132242.1231">22864 10529 458,'0'0'9,"0"0"-9,0 0 0,0 0 31,0 0 25,0 0-20,64 0-11,-57 5-9,-2 0-6,6 7-2,0 6 7,2 10 22,5 11 2,-1 14-8,8 7-15,0 10 2,-1 10-3,-1 4-2,-4 6-2,-4 5 4,-1 4-5,0 3 10,-2 1-9,3 0 1,-6-7 1,-3-11 4,-6-2-8,2-1 13,1 7-6,-1 1-1,5 4 1,-3 0-3,-2-2-3,-2 0 4,0-3-7,0-3 3,3-2-1,1 3-1,-1-4 5,3 8-2,-4 6 2,2 3 4,-1 2-6,0-1 15,-3 0-14,0 3-4,0 3-3,-10 1-1,-8 2-1,-2-2 3,5 3 1,3 6 6,6 2 0,2 6-3,4 9-4,0 5 3,0 2 13,0 4-20,7-6 1,10-2-1,-2 2 1,3-4 3,0-8-2,-4 0-1,-8-12 0,-4-3-3,-2-10 0,0-6-1,0-3-18,0-14-42,-18-6-62,-10-25-100,-17-26-204</inkml:trace>
  <inkml:trace contextRef="#ctx0" brushRef="#br0" timeOffset="136652.3215">1827 17883 0,'0'0'0,"0"0"4,0 0 1,0 0 6,0 0 31,0 0 45,-14 0-11,12 0-35,0 0-9,2 0 3,-2-5-6,2 5-27,-4-4-2,-1 4-8,3-4-15,-3 4-3,3-4 23,0 4 3,-1 0 4,1 0-3,0 0-1,-1-1-20,2-3-27,-1 4 3,-1-8 44,-1 3 3,0-1 48,-2 3 2,2 3-31,0-5-2,0 1-18,-4 4-2,3-3-3,-1 0 2,2 3 1,2-4 2,-2 4 22,4 0 22,0 0-9,0 0-18,0 0-14,0 0-4,0 0-1,0 0-1,0 0 1,0 0 5,0 0 12,0 0 1,1-4-11,11 4-1,4-8 2,6 7 6,5-8 7,6 6 0,11-8 1,10-1-3,11 2 14,8-3-21,5-4-9,3 3 1,-1 0 3,2 1-1,-1-1-4,-1 5 1,2-3-2,2 1 3,4 4-3,4-7 1,1 2-2,3-6 1,2-1 1,-3 5-2,-5 5 1,-10 1 0,-11 0-1,-7 3-2,1 0 2,-5 5 0,2-9 1,-4 5-2,2-1 3,-1-8 2,3 4-4,6-6-1,3-2 1,7-5 2,-1 3-2,4-3 3,-8 5-3,-5 5 0,-3-2 0,-3-5 4,2 1-1,6 2 1,-4 2-2,0-4-1,1 4-1,-4 0 0,-6 2 1,1-2-1,-9 0 0,-4 2 4,-8 2-4,1 2 1,-2-3 0,5 4 1,8-3-2,-3-3 2,6 8-2,-6-3 2,-1 0-2,1 1-1,3-5 1,9-2 0,4 1 2,5-4-1,6 3-1,2-4 4,7 4 3,5-4-5,7 6-2,2-2 0,5 5 4,2 0-4,-1-3 0,0 7-2,1-4 4,-1-2-2,0 4 0,3 2 0,4-4-1,6 4 4,2-2-3,0 1 0,-1-2-2,-6 2 2,4-2 0,0 8-1,0-4 1,-4 4 0,2 0 0,-1 0 1,0 0-1,-5 0 0,-2-5 2,-4 5-2,-3-5 0,8 5 0,-3 0 0,-2 0 0,-2 0 0,-5-4-2,1 4 2,-1-5 3,4 2-3,-6-3 0,-3 2 0,0 0 1,2 0 1,-1-2-2,0 1 0,5 5 1,-4-3-1,3 3 0,6-4-1,-4-1 1,7 5 1,1 0-1,-3 0 1,-2 0-1,0 0-1,2 0 1,6 0 4,3 0-4,1 0 0,-2 5 0,2 2 0,-2-2 0,0 1 1,-4-2-2,-3 0 2,-4 0-1,-5-4 0,-2 0 1,2 0-1,1 0 3,3 0-3,-3-4 0,-6 0 0,5-6 0,-2 2 0,1-1 0,-2 0 0,-2 0 3,0 4-2,2-3-1,-5 3 0,0-3 0,-3 3 0,-2 1 0,-3-6 0,-3 1 0,0 1 0,-1 3 0,3-7 2,2 5-1,2 0 4,0 2 0,0 1-5,-4 4 0,-1 0 0,-1 0 0,0 0-1,3 0 1,1 0-2,1 0 2,2 0 0,5 0 1,-3 0 0,3 0-1,-1 0 0,1 0 0,-1 0 3,-1 0-3,-1 0 1,-5 0-2,-1 4 1,-3-4 0,8 5 0,5-2 1,2 1-1,6-4 0,-1 0 0,-4 0-1,-2 0 1,-2 0 0,-6 0 0,2 0 0,-7 0 0,3 0 0,-4 0 0,5 0 0,-6 0-2,2 0 2,-3 7 0,-5-4-1,-4 1 0,-4 5 1,-1-4 0,0 3 0,1-2 0,2-2-1,-2 1 1,7-1 0,-5-1 0,-2 2-2,-4 0 2,-2 4 0,-7-4-3,1-1 1,-6 5 1,-1-9-1,0 5 2,-4 4 0,-2-2-1,-4-2 1,-3 1 0,0-2-3,1 4 2,2 1 0,0 0 0,0 1 1,2-3 0,2 0 1,1 1-1,9-4 1,-1 2-1,1 1 1,1-2-2,-7 4 0,-1-4 1,-8 2-2,-7 0 0,-7 1-2,-2-3 1,-1-2 0,2 3 2,3 2 1,1 1 0,7-4 3,3-1 2,-1 4-1,2-5-4,-1 4 0,2-2 1,-2-2-1,-3 1 1,2-2-1,-2 3 3,5-5 0,2 0 0,6 0-3,-1 0 1,2 0-1,2 0 1,4-7-1,8 0 1,6-2-1,6-5 2,2 5-2,3-3 0,4 1 0,-4-1 2,3-2-2,-6 5-1,1-5 0,6 5 1,1-3-2,7 1 2,0-4-1,1 1 1,-2 4 0,2-4 1,5 2-1,5 2 2,3-3-4,-1 4 4,-9-3-2,-8 5 0,-11 4 0,-4-1 0,1 4 0,3 0 1,1 0-1,1 0 0,6 0 0,-1 0 1,2 0-1,6-5 0,1-5 1,4 6-1,1-5 0,-4 0 1,-10 5-1,-9-6 1,-6 6-1,-4-8 3,-1 6-3,-2-6 1,0 2 0,0 3 0,-3-4 0,1-1-1,0 2 0,3 2 0,0-2 0,2 3 1,-3 0-1,-5 0 3,-8 2 0,-5-3-3,-2 1 0,-4 4 2,0-1 12,-1-1 4,3 0-11,-5 1-3,-4 0 3,-2 0 1,-3 0 3,2 2-10,1-2-1,-3 0-8,1 0-25,-3-2-34,-9-6-63,-2-14-381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2T06:31:13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4749 9208 286,'0'0'32,"0"0"-29,0 0 10,0 0 29,0 0-14,0 0 1,0 0-19,16-12-3,-13 7-2,1 3-4,-2-5 13,0 1 8,3-1-20,-3 0 5,-2-1 3,2-1 10,-2 2-12,0-3-3,0 0 0,0 0-5,0-1 2,0 4-1,0-1 0,0 1 2,0 1 6,0 2 3,0 3-7,0 1 5,0 0 2,0 0-8,0 0-4,0 0-2,0 0-3,-6 16-3,-8 12 1,3 6 7,0 8 1,7 2 5,2 4 1,2 0-1,0 2 1,0 4 0,0 1 0,0-3-4,0-2-1,0-2 4,0-4-1,0-2 3,0-5-3,0-6-2,0-4 2,0-6 0,0-2 3,-4-8 1,-2 0 2,0-6 0,-1-3 0,1 1-3,-2-3 3,-3 0-3,-5 0-5,-3-5-3,-4-8-35,-1 1-23,1 0-19,-1-4-61,4-1-60</inkml:trace>
  <inkml:trace contextRef="#ctx0" brushRef="#br0" timeOffset="390.295">4542 9481 333,'0'0'38,"0"0"-8,0 0 42,0 0 14,0 0-39,0 0-30,-4-7-2,4 5 11,4-1-4,14-1-9,6-1-10,3 2-3,4 1 1,0 2-1,-2 0-4,0 0-37,2 0-58,-2 3-45,-4 4-146</inkml:trace>
  <inkml:trace contextRef="#ctx0" brushRef="#br0" timeOffset="955.2305">5250 9471 493,'0'0'49,"0"0"-49,0 0 24,0 0 28,0 0-43,0 0-9,6 0-5,18 0 5,10-4 2,1-3 1,3 4-2,-2-1-1,-5 1-4,-3 3-35,0 0-35,-1 0-47,-5 3-63</inkml:trace>
  <inkml:trace contextRef="#ctx0" brushRef="#br0" timeOffset="1215.801">5304 9682 468,'0'0'93,"0"0"-89,0 0 10,0 0 39,0 0-28,0 0-25,37 0 0,0 0 0,3 0-1,0 0-6,-7 0-13,-1 0-15,-10 0-11,-6 0-22,-7 5-2,-1-1-40,-1-1-83</inkml:trace>
  <inkml:trace contextRef="#ctx0" brushRef="#br0" timeOffset="18407.5558">11383 9798 189,'0'0'56,"0"0"-56,0 0 5,0 0 43,0 0-21,0 0-24,0 0-1,0-9-2,0 9 1,0 0 1,0 0 8,0 0 16,0 0 11,-2 0-3,2 0-11,0 0-8,0 0-11,-2 0-4,-7 14-2,-4 23 2,-5 4 25,-3 8 14,2-1-15,-1-2-11,5-4 7,-2 0 6,7-3-15,-3-5-3,7-8-1,0-4-1,6-7-2,-2-5-4,0-1 1,2-5-1,-2-3 1,2-1-2,0 0-15,0 0-18,0 0-25,0 0-18,0 0-37,0 0-120</inkml:trace>
  <inkml:trace contextRef="#ctx0" brushRef="#br0" timeOffset="18909.2037">11292 9869 88,'0'0'119,"0"0"-97,0 0-16,0 0 17,0 0 12,0 0-14,51-92-8,-42 80 9,3 0-11,1-1 3,0-1 3,2 9 5,2-1-8,-4 2-5,-2 4 2,-2 0 1,0 0-3,-1 3-1,4 14 3,-3 12 9,1 11 17,0 6-5,-1 3 5,-6 4-5,4-4-15,-1-3-4,-2-3-3,0-2-8,3-8-1,-3 0 0,-2-5-1,-2-2 1,0-5-1,0 0 0,0-5-20,0-5-36,0-4-49,0-7-66</inkml:trace>
  <inkml:trace contextRef="#ctx0" brushRef="#br0" timeOffset="19292.2223">11252 10089 314,'0'0'36,"0"0"-36,0 0 12,0 0 34,0 0-18,0 0-23,-5-3-1,5 3 7,0 0 14,17 0 8,14 0-8,11-4-8,2 0-10,3 2-7,-5 2-12,-1 0-54,-4 0-51,-5 0-147</inkml:trace>
  <inkml:trace contextRef="#ctx0" brushRef="#br0" timeOffset="19832.2471">11943 10038 347,'0'0'75,"0"0"-43,0 0 58,0 0-10,0 0-31,0 0-23,-4-12-3,12 8 1,21-2-22,7 1-2,9-2-2,-1 5-10,-4 2-41,-4 0-33,-10 9-35,-12 8-33,-13 3-118</inkml:trace>
  <inkml:trace contextRef="#ctx0" brushRef="#br0" timeOffset="20062.9724">12014 10205 476,'0'0'39,"0"0"-38,0 0 32,0 0 11,0 0-37,0 0-7,78 5 4,-29-5-2,2 0 3,-5 0-5,-11 0 0,-9 0-5,-10 0-14,-7 0-13,0 0-30,-2 0-52,-1 0-127</inkml:trace>
  <inkml:trace contextRef="#ctx0" brushRef="#br0" timeOffset="22771.3914">13222 10014 212,'0'0'135,"0"0"-132,0 0 6,0 0 52,0 0-20,0 0-23,0 0-3,0 0 2,0 0 4,0 0 6,0 0 3,0 0-4,0 0-12,0 0-6,0 0 1,0 0-2,0 0-4,0 0-3,0 0 1,0 0-1,0 0-1,0 0 0,0 0 1,0 0-2,0 0-1,0 0 2,0 0-2,0 0 2,0 0-1,0 0-6,0 0-6,0 0-4,0 0-5,0 0 1,0 0 6,0 0 14,0 0 2,0 0 0,0 0 2,0 0 0,0 0 1,0 0-2,0 0 0,0 0 1,0 0-1,0 0 0,0 0-1,0 0 1,0 0 3,0 0-4,0 0 0,0 0 0,0 0-2,0 0 1,0 0 0,0 0 0,0 0 0,0 0 1,0 0 1,0 0 0,0 0 1,0 0 2,0 0 4,0 0 5,0 0-5,0-3-8,0-9 0,0 3 1,5-5-1,-3-2 0,0 0-1,-2-2-1,0-1 0,0 2-2,0 1 3,0 2 1,0 1-1,-4 3-1,-5 5 1,-2-2 1,-5 5-2,-8 2-2,-5 0 0,-8 2 4,5 17 0,1 6 4,1 8 15,1 6-1,3 8 9,-1-1 3,7 2 3,4-6-8,10-6-13,6-2-7,0-4 0,6 0 11,21-2-1,9-1-11,7-8 4,2-7-3,10-5-5,0-7 0,-2 0-34,-1-10-79,-9-13-86</inkml:trace>
  <inkml:trace contextRef="#ctx0" brushRef="#br0" timeOffset="23422.9327">13544 10168 408,'0'0'51,"0"0"-45,0 0-3,0 0 31,0 0-4,0 0-22,127-24-4,-87 7-1,-1-6-3,-2-1 0,-6-4 4,-12-2-3,-2-2 3,-9 0-2,-6 1 1,-2 6-2,0 4 2,0 5 1,0 9 8,-10 3-12,-11 4-1,-4 0 1,-6 7 9,-2 24 10,-3 7 11,1 4 12,2 2-1,8-3 5,7-2-11,9-3-8,9-4-12,0-2-7,2-3-1,25-4 0,13-2 4,7-7 0,5-8-1,-2-6-3,2 0-7,-8-10-2,1-12-47,-3-5-94,-1-1-87</inkml:trace>
  <inkml:trace contextRef="#ctx0" brushRef="#br0" timeOffset="23719.3063">14275 9735 620,'0'0'81,"0"0"-65,0 0 53,0 0-41,0 0-28,120-46 0,-59 39 0,5-2 2,-8 4-2,-14 2-6,-12 1-21,-14 2-29,-7 0-62,-2 0-131</inkml:trace>
  <inkml:trace contextRef="#ctx0" brushRef="#br0" timeOffset="24429.8388">14968 9386 387,'0'0'60,"0"0"-39,0 0 35,0 0-15,0 0-23,0 0-18,9 18-11,-9 14 11,0 11 18,0 3 22,-2-2-1,-12 0-8,2-6-6,2 0-20,1-6-3,0-4 0,5-5 0,2-9-2,-1-7 2,3-4-1,0-3-1,0 0 8,0 0 2,3-24 9,24-15-19,8-9-21,5-1-1,-5 6-15,2 5 19,-9 8 18,-6 8-3,-6 9 3,-7 8 12,-7 3 16,-2 2 1,0 0-23,0 0-6,0 0-5,0 0-3,0 3 0,0 14 8,-13 0-2,-5 4 4,-2 2 0,-2-4 0,4 1 3,1-1 7,5-5-6,3-3-1,5-2-4,2-4 2,2-1 1,0-1 0,0-3-1,0 3 0,0 1-2,0 3 2,0 0 0,17 7 3,6 2-2,5 0 1,4 2-4,-1 1-1,-3-4-15,-4 1-40,-8-1-29,-3-1-53,-3-2-80</inkml:trace>
  <inkml:trace contextRef="#ctx0" brushRef="#br0" timeOffset="24773.3174">15606 9300 442,'0'0'78,"0"0"-50,0 0 21,0 0-47,0 0-2,0 0 0,21 78 12,-21-38 16,-8 4 5,-8 0 12,3-7-18,2-5-14,7-6-5,4-5-4,0-4-2,4-5 2,23-6 1,11-6-5,4 0-18,4 0-65,-1-21-80,-12 0-208</inkml:trace>
  <inkml:trace contextRef="#ctx0" brushRef="#br0" timeOffset="24941.5924">15666 9511 608,'0'0'136,"0"0"-69,0 0 2,0 0-69,0 0-1,117-56-73,-68 45-67,-11 3-126</inkml:trace>
  <inkml:trace contextRef="#ctx0" brushRef="#br0" timeOffset="105105.9923">6009 9319 236,'0'0'34,"0"0"-15,0 0 63,0 0-32,0 0-16,0 0-21,0 0 13,-3-41-1,3 35-3,0 0 2,0-2 1,8 2-6,2-4-10,6 0-3,8 0-6,12-2-1,3 2 1,0 4-1,-1 3 1,-7 3 0,-4 3-6,-7 21-3,-7 7 3,-8 13 1,-5 2 1,-7 0 4,-24 0 1,-8-5-1,-3-7 3,5-5-3,5-9 0,13-11 3,7-2-3,6-5 1,3-2 6,3 0 8,0 0 18,0-14-28,0 4 4,3 0-6,10 6-3,3 0-1,2 4 0,2 0-2,2 0-2,-1 16 1,-2 8 1,-7 2-3,-10 1 3,-2 0 0,0-3 2,-23 0 1,-6-6 3,-2-4 3,2-7 12,4-5 5,1-2 10,-1 0 10,1-14 6,-3-11-30,5-1-8,1 0-5,9 4-3,1 8-3,-1 4-19,3 10-30,3 0-54,-1 4-102,7 16-132</inkml:trace>
  <inkml:trace contextRef="#ctx0" brushRef="#br0" timeOffset="105983.0961">6700 9399 496,'0'0'0,"0"0"2,0 0-1,0 0 45,0 0-37,0 0-2,-49 32-7,14 2 29,5 4 4,8-2 0,6-6-31,14 0-2,2-5 2,0 0 2,25-9-1,10-4 3,5-7 1,1-5-2,-6 0-5,-3-14-3,-9-11 2,-5-5-8,-8-2-3,-8 3 5,-2 6 2,0 2-6,-14 3 11,-3 4 0,-5 3 1,1 3 4,4-1 7,3 5 5,5 3 0,3-2-3,4 3-1,2 0 4,0 0-8,0 0-9,8 0-1,24-1 1,12-2 3,14-2-2,4-3-1,-4 1 0,-4-3-7,-7 1-8,-7 0 2,-10 2 3,-9 3 5,-10 1 5,-9 3-1,-2 0-1,0 0-2,0 0-2,0 0-2,0 0-7,-2 20 0,-20 11 15,-3 2-1,8 2 1,3-5 0,9-1 0,5-3 0,0-3 0,0-5 1,14-4 0,8-8 0,1-2 6,1-4-3,1 0 11,-6-12 3,2-12 2,-3-5 20,-9-6-12,-5-5 29,-4 2-39,0 4-12,-7 5 3,-9 8-9,-3 8 0,-1 8-17,-1 5-86,0 0-87,0 9-218</inkml:trace>
  <inkml:trace contextRef="#ctx0" brushRef="#br0" timeOffset="106552.3604">7754 9431 455,'0'0'15,"0"0"-13,0 0 6,0 0 41,0 0-12,0 0-18,13-61-4,-13 61-11,0 0-2,-10 0-2,-15 11-4,-8 10 4,1 3 2,8 0 0,6 2-1,9-1-1,9-1 2,0 2-2,14 1 1,15 0 2,2 1 1,0-2-4,-6-3-2,-8-8 1,-5-3-3,-10-6-3,-2-2 4,0-4-2,0 0 5,-26 0 5,-4 0 16,-1 0-10,4 0 3,4 0 17,8 0-5,6-2-11,0-1-8,5 0-6,0 1-1,1 2-25,3 0-104,0 0-172</inkml:trace>
  <inkml:trace contextRef="#ctx0" brushRef="#br0" timeOffset="107010.2543">7900 9697 263,'0'0'186,"0"0"-166,0 0 10,0 0 11,0 0-25,0 0-12,131-92-3,-111 68 5,-5 2-5,-3 0 0,-6 2 2,-3 6 2,-3 5 6,0 5 5,0 4-6,-5 0-10,-17 7-6,-9 14 6,-6 5 27,7 3 7,3-1-1,11-5-11,7 0 0,9-2-18,0-7-1,11 5 1,23-5 7,6-3-11,12-8-28,3-3-55,1 0-114</inkml:trace>
  <inkml:trace contextRef="#ctx0" brushRef="#br0" timeOffset="107626.3469">8448 9532 241,'0'0'55,"0"0"15,0 0 0,0 0-36,0 0-18,0 0-3,0-1 3,0 1 3,0 0 0,0 0 5,0 0 2,0 0-4,0 0-3,0 0 0,0 0-9,0 0-5,0 0 3,0 0 1,0 0-4,0 0-4,0 0-1,0 0 0,0 0 1,0 0-1,0 0 4,0-2-1,0-2-1,0-1 2,0-2-4,0 0 1,0 2 0,0-2-1,0 6 1,0-2-1,0 2 3,-2-2-2,-6 2 0,0 1-1,-5 0-2,-6 0 0,-1 4 2,-5 13 6,2 4 3,2 1 5,8-5 0,4 2-7,7-5-4,2 2 2,0-4-1,8 2 3,18-4 1,2 0 0,3-6-8,6-4-19,-2 0-59,3 0-69,-5-20-182</inkml:trace>
  <inkml:trace contextRef="#ctx0" brushRef="#br0" timeOffset="107836.4603">8559 9342 513,'0'0'102,"0"0"-13,0 0 15,0 0-55,0 0-49,0 0 0,82-44-19,-46 42-38,-3 2-43,-2-3-69,-4 3-250</inkml:trace>
  <inkml:trace contextRef="#ctx0" brushRef="#br0" timeOffset="108088.5869">9021 8921 499,'0'0'94,"0"0"6,0 0 18,0 0-33,0 0-69,0 0-16,2-8 0,-2 27 0,0 10 33,0 2-14,0 2-11,0 2-3,0 2-5,-2 6-28,0-1-76,-6-4-86,4-9-114</inkml:trace>
  <inkml:trace contextRef="#ctx0" brushRef="#br0" timeOffset="123294.1569">11063 11257 205,'0'0'70,"0"0"-68,0 0 8,0 0 29,0 0-16,0 0-19,0 0 1,0 0 8,0-8 7,0 8 6,0 0-6,0 0-3,0 0-5,-3 0 0,3 0 4,0-2 4,0-2-3,0 1-4,0 2-6,0-5-2,0 2 1,0-4-1,0-2-5,0 0 0,0-2 0,0 0-1,0 0 0,0 0 1,5 6 0,-3 2 0,-2 3 0,0 1 0,0 0 0,0 0-4,0 0-3,-2 9-6,-23 17 13,-8 12 3,-9 4 7,-3 2-5,0 1-2,0 1 1,3-2-4,3-6 0,2-6 1,7-8-1,7-11 0,9-4 0,4-6 0,5-3 0,0 0 2,1 0 2,-1-19-4,-1-3-11,2 2-2,4 2-7,-4 4 4,4 3 16,0 8 0,0-1 1,0 4 0,14 0 3,2 0 1,2 7-1,6 14 3,3 1 0,2 4 5,0 0-4,-2 0-3,-2-2-5,-4-2 2,2-2-2,-3-2 1,-2-6 1,0-7-1,-3 1 3,5-6 1,9 0 6,3-8-5,4-15-4,4-7 0,-5-4-2,-1-2-4,-7-1 0,-10 0-1,-5 5 0,-6 4-6,-6 7 2,0 9 6,0 4 1,0 7 0,-11 1-2,-8 0 1,-2 4-2,-4 13 5,1 12 8,4-1 6,1 2-1,11-2 2,4-2-8,4 0 1,0-4 1,0-3-1,12-5 3,15-1 7,5-6 6,3-7 5,6 0-3,1-5 2,3-21-8,5-14-7,4-7-5,-4-12-3,-11 1-5,-10 0 1,-8 3-1,-10 7 0,-3 10-20,-3 12 2,-5 8 6,0 6-4,0 3 0,0 4-14,0-1 17,0 3-2,-5-2 10,1 3 3,2 2 1,0 0 1,2 0 0,0 0 0,-5 0-3,-1 4-6,-9 19 3,-1 8 6,0 7 8,3 2 14,3 2-1,8-2 1,2 3-10,0-3-4,2-2-1,16-7-2,5-5-5,1-5-6,2-3-48,1-8-43,0-8-94</inkml:trace>
  <inkml:trace contextRef="#ctx0" brushRef="#br0" timeOffset="123460.6827">11522 11410 445,'0'0'140,"0"0"-103,0 0 8,0 0-38,0 0-7,147-71-65,-85 60-99</inkml:trace>
  <inkml:trace contextRef="#ctx0" brushRef="#br0" timeOffset="123894.3619">12240 11211 351,'0'0'84,"0"0"-53,0 0 43,0 0-6,0 0-20,0 0-25,13-40 12,-13 40-8,0 0-27,-5 0-2,-19 6-7,-8 11 3,1 8 6,7-1-1,13 0 1,11 2-1,0 0-4,11 2-2,22 3 1,3-4 3,-2 0 3,-16-8 0,-5-2-1,-13-3-11,-2 1-2,-37 2 14,-16-2 6,-8-4-1,6-1-5,12-5 0,18-5-18,11 0-53,15 0-78,1 0-298</inkml:trace>
  <inkml:trace contextRef="#ctx0" brushRef="#br0" timeOffset="125072.1865">13583 11049 200,'0'0'155,"0"0"-110,0 0-5,0 0 2,0 0-16,0 0-10,-31-38-16,15 38-3,-5 0 0,-6 10 3,-2 13 2,0 4 7,0 3-4,6 2-4,6-6 9,7 4-8,10-2-2,0 1 1,8 0 3,13 1-3,4-2 1,-4 0-1,-6-3-1,-9-7 0,-6-3-1,0 0-1,0-1 2,-15-2 5,-10-4 3,-4-2 30,-7-6 3,-3 0-6,-2 0-13,6 0 15,4-16 8,8 0-4,8 1-14,6 4-11,7 2 14,-1 2-9,3 0-21,0 4 0,0-1-18,0 4-66,12 0-83,5 0-50,-1 6-205</inkml:trace>
  <inkml:trace contextRef="#ctx0" brushRef="#br0" timeOffset="125888.0827">13782 11194 313,'0'0'49,"0"0"25,0 0 16,0 0-47,0 0-32,0 0-11,-5 17 0,-10 12 54,1 4 13,-1-1-37,6 2-17,4-1-9,5-4-2,0 0 2,0-8-4,0-4-7,2-7-11,8-3-15,1-7 4,7 0 11,11-5 7,6-29-24,7-7-19,-1 5 25,-5 13 29,-12 12 5,-6 11 22,-4 0-12,-1 12 0,5 10 12,1 9-2,-3-4-10,4 0-1,-2-5-2,-2-6-7,3-6 2,-1-6-2,5-4 0,1 0 4,1-4-3,3-22 1,4-11 0,6-12-3,3-13-2,-2-1-2,-3 3-16,-11 12-3,-7 13 6,-14 10 7,-4 6-3,-2 5-2,-19 5-6,-1 1-1,5 2 15,-2 4 0,6-2 3,6 4-1,5 0 1,0 0 1,2 0-1,0 0 0,0 0 1,0 0-1,0 4 0,0 21 6,0 8 16,-5 9 13,1 4 13,0 8-5,0 3 2,3 2-18,1 0-3,-2-2-17,0-5-3,2-6-3,0 0-1,0-5-24,0-7-35,0-7-30,0-9-6,2-9 4,-2-9-18,7 0-41,1-23 67</inkml:trace>
  <inkml:trace contextRef="#ctx0" brushRef="#br0" timeOffset="126128.0116">14466 11253 228,'0'0'136,"0"0"-46,0 0-16,0 0-9,0 0-30,0 0-25,129-66-6,-108 84-3,-1 6-1,-11 2 2,-7 4-2,-2 0 0,-9 1 1,-22-1 10,-9-5 6,0-3 2,-2-8-8,3-9-3,8-5-4,7 0-4,8-16-41,12-17-80,4-6-346</inkml:trace>
  <inkml:trace contextRef="#ctx0" brushRef="#br0" timeOffset="126482.7826">14843 11089 74,'0'0'259,"0"0"-232,0 0 36,0 0 2,0 0-17,0 0-15,29-28 0,-29 28-6,0 0-12,2 6-13,-2 17 2,0 14 6,0 9 51,0 7-4,-4 2-2,-12 6-19,2-2-16,-1 4-11,-2-1-6,5-6 2,4-3-5,-2-8-41,8-7-68,0-9-44,2-13-29,0-12-107</inkml:trace>
  <inkml:trace contextRef="#ctx0" brushRef="#br0" timeOffset="126746.8595">14821 11217 321,'0'0'85,"0"0"-17,0 0 11,0 0-24,0 0-26,121-62-9,-95 62-8,-2 18 0,-4 3-1,-7 6-11,-7 3 0,-6 0 0,0 0-2,0-2 2,-10-3 2,-7-8-1,-4-5 5,-1-5 1,-2-7 3,-4 0-3,5 0-7,0-10-27,6-8-72,5 0-129</inkml:trace>
  <inkml:trace contextRef="#ctx0" brushRef="#br0" timeOffset="127794.2361">15380 11139 440,'0'0'104,"0"0"-40,0 0 5,0 0-37,0 0-32,0 0-16,-33 41 16,4-6 1,4 3 1,8 1 2,5-6-2,10-3-1,2-4-1,0-9-1,4-10 0,10-5-3,-1-2 4,4 0-1,3-15 1,3-13-10,-2-8-4,-6 1-12,-6 3-9,-9 9 35,0 4 0,-2 5-1,-18 3 1,-3 6 1,0 1 3,3 4 1,7 0 2,6 0 4,6 0 2,1 0-5,0 0-5,0 0-3,25 0 8,16 0 6,11 0-4,10 0-4,5 0-3,0 0-2,-2-5 1,-10-7-2,-10 5 0,-18 1 0,-14 2 0,-11 1 6,-2 2 4,0 1-9,0-2-1,0 2-2,0-2-4,-18 2-14,-6 0-1,0 0 10,-5 0 6,0 0 4,2 5 1,5 6-4,4 1 4,7-1 0,6 4 0,5 2 0,0-2 2,12 2 0,14-3 4,8-1 0,3 3-3,-5-1-1,-6 0-2,-9-1-2,-9 3-5,-8-6-8,0 1-6,-8 3 7,-19-2 6,-10 4 0,4-5-1,2-5-2,11 0-5,4-5 4,10-2 5,6 0 4,0 0 3,0 0 1,6 0 8,25 0-2,9-7-7,10-9 1,1 0 0,0-5 2,-2-4 2,-4-3 0,-5 0 11,-7 0-10,-6 2-6,-9 4 5,-9 7 9,-7 1-3,-2 5-1,0 3 0,0 3-10,-20 3-2,-3 0-2,0 0 4,0 3 9,1 12 9,4 4 1,0 2-2,5 4 6,8-5-7,5 5-7,0-7 1,0-3-3,24 0 5,8-5 0,8-6-12,5-4-26,-7 0-62,-3 0-89</inkml:trace>
  <inkml:trace contextRef="#ctx0" brushRef="#br0" timeOffset="129158.6058">17095 11289 153,'0'0'145,"0"0"-98,0 0 2,0 0-4,0 0-31,0 0 1,48-63 5,-41 51 18,-2-5-13,-3 0-7,-2 2-10,0 1-2,0 2 15,-14 4-9,-3 4-5,-10 4-2,-5 0 2,-2 2 8,-9 20 6,0 7-8,6 0 5,8 0-13,11-6-1,9 0-4,7-6-1,2 0 0,0-7-1,2-3-9,15-3-5,6-4 1,4 0-1,8-6-6,5-17 3,3-6-13,-10 8-5,-8 7 27,-12 8 10,-7 6 0,-1 0 5,4 27-4,0 7 24,2 8 10,-3 1-12,1-6-9,5-4-8,0-9 2,-2-10-4,3-11 3,0-3-1,5 0 5,9-17 4,7-19-9,4-15-4,5-9 2,3-6-4,5-8-1,2 0-17,-8 4-16,-9 10 23,-14 15 2,-15 18 8,-7 10 2,-2 7 0,0 5-1,0 0-1,0 2 0,-9 0-1,0 1 1,0 2 0,1-1 1,-1 1-1,-3 0-1,-1 0-1,1 0-3,4 0 4,1 0 1,5 0 0,0 0-2,2 1 1,-4 15 2,1 10 14,-4 6 9,5 7 10,0 3-2,0 0 12,2-4-9,0 0-5,0-6-17,10 0-6,9-3-2,5-6-4,3-3-12,4-4-44,3-3-45,-2-12-86</inkml:trace>
  <inkml:trace contextRef="#ctx0" brushRef="#br0" timeOffset="129348.6363">17625 11153 639,'0'0'61,"0"0"-17,0 0-11,0 0-33,135-70-25,-79 65-60,-6 2-87,-10 3-251</inkml:trace>
  <inkml:trace contextRef="#ctx0" brushRef="#br0" timeOffset="130217.2387">18659 10968 371,'0'0'8,"0"0"5,0 0 36,0 0-3,0 0 7,0 0-5,36-51 12,-36 51-23,0 0-37,0 13-12,0 19 12,-7 12 35,-15 7 17,-4 2 5,-1-6-22,4-1-12,7-6-14,10-6-3,6-6-5,0-5 4,12-9-3,16-5 3,8-5 3,6-4-8,5 0 0,2-4-36,-2-10-55,-7-4-61,-13 0-121</inkml:trace>
  <inkml:trace contextRef="#ctx0" brushRef="#br0" timeOffset="130458.3092">18599 11101 422,'0'0'79,"0"0"-25,0 0 39,0 0 3,0 0-16,0 0-31,0 0-19,16-44-21,13 42-9,7-1 0,7 3-3,3 0 0,4 0-29,4 0-57,4 0-66,0 0-115</inkml:trace>
  <inkml:trace contextRef="#ctx0" brushRef="#br0" timeOffset="130684.6745">19265 11047 625,'0'0'79,"0"0"-15,0 0 7,0 0-48,115-53-21,-73 49-2,3 3-2,-6 1-8,-3 0-38,-5 4-79,-15 14-65,-14 1-118</inkml:trace>
  <inkml:trace contextRef="#ctx0" brushRef="#br0" timeOffset="131162.2453">19346 11251 142,'0'0'497,"0"0"-429,0 0 34,0 0-10,0 0-53,0 0-39,42-11-1,14 4-39,13-3-13,-6 2-18,-2 2-7,-4-2-2,-2-2 14,-3-4 3,-1-10 15,-2-7-11,-12-6 29,4-7-17,-7-3-22,-5 8 10,-8 9 59,-9 9 95,-8 14 8,-4 0-31,0 7-6,0 0-38,-18 10-23,-19 20 27,-13 12 35,2 4 4,8 3-15,11-3-29,10-6-9,15-4-9,4-6 0,0-6-4,34-6 1,8-10 4,11-8 1,3 0-3,-2-20-2,-3-15-3,-6-11 4,-15 0 3,-9 0 2,-14 9 5,-7 2 2,-12 6-19,-21 7-5,-12 4-25,-6 9-67,4 8-81,11 1-167</inkml:trace>
  <inkml:trace contextRef="#ctx0" brushRef="#br0" timeOffset="131844.734">18773 10890 200,'0'0'41,"0"0"4,0 0 26,0 0-1,0 0-23,0 0-12,5-36-16,-1 30 2,0 2 12,-2 0 6,0 0-11,2 0-3,-4 2 8,0 0-15,0 0-10,0 2 5,0 0-2,0 0-1,0 0-5,0 0-2,0 0-3,0 0-4,0 0-7,0 20-5,-20 11 16,5 6 2,0 4 0,-1 5 0,5 2 3,-2 4-5,4 0-65,4-11-123,5-9-314</inkml:trace>
  <inkml:trace contextRef="#ctx0" brushRef="#br0" timeOffset="132866.5313">21448 10836 28,'0'0'53,"0"0"-53,0 0-5,0 0-71</inkml:trace>
  <inkml:trace contextRef="#ctx0" brushRef="#br0" timeOffset="133502.7913">20648 11284 452,'0'0'18,"0"0"-3,0 0 13,0 0 6,0 0-12,0 0 6,15-29 4,-15 29-3,2 0-5,-2 0-5,0 0-4,0 0-1,0 0-10,0 0-4,0 0-8,0 5-3,0 12 10,0 7 1,-14 3 0,-6 0 2,1 4-2,-2-3-21,2-3-85,6-2-59,3-13-249</inkml:trace>
  <inkml:trace contextRef="#ctx0" brushRef="#br0" timeOffset="134986.9655">21866 11105 107,'0'0'56,"0"0"-19,0 0 62,0 0-15,0 0-32,0 0-34,0-22-9,0 14-6,0 4 0,0-3-1,0 7 2,0-5-2,0 3 7,0-3-1,0 2 10,0-3-8,0 0-4,0-4 1,0 1 4,0-1-9,0-1-2,6 0 1,-4 0 3,-2-4-3,2 1-1,-2-4 0,2 0-4,-2 0 4,0 0-2,0 4-4,-4 5 4,-11 0-2,-8 9 3,-8 0-7,-12 9 8,-8 18 8,-2 7 18,3 2 25,13-1-23,14-5-7,10-6-6,11-2-12,2-6 0,0-2 0,19-2 1,14-6-4,2-3-3,3-3-9,-1 0-15,1-17-6,1-12 1,-2-3-3,-3 1 8,-11 6 19,-9 11 8,-7 9 66,-7 5 2,0 0-24,0 0-22,0 0-18,0 14-3,0 4 28,0 4-2,5-1-18,6 2-1,0-3-8,7-5-1,0-2-49,-2-6-24,4-4-22,-5-3-10,1 0-52,-1-17-73</inkml:trace>
  <inkml:trace contextRef="#ctx0" brushRef="#br0" timeOffset="135842.6243">22187 10834 256,'0'0'110,"0"0"-4,0 0 7,0 0-24,0 0-69,0 0-18,0 0-2,28 43 25,-28-14-10,0 1-3,0 2-2,0-3-3,0-3-7,0-2 2,-5-2-2,-3-6 0,-1-4-11,2-6-1,4-2 1,3-4-1,0 0 12,0 0 4,0-11 5,0-21-9,23 0-23,8-1-8,-1 6-3,0 12 30,-7 6 4,-4 9 3,-3 0 5,-4 9 3,1 13-2,-9 3 11,-1 1-4,-3 3-8,0-5-1,0-4-4,0-1 0,0-6-2,-3-5 0,-1-3-1,2-2-2,0-3 2,2 0 0,0 0 10,0-18-5,2-10-5,22-8-23,5-3-5,5 8-6,-6 7 11,-3 7 23,-9 12 7,-3 5 9,-1 0 10,-4 5-17,1 13 4,-1 3 5,0-3-8,-2-3-6,3-1 1,-2-6-1,2-1 2,4-7 1,5 0 4,7-2 2,8-20-13,4-9 0,6-9 0,2-6-1,-1-4-3,-6-4-16,-4 4-8,-12 8-10,-13 9 21,-9 12 11,0 5 0,-11 6-22,-11 4 11,1 1 13,3 5 0,5-2 2,4 2 1,5 0 1,-1 0-3,3 0-7,-4 2 10,-3 22 0,-1 7 18,4 7 23,-3 6-7,0 4 15,0 0-4,0 0 6,3 0-6,-4 0-32,3 1-6,-3 1 1,1 0-5,0-2-3,2-6-20,2-5-68,5-7-57,0-11-18,0-10-141</inkml:trace>
  <inkml:trace contextRef="#ctx0" brushRef="#br0" timeOffset="136088.2728">22888 10851 327,'0'0'123,"0"0"-15,0 0-34,0 0-21,0 0-38,130-44-14,-111 67-1,-3 10-4,-12 4 4,-4 3 0,0 1 0,-24-4 0,-20-4 2,-17-8 8,-7-4 6,2-8-2,8-8-14,14-5-14,15-5-74,20-27-133</inkml:trace>
  <inkml:trace contextRef="#ctx0" brushRef="#br0" timeOffset="136598.4923">23341 10580 454,'0'0'68,"0"0"-24,0 0-27,0 0-17,0 0-3,0 0 3,9 109 47,-19-63 4,-5 1-15,-3-3-13,5-2-13,4-6-4,4-5-3,5-8 1,0-5-3,0-8-1,0-6 1,12-4 2,7 0 11,11-4 1,11-20-8,9-6-7,-5-3-5,-8-1-11,-5 11 1,-12 5 8,-7 8 7,-7 6 3,-2 4 1,-2 0 2,-2 0-4,0 0-2,0 0-8,0 6-10,0 12 12,0 6 6,-10 3 13,4-3 1,-1-1-2,5 0-6,2-3-1,0-2-5,0-5-33,0-1-51,13-5-101,-3-7-268</inkml:trace>
  <inkml:trace contextRef="#ctx0" brushRef="#br0" timeOffset="136744.4033">23699 10652 575,'0'0'19,"0"0"-19,0 0-81,0 0-268</inkml:trace>
  <inkml:trace contextRef="#ctx0" brushRef="#br0" timeOffset="136973.9743">23867 10564 492,'0'0'216,"0"0"-197,0 0-12,0 0-1,0 0 23,0 0 28,0 112-22,-7-73-21,-2 6-9,-2 2-2,-1 4-3,-1 3-56,2-4-94,2-4-129</inkml:trace>
  <inkml:trace contextRef="#ctx0" brushRef="#br0" timeOffset="137372.0987">23753 10886 309,'0'0'323,"0"0"-261,0 0-34,123-98-28,-76 88-3,-1 4-15,-1 2-9,-5 4-11,-9 0 9,-8 0 11,-10-1 3,-10-2 15,0 3 14,-3-3 14,0 3 1,0-1-8,0 1-12,0 0-5,0 0-3,0 0-2,0 0-4,0 0-7,-17 18 9,-3 6 3,-3 2 35,4 2 7,3-2-15,7-4-17,5-1-4,4-6-1,0-2-5,0-6-5,13-3-6,11-4-1,3 0-13,2 0-27,2-21 3,3-8-23,1-7-31,3 0-76</inkml:trace>
  <inkml:trace contextRef="#ctx0" brushRef="#br0" timeOffset="138179.8658">24322 10772 135,'0'0'161,"0"0"-111,0 0-25,0 0 56,0 0 12,0 0-30,-31 114-34,31-90-18,0-4-4,4-4-2,16-4 0,16-6-5,1-3-3,8-3-14,6 0-6,3-3-25,4-17 1,2-6-45,-2-7-20,-9-6 30,-9-2 26,-14 4 56,-10 9 52,-11 8 93,-5 10-40,-7 3-61,-26 7-36,-14 0-1,-7 5 7,-1 22 2,-2 6 4,13 6-5,6 2 12,11-3-19,15-2-4,5-8-4,7-6 5,0-5 0,9-9 5,18-6 16,8-2 26,7 0-2,7-23-23,7-10-12,2-11 1,3-9-7,-3-9-8,-10-8 3,-3 1-4,-9 6 1,-12 12-1,-6 15 6,-12 12-6,-6 10-3,0 1-3,0 8-24,-15 1-21,-5 4 10,2 0 24,2 0 6,2 0 7,-1 16-2,0 9 2,-1 9 4,1 7 14,1 5 10,3 2 6,3 1-4,4-3-6,4-4-13,0-5-3,8-5 2,13-6-2,11-9 2,5-7 2,6-8 1,9-2 3,2-2-3,0-24-1,5-10-8,-4-10-9,-3-6-12,-14 0-42,-11 5 6,-17 13 17,-5 15 35,-5 9 4,0 8-2,-3 2-3,-22 0-3,-15 21 2,-7 18 7,-6 7 39,9 3 13,7 0-8,17-7-6,8-4-12,12-3-11,0-4-6,18-3-1,26-5-8,10-10-18,8-13-102,-8 0-111</inkml:trace>
  <inkml:trace contextRef="#ctx0" brushRef="#br0" timeOffset="139334.2446">11446 12312 503,'0'0'182,"0"0"-158,0 0 20,0 0-1,0 0-29,0 0-13,115-16-1,-74 16-1,-5 0-1,-1 0-8,-4 2-16,-2 10-37,-8 4-49,-10 2-46,-10 4-92</inkml:trace>
  <inkml:trace contextRef="#ctx0" brushRef="#br0" timeOffset="139504.2132">11580 12516 67,'0'0'188,"0"0"-55,0 0 1,0 0 7,0 0-31,0 0-57,-2 0-33,33 0-18,15-3-2,10-2-2,8 5-30,2 0-64,0 0-83,-3 0-203</inkml:trace>
  <inkml:trace contextRef="#ctx0" brushRef="#br0" timeOffset="140006.1963">12589 12242 429,'0'0'134,"0"0"-134,0 0 2,0 0 25,0 0 51,-54 114-17,29-70-13,-4-1-22,2 1-17,4-5-6,7-3-2,0-5-1,11-11-10,0-11-12,3-6 1,2-3 21,0 0 0,0 0 20,0-24 29,15-18-38,16-14-11,7-11 0,7-5-11,-3-4-15,-6 9-6,-5 8 20,-11 14 12,-5 17 1,-5 12 5,-6 11 6,0 3 16,-4 2-13,2 3-15,1 28-13,-3 10 13,0 7 23,0 3 10,0-5-1,0 0-17,0-4-10,0 0-5,0 2 0,0 4-16,0-1-59,0 1-52,0-6-54,-3-10-92</inkml:trace>
  <inkml:trace contextRef="#ctx0" brushRef="#br0" timeOffset="140449.9771">12423 12504 604,'0'0'98,"0"0"-44,0 0 7,0 0-58,122-60-3,-40 55-14,7 2-38,-2 1-20,-9 2-16,-13 0 7,-15-2 16,-8 0 47,-13 1 18,-15 1 29,-3 0 34,-7 0 1,-4 0-18,0 0-42,0 0-4,-7 17-13,-15 12 13,-4 4 13,2 4 6,8-1 3,11-2-10,0-2-1,5-6-8,0-4 5,22-5 3,6-8-1,8-4 7,0-5 6,2 0-10,0-23 7,-5-12 1,-6-6 0,-14-7 10,-13 2-6,0 3-25,-20 11-2,-18 13-25,1 9-89,3 5-179</inkml:trace>
  <inkml:trace contextRef="#ctx0" brushRef="#br0" timeOffset="142466.965">10909 13750 168,'0'0'11,"0"0"10,0 0 31,0 0-10,0 0-16,0 0 4,0 0 11,4-18-2,-2 16-17,-2 2 0,0 0-10,2-2-5,-2 0-5,3 2-1,-1-8-1,-1 4 0,4-5 0,0 0 0,-2-3 2,1-2-2,2 3-2,-3 2 0,1 0 2,-2 6 1,-2 1 0,0 2 3,0 0 4,0 0-2,0 0-6,0 7-6,0 22 6,-17 7 38,-10 3-2,2 4 12,-2-3-15,3-4-11,6-2-11,-2-2-7,3-2-2,3-8-1,1-4 2,2-5-2,4-6 0,4-3-1,1 0-1,0 0-10,0 5-20,0-7-39,0-2-52,2 0-138</inkml:trace>
  <inkml:trace contextRef="#ctx0" brushRef="#br0" timeOffset="142826.0801">10986 13541 249,'0'0'49,"0"0"-17,0 0 27,0 0-21,0 0-7,0 0 9,79-60-7,-73 60-23,1 20 5,2 8 28,0 2 2,-3 7-2,-1-2-12,-5 6-4,0 3-3,0 2 2,0 4-11,0-2-9,0-2-5,0-2-2,0-4-2,7-5-48,6-5-26,-2-12-56,1-7-69</inkml:trace>
  <inkml:trace contextRef="#ctx0" brushRef="#br0" timeOffset="143054.4776">10828 13871 525,'0'0'52,"0"0"14,0 0 36,0 0-51,0 0-51,0 0-4,160-57 3,-83 48-19,-6 4-27,-9 1-46,-8 4-134</inkml:trace>
  <inkml:trace contextRef="#ctx0" brushRef="#br0" timeOffset="143448.4318">11461 13926 333,'0'0'99,"0"0"-79,0 0 59,0 0-29,0 0-43,0 0-7,-6-17-6,-14 30 6,-12 13 10,1 6 26,3 1 0,9 1-18,10-2-5,7-3-2,2-3-6,0-1 1,16-5 0,13-8 3,5-3-2,-2-9 2,-2 0 7,-1-13 11,0-15 7,-2-11-6,-2-6-12,-5-1 8,-10 4-5,-10 1-1,0 13-18,-5 8 0,-12 10-17,-8 10-68,-1 0-112,3 8-177</inkml:trace>
  <inkml:trace contextRef="#ctx0" brushRef="#br0" timeOffset="144845.0391">12238 13759 345,'0'0'11,"0"0"-2,0 0 18,0 0-24,0 0-3,0 0-3,-21-5 3,17 5 2,-3 0 17,-2 0 13,4 0-11,1 0 1,0 0-3,0 0 9,1 0-7,3 0 5,0 0 5,0 0-3,0 0 10,0 0 13,3 0 0,20 0-18,14-2-30,11-4-3,8 0 0,-2 1-1,-3 5-1,-15 0-15,-9 0-26,-14 0-30,-7 9-33,-2 6-33,-4 2-100</inkml:trace>
  <inkml:trace contextRef="#ctx0" brushRef="#br0" timeOffset="145086.006">12277 13968 91,'0'0'363,"0"0"-338,0 0 44,0 0 42,0 0-43,0 0-37,22 0-6,12 0-3,8 0-6,2 0 0,1 0-7,-5 0-9,-1 0 0,-8 0-4,-9 0-35,-6 0-54,-5 0-79,-7 3-193</inkml:trace>
  <inkml:trace contextRef="#ctx0" brushRef="#br0" timeOffset="148872.0051">13432 13668 228,'0'0'24,"0"0"-6,0 0 39,0 0-12,0 0-21,0 0-11,1 0 2,-1 0 7,0 0 1,0 0 2,0 0 7,0 0 3,0-5 3,0 5-8,0-1-6,0-2-10,0 2-9,0-2-4,0-1-1,0-1-1,0-1-1,0-1 2,0 1-3,0 3 1,-1-2 0,-10 3-2,-3 2 1,-1 0-2,-7 0 3,-6 9-1,-4 12 3,-6 9 7,1 5 7,4 5 6,7 1 3,8 0-2,9-7-5,9-4 4,0-4-12,0-6 9,22-2-1,9-9-3,8-5 10,7-4-1,9 0-5,2 0-2,1-13-12,-4-3-1,-10 4-2,-9 0-1,-4 2-24,-4 2-18,-2 0-34,-4 4-31,-1 2-63,-3-2-238</inkml:trace>
  <inkml:trace contextRef="#ctx0" brushRef="#br0" timeOffset="149628.1543">13597 13677 91,'0'0'10,"0"0"-4,0 0 32,0 0-15,0 0-17,0 0 13,0-2 26,0 2 4,0 0-2,0 0-6,0 0-1,0-2 3,0 2-3,0-1-7,0-1-11,0 2-8,0-2-11,0 2 0,0-5-1,0 4 0,-4 1 4,3-3 7,-1 2 1,-2-2-3,-8 2-2,-10 1-9,-13 0-2,-12 1-2,-9 19-46,5-4-69,10-2-170</inkml:trace>
  <inkml:trace contextRef="#ctx0" brushRef="#br0" timeOffset="161264.0538">11183 15040 63,'0'0'111,"0"0"-88,0 0 6,0 0 18,0 0-14,0 0-18,0 0 2,0 0 14,0-15 10,0 15-4,0 0-11,0 0-4,0 0-5,0 0-15,0 0-2,0 0-8,-2 24 8,-8 14 2,-1 11 43,-9 1 1,3-3-25,-6 4-12,3-10 13,3-3-16,3 1-4,3-5-1,2-8-1,3-1 0,0-10 2,4-5-2,0-6 1,2 0 0,0-4 5,0 0 10,0 0 23,0 0 8,0-21-5,2-10-38,14-8-2,5-12-2,2-7 0,4-4-1,2-9-4,-4 3 1,0 3-4,-6 4-7,-1 13 12,-5 12-9,0 8 11,-5 16 1,-4 1 1,-2 10 5,-2-1-1,2 2-4,2 0-1,-3 0-3,4 14-5,1 16 8,1 16 13,-6 12 23,-1 8-12,0 1-1,0 1-3,0-10-15,0-4-2,0-8-2,5-2-1,5-6-1,-1-6-18,-3-8-28,1-8-19,-3-6-15,-4-6-26,0-4-22,0 0-30,0-8-104</inkml:trace>
  <inkml:trace contextRef="#ctx0" brushRef="#br0" timeOffset="161519.9992">11089 15390 327,'0'0'138,"0"0"-76,0 0 19,0 0-3,0 0-35,0 0-17,5-65-1,19 51-7,10 1-11,1-1-2,5 6-5,1 4-2,-1 4-27,2 0-53,1 0-64,-6 7-128</inkml:trace>
  <inkml:trace contextRef="#ctx0" brushRef="#br0" timeOffset="161826.1843">11787 15276 487,'0'0'98,"0"0"-56,0 0 21,0 0-23,0 0-26,154-58-4,-110 49 0,-8 8-2,-10-2-8,-3 3-3,-3 0-2,-3 0-22,2 13-47,-11 9-54,-5 4-32,-3 2-73</inkml:trace>
  <inkml:trace contextRef="#ctx0" brushRef="#br0" timeOffset="162060.0163">11831 15502 132,'0'0'147,"0"0"-20,0 0-1,0 0-17,0 0-26,0 0-29,-14 0-15,42 0-19,12-2-15,7-4-2,-5 0 0,-4 5-1,-9 1-2,-4 0-12,-7 0-16,-1 0-20,0 0-8,-1 0-40,3 0-62,-2-5-188</inkml:trace>
  <inkml:trace contextRef="#ctx0" brushRef="#br0" timeOffset="163565.7072">13116 14945 261,'0'0'32,"0"0"-16,0 0 33,0 0-7,0 0-18,0 0-7,13-58 5,-11 58 13,-2-4 1,0 4-8,0 0-3,0 0-10,0 0-15,0 9-1,-9 26 1,-13 13 23,-7 8 6,-2 4 2,-1-1-7,5-5-14,1 0-4,3-10-5,6-2 0,2-8 3,10-10-4,2-11-4,1-10 2,2-3-1,0 0 3,0 0 9,0-9 13,0-14-6,16-13-13,4-6-3,-2-8-2,2-8-3,-3-5-9,3-1-2,4 6 6,-5 10 3,-1 8 7,-3 8 5,-3 7-5,-3 8 7,1-2 3,2 4-4,-3 3-5,2-2 7,-4 4-1,0 2-3,-1 3 6,-4 1 6,-2 0 2,2 4 2,-2 0-5,0 0-14,0 8-1,0 17-9,0 14 9,0 8 14,3-1 8,-3 3-1,2 0-15,2 1-3,1-1 2,2-8-4,0-1-1,8-1-1,-2-7-26,-1-6-29,1-3-27,-9-6-37,-4-8-45,0-3-115</inkml:trace>
  <inkml:trace contextRef="#ctx0" brushRef="#br0" timeOffset="163807.9343">12921 15209 455,'0'0'128,"0"0"-69,0 0 18,0 0-35,0 0-40,143-85-2,-87 80-2,-5 5-18,-2 0-61,-7 5-53,-5 12-87</inkml:trace>
  <inkml:trace contextRef="#ctx0" brushRef="#br0" timeOffset="164226.0351">13432 15374 285,'0'0'96,"0"0"-54,0 0 37,0 0-21,0 0-18,0 0-12,13-26-8,-13 26-20,0 0-2,-9 12 2,-15 11 5,-6 12 25,7 1 1,0 4-13,12-4-6,6-1-2,5-4-2,0-4-5,25-5 3,6-8 1,3-4 5,3-10-2,2 0 6,-4-15 15,-1-19-8,-6-3 1,-7-12-11,-12-1 2,-9 7-3,0 2-6,-11 10-6,-12 8-3,-1 9-7,1 10-44,2 4-68,2 0-114,0 20-243</inkml:trace>
  <inkml:trace contextRef="#ctx0" brushRef="#br0" timeOffset="165859.5827">13894 15304 201,'0'0'133,"0"0"-73,0 0 16,0 0-7,0 0-29,0 0-12,-3 0-4,3 0 7,0 0-4,2 0 7,14 0-2,6-2 7,7-10-6,4-2-13,9-10-8,-2-2-6,4 0-6,-11-6-1,-11 5 0,-6-1-7,-10 4 5,-6 4-9,0 5-1,-8 8 4,-21 3-5,-9 4-6,-9 4 8,-3 15 7,6 8 3,5 4 2,7-4 13,10 8 14,8-9-5,12 2-9,2-5 1,9 2-3,26-5 10,14-3-1,9 0-4,0-8-3,-4 0-8,-14-6-2,-9 3-3,-4-6 0,-3 0-5,6 0-42,5 0-96,6-18-179</inkml:trace>
  <inkml:trace contextRef="#ctx0" brushRef="#br0" timeOffset="166350.0537">14500 14776 545,'0'0'68,"0"0"4,0 0 20,0 0-57,0 0-35,0 0 0,165-76 2,-108 60 5,-7 4 10,-11-1-4,-10 10-11,-6 3-2,-3 0-10,2 0-37,1 12-75,3 4-76,-3-4-194</inkml:trace>
  <inkml:trace contextRef="#ctx0" brushRef="#br0" timeOffset="167157.7097">15216 14265 404,'0'0'85,"0"0"-14,0 0-1,0 0-55,0 0-14,0 0 13,23 114 14,-23-61-6,0 0 2,-4 0-16,-2-7 11,-1-8-11,3-8-4,2-10-1,2-8-3,-2-5 0,2-7 3,0 0 2,0 0 15,0 0 27,8-19 5,19-15-42,13-17-8,7-7-2,4-5 0,-7 1-8,-6 13 3,-11 13 3,-13 16 2,-5 5 3,-3 10 0,-6 5 2,2-4 0,-2 4-4,0 0-1,0 0-1,0 0 0,0 0-4,0 0 3,0 0-1,0 0-1,0 0-1,0 0 1,-12 4 1,-12 16 2,-4 6 1,1 4 0,0-2 0,2-2-2,4-3 2,5-5 2,3-6-1,5-6-1,6-3 0,2 2 1,0-5-1,0 0 3,0 0 0,0 0-3,0 0 1,0 0 0,0 0-1,0 0 1,0 0-1,0 0-2,0 6-1,0 6 3,16 2 6,2 7 4,8-2-1,0-1 4,4 3-2,-3-1-8,0-5-1,-4 1-2,-4-4 0,-4 0-1,-3-2 0,0 0-14,-4 2-26,-1-2-39,1 0-52,2-6-73,1-4-240</inkml:trace>
  <inkml:trace contextRef="#ctx0" brushRef="#br0" timeOffset="167596.0092">16009 14079 357,'0'0'82,"0"0"-8,0 0-1,0 0-13,0 0-22,0 0-32,2 1-6,-2 34 0,-18 11 39,-2 2 3,-2 1-1,2-6-15,2 1 1,4-1-9,6-6-9,4-3-4,0-5-3,4-9 0,0-6-1,0-7 3,4-2 0,13-5-3,7 0-1,8 0-10,-1 0-49,0-12-51,-2-2-74,-7 1-242</inkml:trace>
  <inkml:trace contextRef="#ctx0" brushRef="#br0" timeOffset="167782.0074">15882 14339 574,'0'0'137,"0"0"-27,0 0-5,0 0-39,0 0-57,0 0-9,118-81-7,-53 76-27,0 1-64,-5 0-53,-14 0-118</inkml:trace>
  <inkml:trace contextRef="#ctx0" brushRef="#br0" timeOffset="176540.1993">11067 16571 80,'0'0'88,"0"0"-83,0 0 4,0 0 52,0 0-18,0 0-15,0 0 1,0 0 9,0 0-3,-2 0-9,2 0-1,0 0 3,0 0 4,0 0-10,0 0-8,0 0-3,-2 0-6,-1 0-2,1 0 4,2 0 1,-2-5-3,2 5-1,-2-5-2,2-2-1,0 0 1,-2 3 0,2 1 0,0-2-1,0-3 0,0 1 0,0 0 1,0 2-2,0-8 1,0 5-1,0 2 0,0 6 0,0-4 0,0 4 0,-6 0 0,2 0-4,-9 10-9,-14 23 13,-2 8 5,-6 10 17,-1 0 17,3 0-10,1-7-6,4 0-6,2-2-4,5-3-7,4-4-1,4-12-3,3 0-2,2-7 2,4-6-2,2-1 5,0-9-4,2 0 1,0 0-2,0 0-17,0 0-29,0 0-42,0 0-80,0 0-133</inkml:trace>
  <inkml:trace contextRef="#ctx0" brushRef="#br0" timeOffset="177085.6148">10992 16583 176,'0'0'93,"0"0"-63,0 0 23,0 0 3,0 0-27,68-102-12,-55 90-8,-2 10 19,-3-3 7,-4 5 6,-2 0 6,-2 0-22,2 7-14,0 23 6,1 11 46,-1 2-7,-2 3-7,0 2-14,0-4-12,0-3-9,0-1-9,0 0-5,2-8 6,3 0-3,4-9-3,-3-2 3,3-7-3,-4-5-4,-4-2-10,2 0-30,-3-4-42,0 1-26,3-4-51,-1 0-118</inkml:trace>
  <inkml:trace contextRef="#ctx0" brushRef="#br0" timeOffset="177522.6647">10619 16834 236,'0'0'56,"0"0"-1,0 0 24,0 0-43,0 0-19,0 0 7,-3-4 15,3 4 0,0 0 0,0 0-8,0 0-1,0-5-4,3 5-6,17 0-3,13 0-6,15 0 5,6 0-10,12 0-5,1 0-1,-5 0 0,-7 0-22,-6 0-34,-8 0-48,-11 0-71,-5 0-230</inkml:trace>
  <inkml:trace contextRef="#ctx0" brushRef="#br0" timeOffset="178519.9185">11223 17012 24,'0'0'63,"0"0"-18,0 0 23,0 0-13,0 0-11,0 0-1,35-39-8,-28 30 14,-2 3-8,-3-2 3,0 4 8,-2-1-18,0 5-4,0-5-11,0 5-2,0 0-17,0 0-3,-14 14 1,-2 12 2,1 2 14,4-1 0,5-1 0,6-4-5,0-3-3,2 3 1,19-9 1,4-4-1,4-9 0,3 0 3,2 0 5,-1-9 3,-4-13-8,-7-5-1,-10 0 3,-10 1 9,-2-1-12,-12 3-7,-19 2-2,-5 5 0,3 8-3,4 6-24,4 3-29,8 0-36,7 7-79,10 15-91</inkml:trace>
  <inkml:trace contextRef="#ctx0" brushRef="#br0" timeOffset="179179.6386">10483 17427 180,'0'0'65,"0"0"-62,0 0 4,0 0 23,0 0-22,0 0-1,-87-21 21,71 21 3,-4 0 13,-2 0-1,2 0-11,7 0-3,4 0 12,7 0-8,2 0-3,0 3-7,2-3-2,44 6 8,31 2 62,31-8-37,33 0-31,26 0-13,15 0-4,7-8-6,-16-1 0,-35-3 0,-36 1-2,-37 2 4,-29 0 0,-16 6 1,-8 3 6,-8-5 6,-4 5-12,0 0-3,0 0-18,0 0-50,0 8-40,0 10 6,-2 0-34,-14 1-125</inkml:trace>
  <inkml:trace contextRef="#ctx0" brushRef="#br0" timeOffset="180003.8959">10842 17812 161,'0'0'115,"0"0"-39,0 0-11,0 0-16,0 0-22,0 0-12,-10-28-3,10 28 4,0 0 2,-2-3 1,0 3 0,0-5-1,2 1-6,0 1 8,-2-4-3,2 3 2,0 0 3,0 4-5,0 0-2,0 0-3,0 0-12,0 0 3,0 0-3,0 0 0,-2 0-3,2 0 6,0 0-2,0 0 3,0 0 4,-2 0 1,2 0 3,0 0 8,-3-5-2,3 5-2,0-5-8,-2 1 0,0 4 2,0-8 0,2 6-2,0-2 1,0 1-3,0 3-1,0-5-1,-2 5 5,2 0-8,-3 0-1,-4 0-6,-6 14-9,-5 16 15,-1 16 16,-6 11-2,9 3-3,0 2-5,5 8-2,4-5 0,3-5-4,4-7-14,0-7-35,0-7-44,2-11-31,11-10-40,3-15-50</inkml:trace>
  <inkml:trace contextRef="#ctx0" brushRef="#br0" timeOffset="180583.2917">11143 17853 226,'0'0'101,"0"0"-37,0 0-5,0 0-14,0 0-14,0 0-3,1-51 1,-1 51-8,0 0-18,-6 6-3,-18 20 27,-7 10 26,-3 13 7,8 5 2,6 0-37,13-2-8,7-2-11,0-6-1,11-8-3,15-10 3,10-3 1,2-14 1,-1-9 1,3-4 2,-3-24 0,0-20 0,-3-10 1,-10-10 8,-5-6-13,-10 10-2,-6 7 6,-3 18 7,0 2-6,-10 19-11,-15 8-6,-8 10-36,-5 7-68,3 26-92,8 7-103</inkml:trace>
  <inkml:trace contextRef="#ctx0" brushRef="#br0" timeOffset="184377.6691">11096 16874 16,'0'0'82,"0"0"-70,0 0 6,0 0 5,0 0-1,0 0-22,0 0 2,-4-8 4,4 8 12,0 0 1,0 0-6,0-4 5,0 4-4,0-2-8,0 2-6,0 0 1,0 0 2,0 0-3,0 0-2,0 0-28,4 0-89</inkml:trace>
  <inkml:trace contextRef="#ctx0" brushRef="#br0" timeOffset="185681.6653">12444 17161 174,'0'0'43,"0"0"-41,0 0 11,0 0 15,0 0-12,0 0 14,-2-24 1,-2 15 6,-1 5 12,-1 0-20,2-1-7,-4 5 6,6-4 5,2 4-10,0 0 1,0 0-5,0 0-3,0 0-3,0-5 6,14 5 3,17 0-14,10 0-1,3 0-4,-2 0 0,0 0-3,-1 0-3,-4 5-9,-3 3-31,-13 1-56,-11 1-38,-10 6-106</inkml:trace>
  <inkml:trace contextRef="#ctx0" brushRef="#br0" timeOffset="185907.7912">12498 17321 321,'0'0'81,"0"0"3,0 0 27,0 0-37,0 0-35,0 0-19,20 0-5,20-5-10,9 0 2,2 1 0,-9 4-7,1-5-4,-6 5-4,-2 0-34,3 0-41,-3 0-70,-2 0-159</inkml:trace>
  <inkml:trace contextRef="#ctx0" brushRef="#br0" timeOffset="186865.9933">13782 16852 321,'0'0'24,"0"0"77,-78 121 2,48-68-20,4-5-28,4 2-6,2-9-35,6-6-9,5 0 2,3-7-6,2-10-1,2-6 4,-4-6-3,6-6 0,0 0 2,0 0 5,0 0 4,0 0 8,0-22 1,3-14-21,19-14-2,9-4-12,5-9 1,-3 1-13,-4 4 12,-2 4 13,-9 6 1,0 7 5,-7 6 5,0 4 7,0 7-7,1 2-2,-5 0 1,4 8-7,-5 7-2,1-2 6,-5 7 1,0-2 8,-2-4 5,0 2-1,2 3 5,-2 3-14,0 0 1,0 0-4,0 0 0,0 0 0,0 0-7,0 0 0,0 0-3,0 0-2,0 0-3,0 0 0,0 21 4,0 4 2,0 9 2,-2-2 0,0 4 11,-2 8 2,4-4 0,0 6-3,0 2 1,0-4-3,6 0-6,10-3 4,-1-1-6,1-8-21,-5 0-24,-2-3-27,-5 0-24,-2-3-35,-2-8-65,0-4-107</inkml:trace>
  <inkml:trace contextRef="#ctx0" brushRef="#br0" timeOffset="187115.7852">13733 17115 446,'0'0'101,"0"0"-28,0 0-22,0 0-1,0 0-21,0 0-18,147-81-5,-112 73-6,1 8-3,-2 0-39,-7 0-107,-1 12-137</inkml:trace>
  <inkml:trace contextRef="#ctx0" brushRef="#br0" timeOffset="187579.8509">14199 17285 214,'0'0'128,"0"0"-73,0 0 4,0 0-37,0 0-4,0 0 20,0-50 1,0 50 2,0 0-12,0 0-3,0 0-15,-7 0-10,-13 9 4,-2 14 12,0 3-2,3 6 1,9 0-4,5-2-4,5 3-4,0-4 1,11 0-1,14-8 1,1-3-1,2-9 0,-2-6 2,0-3 5,-1 0 5,0-21 14,-1-9-1,-1-7-19,-6-3-1,-11-4-1,-6 8-2,-12 5 0,-28 4-6,-8 8-2,5 16 0,2 3-41,12 0-91,14 12-123</inkml:trace>
  <inkml:trace contextRef="#ctx0" brushRef="#br0" timeOffset="189094.2653">14629 17057 151,'0'0'145,"0"0"-115,0 0 27,0 0 3,0 0-31,0 0-8,-2 0 8,2 0 11,0 0 1,0 0-5,2 0-4,20 0 4,9 0-3,5-12-12,3-7-7,-2 5-6,-6-8-6,-4 0-1,-7 0 1,-9 5-2,-6-6 0,-5 5-8,0-4-11,0 0-1,-9 8 2,-12 4 6,-5 6 3,-5 4 1,-3 0 6,3 14 2,0 12 3,2 6 18,4 0 9,8 6 2,7-2 2,6-4-13,4 0-1,0-6-5,23 1-8,10-10 4,5-3-4,1-5 0,0-6-1,-6-3-2,-4 0-4,3 0-12,1-3-41,5-15-76,1-4-140</inkml:trace>
  <inkml:trace contextRef="#ctx0" brushRef="#br0" timeOffset="189516.1013">15144 16601 509,'0'0'108,"0"0"-48,0 0 31,0 0-43,0 0-46,0 0 0,122-54-2,-64 42 0,0 4 0,-4 1 2,-10 0 0,-9 2-2,-19 5-5,-3 0-20,-6 0-65,5 0-39,2 9-49,0 1-183</inkml:trace>
  <inkml:trace contextRef="#ctx0" brushRef="#br0" timeOffset="190586.1907">15913 16034 26,'0'0'323,"0"0"-255,0 0 21,0 0-22,0 0-4,0 0-12,24-54-16,-24 54-31,0 0-4,0 20-10,0 14 10,0 7 18,0 4 0,-2 0 6,-5-2-8,5 3-5,0 2-6,-2-4-1,2-7-2,0-9 1,2-8-3,0-10 0,0-6 1,0-4 1,0 0 2,0 0 2,0 0 7,0 0-1,0-9-2,10-16-6,11-8-4,1-6 0,6-2-4,3-7-13,2 6-2,-7 2-4,-8 5 15,-5 12 7,-4 5 1,-3 6 0,1 7 0,-2 0 3,-3 1-3,-2 4 0,0 0 0,0 0 0,0 0-4,0 0 4,0 0-2,0 0-1,0 0-3,-2 0-1,-22 9 6,-5 18 0,-5 4 2,2 1-1,6-6 0,6 1 1,4-5 0,10-10-1,-1-6 1,7-2-1,0 0 0,0-4 3,0 0 1,0 0 10,0 0 9,0 0 6,0 0-22,4 0-1,1-4 6,-5 4-7,0 0-4,0 0-1,0 0 0,0 0 0,0 0 0,0 0 4,0 0-1,2 0 7,2 0 4,6 0-4,5 0-3,5 0-2,5 14-2,4 12-2,0 6 1,4 4 4,-1 3 2,1-3-5,-4-8-1,-2-6 0,-6-4-2,-6-6 2,-3-6-1,-2-2 1,-8-4 0,0 0 4,0 0 0,-2 0 0,0 0 1,0 0 1,0 0-4,0 0-4,0 0-1,0 0-17,0 0-20,0 0-12,0 0-37,0 0-63,0 0-206</inkml:trace>
  <inkml:trace contextRef="#ctx0" brushRef="#br0" timeOffset="196459.616">2162 12693 337,'0'0'41,"0"0"-21,0 0 32,0 0 4,0 0-8,0 0-34,0 0-3,0-86 10,0 82-6,0 2-1,0 2 2,0 0-6,0 0-6,0 0-4,0 0-2,0 4-7,0 30 7,0 14 2,0 11 32,-5 2-16,-2 6-6,3 3-4,1-2-2,3-5 5,0-8-3,0-13-6,3-7 1,5-10-1,4-4 0,-1-8 0,1-4 3,8-9-3,17 0-1,10-17-10,15-20-53,1-10-94,-12 6-178</inkml:trace>
  <inkml:trace contextRef="#ctx0" brushRef="#br0" timeOffset="196723.4093">1972 13029 330,'0'0'279,"0"0"-219,0 0-2,0 0 10,0 0-57,94-102-7,-43 79-4,0 5 1,-7 4-1,-7 7-1,-2 4-44,-4 3-63,1 0-93,-5 0-244</inkml:trace>
  <inkml:trace contextRef="#ctx0" brushRef="#br0" timeOffset="196977.8951">2795 12746 566,'0'0'44,"0"0"-44,0 0-9,116-39 9,-65 37 0,-9 2-13,-6 0-80,-10 12-65,-12 4-136</inkml:trace>
  <inkml:trace contextRef="#ctx0" brushRef="#br0" timeOffset="197149.9779">2851 13084 382,'0'0'288,"0"0"-283,0 0 24,0 0 73,0 0-42,0 0-47,104-41-13,-37 24-18,0 0-52,-1 0-82,-6-4-143</inkml:trace>
  <inkml:trace contextRef="#ctx0" brushRef="#br0" timeOffset="197576.4833">3907 12777 574,'0'0'155,"0"0"-134,0 0-9,218-97 17,-66 50-11,24-3-5,11 5 1,-4 4-5,-26 6-3,-31 5-6,-36 10-3,-38 6-2,-25 4-4,-17 8-13,-10 1-33,0 1-25,0 0-111,-20 0-121</inkml:trace>
  <inkml:trace contextRef="#ctx0" brushRef="#br0" timeOffset="197973.6648">3934 11761 285,'0'0'68,"0"0"34,0 0-23,0 0-7,0 0-6,0 0-6,-11-58-13,11 58-30,0 0-17,0 19 0,0 15 0,0 12 23,0 9 0,0 1-13,0 2-6,15 2-4,3 2-1,5 3-60,-4-5-73,-3-11-97</inkml:trace>
  <inkml:trace contextRef="#ctx0" brushRef="#br0" timeOffset="199037.9579">4164 12252 237,'0'0'302,"0"0"-281,0 0-9,0 0 43,0 0-32,66-133-23,-32 99-1,-3-4 1,-2-4 0,-9-1-1,-7-1-5,-6 3 1,-5 11 5,-2 8 0,0 9 0,0 8-2,-15 5-13,-10 0-20,-4 0 19,-1 14 9,8 2 4,4 2-2,7-1 3,11-2 1,0 3 1,14 2 0,23 2 5,13 4 11,6 0-2,-3 4 1,-6 2-10,-12 0-5,-12 1 0,-16-4-2,-7-2 0,-2-3 1,-27-4 1,-10-8 0,-3-3 1,0-9 0,7 0 3,3-12 5,8-14-1,10-10 3,7-8 4,7-3-15,0-4-1,34 5-4,13 5 2,11 8-11,6 3 0,-1 6-5,-12 4 1,-15 6 0,-12 3 13,-13 8 5,-6 1 1,-3 2-1,-2 0 0,0 0-6,0 7-11,0 19 8,0 9 9,0 5 0,0-2 4,0-2-3,18-6 6,9-2 1,4-9-1,0-7-2,0-8 2,-2-4 1,-3 0 2,1-21-8,-6-13-2,-11-8-14,-10-2 7,0 4-12,-2 4 12,-17 14 7,-6 8 4,-4 8-2,-5 6-1,-1 0 6,2 0 5,10 0-2,7 0-6,12 0-3,2 0 5,2 0 6,0 0-3,27 0 2,18-4 0,10-10-1,7-6-6,3 0-1,-7-2-3,-9 0 2,-13 6-2,-19 4 2,-10 8 1,-7 4 0,0 0-3,0 0-5,-22 16-5,-7 14 5,5 3 3,6 4 1,13-5-2,5-2 2,0-8 1,11-4 0,16-7 4,4-6 2,3-5 6,-3 0 6,-7-8 7,-3-18 23,-6-6 8,-3-8-35,-8-2-7,-4 2-14,0 10-1,-25 11-9,-8 17-59,-5 2-56,4 9-77</inkml:trace>
  <inkml:trace contextRef="#ctx0" brushRef="#br0" timeOffset="199976.3448">4239 13089 455,'0'0'72,"0"0"-3,0 0 1,0 0-25,0 0-34,0 0-10,27-121 0,-3 101-1,1 4 3,1 4 4,3 1-4,-2 7 5,0 4-8,0 0 0,-3 15-7,-1 11 1,-3 6 0,0 6 2,-12-2 0,-8 2 2,0-4-3,-8-4 3,-15-2 1,-2-5 1,6-7 1,5-8-1,5-5-2,7-1 2,2-2 2,0 0 7,0 0 0,0 0-9,7 0-1,18 0-4,8 0 3,2 0 2,-3 5 2,-6 9-2,-5 1 0,-6 4-2,-3-1 0,-12-2 2,0 2-3,0-2 3,-24 0 11,-2 0 13,-3-6 7,7-3 8,2-4-10,4-3-6,-1 0-5,3 0-11,-2 0-7,5-3-30,7-2-100,4-2-110</inkml:trace>
  <inkml:trace contextRef="#ctx0" brushRef="#br0" timeOffset="200674.2177">4868 12865 480,'0'0'18,"0"0"-15,-34 103 62,25-55 20,7 0-43,2-4-26,0-4-9,14-6-1,8-8-2,4-8-4,1-10-4,2-5-9,-4-3 3,-3-5 0,-5-20 0,-9-14 2,-8-5 4,0-2-10,-4 4 7,-15 12 7,-3 8 2,-3 9-2,0 4 5,4 1 13,-2 4 5,8-2 2,5 1 6,4 3 3,6 2-9,0 0-16,0-1-7,0-1-2,13-5-4,23-2-2,11-5-3,11-2 4,-2 0 0,-3-2-6,-9 3 4,-10-1-4,-14 7 11,-7 4 1,-11 5 1,-2 0-2,0 0 0,0 2-12,0 20-10,0 14 16,-8 8 5,3 1 1,5-3 0,0-4 1,0-8 3,17-6-2,6-6 4,6-7 3,0-10-2,5-1 4,-3-6 4,-6-20 9,-3-16-2,-13-9 16,-7-2-19,-2 0-3,-7 12 3,-19 5-9,-12 9-10,-2 12-10,-5 8-47,-1 7-99,1 2-141</inkml:trace>
  <inkml:trace contextRef="#ctx0" brushRef="#br0" timeOffset="201741.0809">5867 11965 679,'0'0'63,"0"0"-38,0 0 62,0 0-35,0 0-38,0 0-14,135-84-2,-79 75-7,-2 9-48,-6 0-79,-15 3-99</inkml:trace>
  <inkml:trace contextRef="#ctx0" brushRef="#br0" timeOffset="201919.9833">5924 12334 602,'0'0'137,"0"0"-96,0 0 89,0 0-26,0 0-74,0 0-30,136-58-7,-52 34-10,6 4-18,-5 2-70,-5 0-85,-6-2-109</inkml:trace>
  <inkml:trace contextRef="#ctx0" brushRef="#br0" timeOffset="202370.5456">6930 11532 389,'0'0'155,"0"0"-129,0 0 12,0 0 18,0 0-5,0 0-27,6-58-24,-6 74-17,-13 24 13,-11 10 4,-5 12 29,6-1-11,8-3-8,10-5-5,5-2 0,0-7-3,22-9 2,6-6-4,2-11 1,-3-10-2,-3-8-1,-2 0-1,-5-10 3,-5-12 10,-4-1-2,-8 4 2,0 5 24,0 4 0,-10 4-22,-13 2-12,-10 4 0,-2 0-2,-4 0-7,5 14-31,5 11-70,15-2-61,14-7-203</inkml:trace>
  <inkml:trace contextRef="#ctx0" brushRef="#br0" timeOffset="203126.2462">7549 11436 299,'0'0'59,"0"0"-53,0 0 50,0 0 13,0 0-36,0 0-6,14-55-23,-28 60-3,-21 14-1,-3 10 9,2-1 8,10-2-5,10 0-11,13-2-1,3 2 0,7 2 0,24 1 3,10 0 4,1 1-4,-5-2-2,-8 1 0,-8 1-2,-14-3-2,-7 0-1,0-1 1,-10-1 3,-18-4 3,-1-5 4,0-4 0,4-3 2,8-9 6,1 0 6,7 0-1,5 0 9,4-5 4,0-16-26,4-4-7,23-5-2,8 2-6,3 0 3,4 0 3,1-2 2,-1 2-8,-1-6-1,-6 1-2,-6-1 7,-4 0-9,-10 2 6,-6 6 6,-9 2 0,0 6-2,0 4 2,-5 7-3,-7 4 0,0 3-1,-4 0 3,-2 20 2,-1 9 2,1 0 15,5 3 10,3-4-10,8-6-12,2-2 2,0-1-1,29-4 2,14-1-8,12-4-18,6-6-80,-2-4-158</inkml:trace>
  <inkml:trace contextRef="#ctx0" brushRef="#br0" timeOffset="203635.3812">8174 11478 200,'0'0'113,"0"0"-42,0 0 15,0 0-15,0 0-33,0 0-24,0 0-3,0 0 8,0 0-8,0 0-6,0 0-1,0 0-3,0 0-1,0 0-1,0 0 1,0 0 0,0 0 2,0-2 1,0 2 6,0-5 11,0-4 18,0-2-13,0-4-23,0 1 1,0-1-3,0 4-1,-2 3-3,-8 8 3,-3 0-4,-10 12-2,-8 24 7,-2 8 18,2 5 17,10-2 4,13-2-12,8-7-10,0-3 2,33-4-7,16-5 2,12-9-3,5-10-11,1-7-17,-2 0-82,-12-19-118,-17-8-369</inkml:trace>
  <inkml:trace contextRef="#ctx0" brushRef="#br0" timeOffset="205121.3303">7063 11485 248,'0'0'23,"0"0"-5,0 0 26,0 0-14,0 0-17,0 0-1,0-51 15,0 49-2,0-3 7,0 1-10,0 0-3,0 3-7,-6-1 2,1 2-5,-1 0-2,-4 0-3,2 0-4,-8 0-3,-2 7 0,0 9 3,-3 3-2,0 3 2,1 0 7,0 5 1,2-1 0,2 5 14,1-2 0,4 4 4,-1-1 3,4 0 0,-1 3 3,-1-2-17,2 1 0,1 3 4,7-1-9,0 4-3,0 2 1,0-1 2,0-3-1,7-1-6,9-5 2,6-2-2,2-4 5,4-1-1,9-9-1,-2-6 3,2-6 7,-8-4 3,-8 0-3,0 0-2,-3-6 1,-3-15-2,-2-4-5,-3-5-6,-8-2 1,-2 3-3,0-1 0,0 6 4,-5 3-3,-11 0 3,0 5-4,-1 7 0,-3 0-2,-12 5-5,-3 4 2,-9 0-3,-3 0-2,0 20 5,0 2-14,7 8-31,11 6-52,11 1-37,16-5-60,2-9-175</inkml:trace>
  <inkml:trace contextRef="#ctx0" brushRef="#br0" timeOffset="234811.1575">16778 16102 19,'0'0'60,"0"0"-30,0 0 8,0 0-6,0 0-11,0 0-8,0 0 7,0 0 2,12 0-1,-4 0-14,0-4-7,5 0-36,-7-3-122</inkml:trace>
  <inkml:trace contextRef="#ctx0" brushRef="#br0" timeOffset="236107.5178">16881 16044 124,'0'0'32,"0"0"-9,0 0 22,0 0-11,0 0-19,0 0 0,-39-15 4,29 15 1,-1 0 11,-4 0 8,-1 15-1,-5 11-5,-2 10-2,6 3 11,3 16-20,5-1 1,9 3-8,0-7-5,0-7-5,26-2 1,5-13-3,4-10 1,3-6 1,0-12-1,-2 0 0,-8 0-1,-3-16 5,-7-4-4,-9-6 2,-5 0-5,-4-2 2,0 6 11,-2 3 14,-18 5-14,-11 7-13,-5 7 5,-6 0-2,0 4-2,1 15-2,5 11 0,3 3-15,4 15-57,4 1-74,8 0-40</inkml:trace>
  <inkml:trace contextRef="#ctx0" brushRef="#br0" timeOffset="236992.3563">16966 16036 125,'0'0'80,"0"0"-60,0 0 10,0 0 2,0 0-26,0 0-6,0 0 2,0 0 2,0 0 12,0 0 15,-1-2-1,1 2-2,-2 0-11,-3 0-9,1 0-8,-3 0 0,-2 0-1,-3 0 1,-4 2 0,-9 14 6,-4 7-3,-4 4 5,0 9-8,6 5 0,8-2-61,13-5-169</inkml:trace>
  <inkml:trace contextRef="#ctx0" brushRef="#br0" timeOffset="243141.2495">14203 16705 178,'0'0'69,"0"0"-17,0 0-11,0 0 4,0 0-26,0 0 12,0 0-5,7-68-11,-4 58-5,-3 7 5,0-6 12,0 9-9,0-3-1,0 3-4,0 0-3,0 0-6,0 0-2,0 0-2,0 0-5,-8 29 5,-25 13 17,-18 15 6,-15 11-5,-2-2-13,-5 1-2,1-9-3,15 0 0,6-12 0,19-7 0,16-8-9,14-9-19,2-5-25,2-6-37,20-11-57</inkml:trace>
  <inkml:trace contextRef="#ctx0" brushRef="#br0" timeOffset="244355.1292">11559 16651 136,'0'0'65,"0"0"-29,0 0 4,0 0-3,0 0-19,0 0-12,0-27-1,0 18 14,5 1 10,0 2-18,-1 3 9,-2-2-2,1 1 3,-3 4-9,0-2-10,0 2-1,0 0 3,0 0 1,0 0 2,0 0-3,-13 6 1,-17 20-3,-20 14 7,-13 15-2,-20 10 3,-9 12-4,-8-1-5,-1 0 2,6 0-3,13-9-10,14-9-6,20-4-15,11-10 5,13-3-24,2-6-41,4-5-33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2T06:36:11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8506 1680 180,'0'0'134,"0"0"-97,0 0-11,0 0 23,0 0-3,0 0-17,0 0-11,6-6 67,-4 6-24,1 0-57,-3 0 8,2 0 3,-2 0 1,0-1-1,0 1 11,0 0-7,0 0 0,0 0 9,0 0-14,0 0-4,0 0 0,0 0-1,0 0-1,0 0-8,0 0-10,0 23-13,0 17 23,0 15 6,0 3 8,-9 0-10,3-6 4,-5-4 4,6-9-2,0-2-5,3-5-2,0-8-3,2-6 3,0-4-3,0-5 1,0-4-1,0-1-1,0 1-11,0-1-17,-5 6-20,0 2-13,-3 2-9,-1 6-53,1-1-88,0-10-62</inkml:trace>
  <inkml:trace contextRef="#ctx0" brushRef="#br0" timeOffset="471.8449">7808 2528 357,'0'0'162,"0"0"-155,0 0 34,0 0 50,0 0-38,0 0-42,13 0 16,52 0-14,41 0 1,51 0-7,39 0 2,12 0 24,-3-3-4,-31 1-18,-47 2-6,-52 0-3,-37 0-2,-29 0-2,-9 0-3,0 0 4,0 0-12,-11 0-4,-9 0-16,-9 0-52,-4 7-87,-3 5-172</inkml:trace>
  <inkml:trace contextRef="#ctx0" brushRef="#br0" timeOffset="846.5636">8075 2970 459,'0'0'16,"0"0"5,0 0 96,0 0-46,0 0-43,0 0 4,0-51 5,3 51-4,-3 0-16,0 0-10,2 0-7,-2 12-14,0 15 14,0 3 28,0 3 1,0 6-9,0 1-11,-5 6-3,-2 6-1,5 10-5,2 9-49,0 1-78,0-2-10,0-22-74</inkml:trace>
  <inkml:trace contextRef="#ctx0" brushRef="#br0" timeOffset="1229.9616">8381 3191 239,'0'0'216,"0"0"-182,0 0 24,0 0 22,46-104-23,-46 101-10,0 3-47,0 3 0,-6 23-22,-17 9 22,1 9 37,2 4-29,9-1-8,9-1 2,2-2-2,0-7 1,22-2 4,9-16-2,6-8 3,3-11 2,-1 0 2,-1-32 4,-5-17 14,-4-7 5,-10 2-6,-16 8 11,-3 9 7,0 8-6,-15 9-30,-2 3-9,-2 10-4,4 0-5,-3 7-2,-2 0-90,0 0-42,2 13-44,5 1-138</inkml:trace>
  <inkml:trace contextRef="#ctx0" brushRef="#br0" timeOffset="1822.8661">9972 2394 552,'0'0'70,"0"0"-39,0 0 73,0 0-22,0 0-48,0 0-21,13 0-6,14 0-7,16 0 1,8 0-1,2 0-15,-5 10-72,-15 2-89,-10 4-135</inkml:trace>
  <inkml:trace contextRef="#ctx0" brushRef="#br0" timeOffset="2023.8777">9941 2725 509,'0'0'168,"0"0"-146,0 0 80,0 0-1,0 0-42,0 0-48,52 0-11,-12 0 0,-4 0-1,-1 0-29,-2 0-31,-2 0-31,1 1-43,6-1-101</inkml:trace>
  <inkml:trace contextRef="#ctx0" brushRef="#br0" timeOffset="2571.8969">10920 2694 577,'0'0'0,"0"0"11,0 0-11,0 0 39,132-107-37,-95 79-2,-5-5-6,-3 1 0,-10 2 3,-9 6 3,-8 5 2,-2 2 17,0 7-4,-21 2-15,-8 6 5,-4 2 7,-5 0 14,-1 16 7,-2 12 12,3 6-8,7 0 10,8 2 5,13-4-34,10-1 0,0-4-2,2-1 0,21-3 0,16-3-1,5-5-1,8-6-4,6-7-10,9-2-5,5 0-68,7-26-74,4-8-107</inkml:trace>
  <inkml:trace contextRef="#ctx0" brushRef="#br0" timeOffset="2895.8704">11673 2242 481,'0'0'133,"0"0"-120,0 0 71,0 0 19,0 0-43,0 0-27,-2-20-3,15 15-1,16 0-21,14-4-8,5 0-2,-2 0 1,-9 4 1,-7-2 0,0 3-44,2-1-90,-1 0-89,-7 1-274</inkml:trace>
  <inkml:trace contextRef="#ctx0" brushRef="#br0" timeOffset="3553.5403">12612 1613 469,'0'0'82,"0"0"-31,0 0 29,0 0-39,0 0-41,0 0-17,-58 46 17,6 12 24,2 5 17,7 2-17,11-3-9,13-4-4,5-6-1,10-9-5,4-4-4,0-8 1,11-9 1,11-8-3,1-11 0,4-3 1,4-2 6,0-22 2,-2-4-5,-8-2 2,-7 5 2,-11 6 18,-3 5 21,-3 6 1,-23 0-41,-14 4-4,-1 4-3,8 0 0,8 0-5,14 10-38,9 7-83,2 2-28,16-1-19,24-4-143</inkml:trace>
  <inkml:trace contextRef="#ctx0" brushRef="#br0" timeOffset="4325.8812">13048 1666 433,'0'0'122,"0"0"-71,0 0 9,0 0-51,0 0-5,0 0-4,-21 114 59,0-61 6,1-5-17,5-2-8,1-8-20,5-6-10,5-6-6,1-8-2,3-4 0,0-4-2,0-6 0,0 0-9,0-4 8,14 0 1,17-6 11,10-27-4,9-10-7,2-7-13,1-7-9,-8 6 2,-8 9 19,-10 7 1,-11 19 0,-11 10 9,-5 5 19,0 1-9,0 0-10,0 0-9,0 0-8,0 0-1,0 0-7,0 1 13,-2 8 3,-5-6 1,0 3-1,3-3 1,3-2-1,-3 3 1,-1 0 3,-3 5 0,-4 5 8,-1 0 3,-1 4-3,1-2 2,-2 1 2,-1 2 3,3-4-7,-1 2-3,6-3-4,-1-4-3,3 0-1,5-5 0,1 2-1,0 0-2,0 0-2,0 3 4,0 5 2,11 4 1,11 3 1,9 2-1,6-2 2,-4-2 0,-4-4-5,-10-6 2,-8-5-2,-3-1-1,-4-3-25,-2 3-44,0 0-42,0-2-52,3-2-168</inkml:trace>
  <inkml:trace contextRef="#ctx0" brushRef="#br0" timeOffset="11400.1251">6832 5325 347,'0'0'206,"0"0"-206,0 0-7,0 0 7,0 0 15,0 0-13,0 0 12,5 45 12,-1-43 7,-2 0 6,-2-2-4,0 0-6,2 0 5,10 0-4,11-6-14,9-18-14,3-8-2,-2-6-13,-1-5-15,-6-4 1,-6 1 1,-3 0 23,-11 11-2,-6 9-3,0 8 8,0 8 3,-16 6 0,-11 4 2,-13 4 0,-7 24-3,-5 14 15,0 12 5,5 4 21,7 4-10,11-2 3,14-4-20,11-3-4,4-9-2,0-4-3,21-8-2,6-5 0,8-10 0,6-7 3,6-8-2,4-2-6,1-4-1,3-18-46,1-6-67,-1 0-70,-3-2-221</inkml:trace>
  <inkml:trace contextRef="#ctx0" brushRef="#br0" timeOffset="11915.3905">7610 4439 397,'0'0'56,"0"0"-30,0 0 44,0 0 11,0 0-52,0 0-25,-94 57 4,40 9 42,6 6-3,12-3-20,14-6 3,22-5-18,2-3-7,38-7-2,13-13-3,6-9-10,1-17-12,-9-9-3,-7-12 5,-10-24 4,-10-9 14,-9 4 2,-15 2 15,0 11 32,-6 7 1,-27 4-20,-9 11-18,-10 6-10,-4 0-2,2 9-4,12 14-19,11 7-64,18 5-63,13-3-83</inkml:trace>
  <inkml:trace contextRef="#ctx0" brushRef="#br0" timeOffset="12660.0143">8100 4453 643,'0'0'53,"0"0"-24,0 0 85,0 0-53,0 0-51,0 0-10,0-18-1,0 29-10,0 17 11,0 9 22,0 7 28,-9 2-15,2-1-25,3-3-3,-1-6-3,5-4-1,0-6-2,0-6-1,0-10-11,0-3-4,0-7-2,0 0 15,14-5 2,13-22 10,9-18-10,10-9-13,5-4-6,-7 0-2,-1 6-5,-10 12 20,-9 9 6,-8 16 3,-6 6 11,-10 7 9,0 2-5,0 0-14,0 0-4,0 0-13,0 11 2,-18 6 8,-5 6 3,1 0 8,2 1-8,3 1 1,-4-1-1,3 2 2,1-4 1,5-4 0,4-6 4,3-4-5,3-5 4,2-3-1,0 3 2,0-3 1,0 0 2,0 4-5,0 1 1,4 4 0,11 3 9,10 4 6,2 2-7,4-1 1,0 3-9,-7-5-3,-2-1-3,-7-4-1,-7-2-8,2 1-21,-6-4-21,1-1-38,1-4-35,5 0-105</inkml:trace>
  <inkml:trace contextRef="#ctx0" brushRef="#br0" timeOffset="13073.4864">9285 4911 608,'0'0'289,"0"0"-280,0 0 18,0 0 73,0 0-79,0 0-21,166-11 0,-120 11 0,-3 0-4,-9 0-53,-10 18-56,-11 5-41,-11 3-98,-2 7-215</inkml:trace>
  <inkml:trace contextRef="#ctx0" brushRef="#br0" timeOffset="13251.5021">9333 5245 370,'0'0'359,"0"0"-307,0 0 63,0 0 27,0 0-74,0 0-45,29 0-21,16 0 1,15 0-3,9-5-12,-14-4-32,-8 2-60,-7-1-59,-13-5-102</inkml:trace>
  <inkml:trace contextRef="#ctx0" brushRef="#br0" timeOffset="13882.0099">10487 4664 679,'0'0'17,"0"0"-3,0 0 85,0 0-38,0 0-39,0 0-14,-4-51 3,4 48 2,0 3 1,0 0 7,0 0 4,0-2 8,0-2-4,0 0-14,2 0 3,3 0-2,-4 4 4,2-2-5,-3 2-7,0-3-4,0 3-2,0 0 1,0 0-3,0 0 0,0 0 0,0 0 0,0 0 2,0 0 4,0 0-6,0 26-8,0 7 8,0 9 0,0 6 29,-11 3-1,-3-4-13,3 3-5,3 1-6,3-1-1,1-6-3,4-2-53,0-9-60,9-10-65,10-11-40,3-12-105</inkml:trace>
  <inkml:trace contextRef="#ctx0" brushRef="#br0" timeOffset="14272.1865">10880 4686 565,'0'0'121,"0"0"-81,0 0 72,0 0-26,0 0-41,0 0-45,3-46 0,-3 65-20,-19 16 20,-8 11 18,1 1 19,3 4-16,13 2-16,10-5-1,0 1-1,4-8 2,25-9-5,3-8 0,5-14 0,5-10 1,-1 0 6,3-24-1,-5-13 6,-5-14 8,-14-2 17,-11 4-4,-9 2 8,0 8-13,-15 5-19,-14 7-9,-7 10-1,-1 3-4,-4 5-17,1 9-64,9 0-96,13 0-149</inkml:trace>
  <inkml:trace contextRef="#ctx0" brushRef="#br0" timeOffset="19723.5867">12680 4706 262,'0'0'53,"0"0"-49,0 0 39,0 0 23,0 0-38,0 0-11,0 0 10,0-3 11,0 3-7,0 0 7,0 0-1,0 0-3,0 0-2,0 0-6,0 0-10,0 0 0,0 0-5,0 0-2,23-3 1,19-1-2,20-4-3,17 0 0,2-1-3,-10 4-2,-9 1 0,-13 1-14,-9 3-37,-7 0-20,-8 0-59,-12 0-103</inkml:trace>
  <inkml:trace contextRef="#ctx0" brushRef="#br0" timeOffset="20250.0587">12906 4925 282,'0'0'294,"0"0"-264,0 0 6,0 0 46,0 0-53,0 0-28,121-4 0,-50-4-1,7-2 1,0-1-1,-10 1 0,-8 5-10,-14-1-10,-17 0 5,-13 1-4,-6 3 7,-7-6 10,-3-4 1,0-5-1,0-9-2,0-8-1,-10-7 5,-3-3 1,-5 0 2,3 2-3,-3 4 14,-2 7 1,0 7 11,-3 7-11,4 3 26,3 6 2,3 1-23,1 4-7,5 1 1,5 2-1,2 0 2,0 0-15,0 5-7,11 29-3,18 17 10,16 11 16,9 11-2,0-2 4,-4-1-7,-14-1-6,-16-5-5,-20-9 0,0-6 0,-20-6 0,-11-11 5,-4-6-5,10-9-22,7-7-44,13-10-109,5 0-208</inkml:trace>
  <inkml:trace contextRef="#ctx0" brushRef="#br0" timeOffset="22283.5557">15505 5111 407,'0'0'42,"0"0"-41,0 0 57,0 0 30,0 0-40,0 0-6,0 0 16,0 0-10,0 0-13,0 0-6,0 0-4,0 0-7,0 0-4,0 0 4,0 0-4,0 0 0,0 0-3,0 0-2,0 0-6,0 0-2,0 0-1,0 0 0,0 0 0,0 0 0,0 0-1,0 0 1,0 0 0,0 0 0,0 0-1,0 0-2,0 0 0,0 0 3,0 0 0,0 0 0,0 0 0,0 0 2,0 0-1,0 0 0,0 0 0,0 0 0,0 0-1,0 0 0,0 0-2,0 0-29,0 0-90,0 0-126</inkml:trace>
  <inkml:trace contextRef="#ctx0" brushRef="#br0" timeOffset="22941.7189">15983 4333 420,'0'0'34,"0"0"46,0 0 8,0 0-39,0 0-14,0 0-11,6-20-1,-8 20 1,-25 24-21,-11 18 29,-14 14 30,6 13-29,9 1-13,14-2-14,16-4-2,7-4-1,5-7-3,24-9-9,4-11-19,-2-13-13,5-13 15,-3-7 12,-2-2 14,3-28 2,-7-6 0,-11-3 0,-10 3 5,-6 5 15,-2 2-6,-23 9-1,-6 6 0,-12 8-10,-12 6-4,-5 0-1,2 4 0,13 15-4,16 0-12,20 5-69,9 2-39,0-3-34,25-8-122</inkml:trace>
  <inkml:trace contextRef="#ctx0" brushRef="#br0" timeOffset="24013.8404">16520 4449 509,'0'0'67,"0"0"-32,0 0 63,0 0-19,0 0-27,0 0-22,2-29-3,-2 29-9,0 1-18,0 27 1,-8 11 1,-9 9 52,-1 0-11,1-2-13,3-2-15,5-6-8,5-4-4,2-8-1,2-7 1,0-8 0,0-6-3,0-3 0,0-2 1,0 0 2,0 0 9,19-21 5,20-13-12,5-10-5,3-4-9,-5 6-9,-4 4 10,-9 11 3,-9 8 5,-7 7 2,-3 4-1,-8 3 5,-2 3 6,0 2 5,0 0-6,0 0-6,0 0-2,0 0-3,0 0-4,0 0 2,0 0 1,0 0 0,0 0-2,0 0 3,-4 0 5,-3 0-2,7 0 0,0 0 3,0 0-3,0 0 0,0 0 4,0 0-1,0 0-2,0 0 3,0 0 4,0 0 3,0 0 3,0 0-6,0 0-2,0 0-6,0 0-3,0 0-3,-7 11-9,-13 8-5,-13 8 17,1 3 0,-4-1 3,9-2-3,8-5-1,3-4 1,6-5 2,7-6-2,1-2-2,2-5-6,0 0-2,0 0 4,0 0 6,0 0 2,0 0 2,0 0 2,0 0-3,0 0 1,2 0 0,1 0 1,0 0 1,2 0-4,-3 0 3,0 0 5,2 0-3,8 0-3,5 0-4,8 17-1,4 5 1,0 4 1,2 1-1,-4-5 0,0 0 0,-4-4 1,-8-5-1,1-1 0,-8-5 0,-3-1 0,-4-4 0,-1-2 2,0 0 1,0 0 0,0 0-3,0 0-12,0 0-21,5 0-25,7-4-70,5-12-150,-1-3-144</inkml:trace>
  <inkml:trace contextRef="#ctx0" brushRef="#br0" timeOffset="24914.3114">17589 4622 289,'0'0'333,"0"0"-323,0 0 33,0 0 45,0 0-35,0 0-36,-8 0-7,8 0-6,4 0 1,16 0 5,11 0 9,12 2 10,10-2-6,10 0-9,-3 0-8,-9 0-6,-8 0-15,-14 8-50,-17 2-55,-12 4-46,0 4-8,-26 2-4,-16 0-47</inkml:trace>
  <inkml:trace contextRef="#ctx0" brushRef="#br0" timeOffset="25126.1831">17649 4834 333,'0'0'129,"0"0"-92,0 0 56,0 0 1,0 0-38,0 0-29,9 12-11,25-9 0,14-2 0,15 2-11,6-3-5,3 0-24,-3 0-44,-4 0-69,-10 0-120</inkml:trace>
  <inkml:trace contextRef="#ctx0" brushRef="#br0" timeOffset="25813.9915">18800 4871 197,'0'0'398,"0"0"-398,0 0 0,0 0 35,0 0 21,0 0-34,0 1 9,0-1 31,0 0 0,0 0 4,0 0 7,2-9-16,19-12-35,2-2-6,2-4 6,4-4-8,0-8-8,0-12-3,7-7-2,3-16-1,2-4-6,-5 0-24,-9 11 11,-10 12 3,-10 15 10,-3 14-6,-4 8 9,0 8 2,0 3-3,0 6 3,0-1-2,0 2 2,0 0-1,0 0-7,-6 0-3,-8 0-14,-1 0 6,-3 10 0,0 3 4,-1 7 6,0 5 2,4 7 8,-2 7 0,8-2 0,4 7 4,3-4 7,2 2-5,0 1 1,0-6 0,10-1-1,9-5 1,2-5-4,2-6 0,-5-4 0,-3-6-3,-6-2-13,5 0-22,-1 1-39,5-6-79,2-3-127</inkml:trace>
  <inkml:trace contextRef="#ctx0" brushRef="#br0" timeOffset="26385.3807">19353 4417 340,'0'0'134,"0"0"-70,0 0 30,0 0-9,0 0-29,0 0-32,0-22-16,3 22-8,10 0-4,-2 18 4,1 8 3,-2 5 3,-3 5 5,-7 4-2,0 1-2,0-3 0,0-4-5,0-7-1,-9-7-1,1-4 0,2-8-2,2-6 2,4-2 1,0 0 3,0 0 9,0-3 12,0-26 4,6-12-29,17-10-10,4-2-22,4 7 5,-3 12 21,-9 15 1,-4 11 5,-11 6 10,-1 2 2,-1 0-12,4 3 1,0 18 0,-1 2 27,0 5-1,-5 3 5,0-1-3,0-2-4,0 0-18,0-4 1,0-2-8,2-1-3,3-4-76,-3-5-63,3-10-140</inkml:trace>
  <inkml:trace contextRef="#ctx0" brushRef="#br0" timeOffset="26976.3314">20117 4182 567,'0'0'1,"0"0"5,0 0 31,0 0-13,0 0-14,0 0 1,0-58 20,0 58 4,0 0-5,0 0-27,-13 30-3,-12 16 0,-10 18 125,-8 9-54,5-1-9,7 0-22,11-1-14,9-5-10,11-8-12,0-4-2,9-9-2,17-8-29,4-8-22,-1-10-24,6-11-12,4-8-41,3 0-133</inkml:trace>
  <inkml:trace contextRef="#ctx0" brushRef="#br0" timeOffset="27433.7072">20499 4367 461,'0'0'30,"0"0"8,0 0 27,0 0-24,0 0-26,0 0 8,2-12 15,-2 11 1,2 1 9,-2 0-4,0 0-3,0 0 1,0 0-7,0 0-14,0 0-21,0 7-17,0 18 10,0 6 7,-4 8 35,-10-2-12,3 2-9,2-4-9,2 2-5,-4 1-16,0-2-87,-3-2-71,6-10-94</inkml:trace>
  <inkml:trace contextRef="#ctx0" brushRef="#br0" timeOffset="27867.3434">20786 4400 682,'0'0'90,"0"0"-24,0 0 36,0 0-44,0 0-58,0 0-2,2-11-11,-2 20-11,-9 14 3,-13 12 21,-4 5 12,6 2 9,0-2-10,13-5-2,2-2-8,5-5 3,0-4 3,9-5-5,11-7 0,3-7 1,5-5 6,1 0 2,4-10-1,-3-16 1,3-1-2,-11-4 5,-6 4 37,-7 0-13,-8 3-17,-1 0 17,0 2-29,-1 2-9,-18 4-4,-1-1-4,-3 7-19,-2 6-29,-2 4-77,1 0-73,10 0-88</inkml:trace>
  <inkml:trace contextRef="#ctx0" brushRef="#br0" timeOffset="28214.2772">21474 4087 631,'0'0'122,"0"0"-73,0 0 29,0 0-51,0 0-21,0 0-6,74 139 40,-57-66 17,-9 3-2,-8 2-4,0 1-16,-25-7-15,-9-5-11,-12-6-4,-12-5-5,-8 2-32,-6-4-99,7-9-168,14-15-394</inkml:trace>
  <inkml:trace contextRef="#ctx0" brushRef="#br0" timeOffset="31365.3954">12979 6499 907,'0'0'0,"0"0"-10,0 0 10,0 0-6,0 0-20,0 0-172,0 0-125</inkml:trace>
  <inkml:trace contextRef="#ctx0" brushRef="#br0" timeOffset="31522.3178">13332 6543 868,'0'0'0,"0"0"-32,0 0 30,0 0-57,0 0-195</inkml:trace>
  <inkml:trace contextRef="#ctx0" brushRef="#br0" timeOffset="31672.8877">13231 6246 812,'0'0'1,"0"0"0,0 0-2,0 0-62,0 0-207</inkml:trace>
  <inkml:trace contextRef="#ctx0" brushRef="#br0" timeOffset="32548.2058">14714 6346 346,'0'0'304,"0"0"-295,0 0 43,0 0 62,0 0-58,0 0-53,2-27-3,-2 34-10,0 21 1,0 14 9,0 9 46,-11 5-19,0 4-16,2 1-8,2-8 2,3-5-2,4-16-3,0-11-15,0-13-5,0-6 3,0-2 17,0 0 0,4-10 11,21-26 2,10-19-13,9-17-3,8-9-5,0 4-30,-4 12-21,-7 19 45,-14 19 14,-14 12 15,-9 9 6,-2 6 7,-2 0 6,0 0-20,0 0-12,0 0-2,0 0-6,0 12-5,-13 6 6,-9 8 5,-5 1 7,0 1-3,3-2-1,4-2-3,2-2 0,5-4 0,2-4 0,3-7 1,4 0-1,2-3 0,2-4 1,0 0 2,0 0 0,0 0 0,0 0-1,0 1-2,2 8 0,16 5 1,13 6 11,9 9 7,8 6-3,4 1-6,-2 2-5,-3-2-4,-7-3-1,-10-5 0,-6-6-6,-14-8 1,-5-4-2,-4-6 3,-1-4-1,0 0 2,0 0 2,0 0-18,0 0-19,3-13-24,3-14-131,5-7-419</inkml:trace>
  <inkml:trace contextRef="#ctx0" brushRef="#br0" timeOffset="32819.0908">15608 6395 830,'0'0'70,"0"0"-34,0 0 56,0 0-50,0 0-37,138-23-5,-97 23-2,-4 0-4,-3 10-34,-9 7-58,-4 0-42,-14 6-73,-7 0-96</inkml:trace>
  <inkml:trace contextRef="#ctx0" brushRef="#br0" timeOffset="32976.2434">15723 6697 239,'0'0'395,"0"0"-358,0 0 42,0 0 41,0 0-62,0 0-56,8 5-2,23-2-1,15-3-10,12 0-77,4 0-169</inkml:trace>
  <inkml:trace contextRef="#ctx0" brushRef="#br0" timeOffset="33614.0312">17199 6427 772,'0'0'134,"0"0"-123,0 0 64,0 0-12,59-115-50,-29 75-10,4-8-3,1-5 1,4-12-2,-4-7 0,1-3-15,-5 2-17,-8 6 17,-8 15 12,-9 14 4,-4 12 0,-2 14 0,0 6 0,0 6 0,0 0 0,0 0-8,0 0-10,-21 18 0,-13 17 11,-4 8 4,2 9 3,3 6 7,8 0 17,6-1-4,7-6-4,12 0-12,0-7-2,0-5 4,16-4-2,6-11 3,5-6-7,6-11 0,8-4-3,2-3-7,7-6-17,-6-16-3,-6-4-6,-8 0-26,-13-1-15,-4 6 6,-5-1-21,-2 2-36,-1 4-85</inkml:trace>
  <inkml:trace contextRef="#ctx0" brushRef="#br0" timeOffset="34236.1642">17819 5958 245,'0'0'317,"0"0"-304,0 0 29,0 0 3,0 0-45,0 0 1,55 53-1,-55-16 16,0 2 13,0 2-1,-2-5-14,-13 0-6,1-7-3,1-2 0,2-8-5,4-6 3,3-9-1,4-4-2,0 0 5,0 0 12,0-1 15,0-24 27,2-12-55,20-14-4,14-5-10,2 1-16,-4 13 12,-1 12 14,-13 14 5,-6 8 9,-6 8 9,-1 0-11,1 17-4,2 15-3,-6 8 46,-4 1 6,0 3-11,0-5-6,0-1-22,-3-2-14,2-2-4,1-2-23,0-7-103,0-11-121,25-14-274</inkml:trace>
  <inkml:trace contextRef="#ctx0" brushRef="#br0" timeOffset="34797.5415">18723 5743 346,'0'0'61,"0"0"12,0 0 39,0 0-16,0 0-46,0 0-28,10 2-22,-26 40 1,-21 16 84,-11 13 20,2 1-36,2-3-10,12-1-25,4 1-29,16-2 2,3-2-7,9-5-26,0-9-66,18-9-55,15-14-25,8-15-71,5-13-195</inkml:trace>
  <inkml:trace contextRef="#ctx0" brushRef="#br0" timeOffset="35271.2506">19170 5796 478,'0'0'44,"0"0"19,0 0 18,0 0-18,0 0-27,0 0-4,18-38-2,-18 38-22,0 5-8,-29 25 0,-12 10 22,-5 10 36,-2 2-12,11-2-22,8-1-2,11-4-15,11-4-7,7-4 0,0-3-6,19-11-18,8-5-7,2-10 2,2-8 8,-2 0 2,0-14 4,-3-9 9,-8-2 6,-9 1 2,-9 6 16,0 2 0,-7 4 10,-22 1-15,-4 6-13,-3 5-4,3 0-1,4 0-7,6 4-44,8 11-56,8-1-53,7-3-206</inkml:trace>
  <inkml:trace contextRef="#ctx0" brushRef="#br0" timeOffset="36635.6225">19251 5877 251,'0'0'91,"0"0"-44,0 0 25,0 0-13,0 0-20,0 0-1,-3-14 8,-2 10-8,1-1-22,-1 0-10,1 3-5,0-3 5,2 5 6,-1-3 6,3 3 11,0 0 6,0 0-1,-6 0-9,-4 15-25,-12 17 1,-9 14 43,-1 1 16,1 3-15,4-4-13,8-3-9,0-4-11,5-2-7,4-5-1,1-8-2,7-8-2,0-7 3,0-6-1,2-3 0,0 0 4,0 0 6,0 0 1,0-6 3,4-20 0,19-14-16,8-12-6,1-8-11,3-5-4,-8 6-26,-9 10 35,-8 17 2,-5 12 7,-5 12 2,0 4 2,0 4-1,0 0 0,0 0-4,0 4-15,-20 26 0,-15 11 19,-5 6 13,4 3 12,-1-1-9,9-5-2,6-7-11,3-2-2,4-7 4,6-8-3,4-8-2,1-5 3,4-7-1,0 0 1,0 0 5,0 0 6,0-21 5,0-16-7,15-18-12,12-14-7,5-4-4,-1 4-19,-5 13 10,-5 20 20,-13 19 3,-3 10 7,-5 7 3,0 0-13,0 0-11,0 21-8,-11 18 9,-12 7 10,0 5 4,2-4 4,1 0-5,7-6 0,1-2-3,3 0 0,5-6-13,-1 1-61,5-4-82,0-6-103,0-8-299</inkml:trace>
  <inkml:trace contextRef="#ctx0" brushRef="#br0" timeOffset="37333.3628">19593 6006 586,'0'0'36,"0"0"2,0 0 20,0 0-28,0 0-24,0 0 12,30-69 20,-30 69-3,0 0-14,-6 0-21,-22 7-4,-9 19 4,-11 10 22,6 6-1,8 2-6,8-3-4,12 2-5,10-7-3,4-2-3,0-8 0,27-10-10,2-6 7,4-10 1,7 0 2,1-14 2,1-21 2,-3-11 3,-3-7-3,-10 2 0,-11 5 1,-15 10 15,0 7 1,-27 4-16,-11 9-5,-5 6-5,1 8-24,3 2-95,7 2-133,10 12-325</inkml:trace>
  <inkml:trace contextRef="#ctx0" brushRef="#br0" timeOffset="37620.2008">19892 5750 826,'0'0'64,"0"0"-62,0 0-2,0 0 9,90 121 11,-61-58-1,-14 0-2,-13 4 3,-2-1-12,-20-2-4,-27-2-1,-19-2-3,-12-2-20,-3-2-86,5-7-125,16-8-370</inkml:trace>
  <inkml:trace contextRef="#ctx0" brushRef="#br0" timeOffset="38473.7072">17066 6583 279,'0'0'25,"0"0"-10,0 0 85,0 0-13,0 0-37,0 0-19,19-2 10,35 2-2,40-3-3,35-2-15,34 1 11,22 0 13,15 4-10,-3 0 10,-19 0-33,-31-2-12,-42 0 7,-34-2-5,-28 2 3,-20 2-4,-14 0-2,-6 0-1,-3 0-23,0 0-91,-18 10-163,-15 3-202</inkml:trace>
  <inkml:trace contextRef="#ctx0" brushRef="#br0" timeOffset="38937.6631">18011 7016 559,'0'0'47,"0"0"-43,0 0 21,0 0 43,0 0-19,0 0-29,80-89-6,-114 89-14,-24 19 1,-15 14 12,0 13 30,3 9-7,17 4 9,12 1-18,19 2-14,13-4-7,9-3-3,19-9-1,23-11-2,9-12-5,1-16-9,-4-7 5,-5-7 9,-5-26 1,-14-3 3,-11-4 7,-13 4 16,0 6 23,-35 8-23,-18 8-27,-7 12 0,-1 2-7,-2 0-9,12 14-93,11 6-116,14-6-292</inkml:trace>
  <inkml:trace contextRef="#ctx0" brushRef="#br0" timeOffset="43341.6152">20594 6391 311,'0'0'165,"0"0"-155,0 0 22,0 0 58,0 0-20,0 0-22,0 0-16,-6 0 8,6 0-3,2 0-12,23 0-12,19 1-8,16 3-1,11 7-4,3 0-12,-9 10-81,-14 5-111,-22 2-155</inkml:trace>
  <inkml:trace contextRef="#ctx0" brushRef="#br0" timeOffset="43507.5912">20590 6842 566,'0'0'159,"0"0"-134,0 0 61,0 0-16,0 0-61,0 0-9,196-10-29,-100 6-26,-3-2-97,-8 1-193</inkml:trace>
  <inkml:trace contextRef="#ctx0" brushRef="#br0" timeOffset="44097.5522">21519 6082 582,'0'0'43,"0"0"-11,0 0 10,46-111-8,-1 87-9,9 6-25,2 5-2,-2 4 2,-8 9 0,-7 0 0,-8 5-1,-7 22-8,-8 13 1,-10 9 6,-6 2 0,-4 3 2,-32 1 0,-5-7 2,-3-2 0,2-4-1,4-12-1,5-3 3,11-12-3,6-4 2,11-5 2,3-5 4,0-1-3,2 0 2,0 2 2,2 0 9,25 1-2,13-1 9,9 0 1,-3-2-20,5 2-4,-6-1-2,-2-1-14,-3 0-14,-4 0-17,-7 0-39,0 0-40,-10 0-136</inkml:trace>
  <inkml:trace contextRef="#ctx0" brushRef="#br0" timeOffset="44452.8641">22300 6113 374,'0'0'138,"0"0"-132,0 0 16,0 0 15,0 0-14,0 0-6,0 0 22,0 0 24,0 0 28,0 0 2,0 0 0,0 0-18,0 0-23,0 0-28,0-7-24,0-2-14,10 4-79,2-1-125,1 2-156</inkml:trace>
  <inkml:trace contextRef="#ctx0" brushRef="#br0" timeOffset="44991.0529">22589 5917 542,'0'0'135,"0"0"-83,0 0-3,0 0-23,0 0-18,0 0-8,138-58-1,-109 58-2,-4 0-3,-4 18-3,-8 8 3,-7 6 0,-6 3 3,0-1 2,-15 1 1,-14 0 0,-4-5 2,1-6-1,3-4-1,9-9 4,6-4-4,10-5 3,2-2 1,2 0 8,0 0 6,0-12-4,0-8-14,11 4-6,7 4-1,4 5 1,3 5-7,2 2 7,-3 0 1,2 2 0,-3 19-1,-2 5 6,1 6 0,-11 2 2,-5 2-1,-6-2-1,-4-4 0,-25-3 7,-9-8 23,-3-5-3,3-4 5,3-8-20,4-2-3,0 0-9,4-4-10,0-13-43,5-3-79,4 1-126</inkml:trace>
  <inkml:trace contextRef="#ctx0" brushRef="#br0" timeOffset="45425.9358">23259 5997 18,'0'0'549,"0"0"-523,0 0-13,0 0-11,0 0 18,0 0 24,-88 114-5,68-73-1,9-2-26,9-6-10,2-1 0,0-4 2,11-5 0,11-10 0,7-5 7,2-8-1,1 0 4,3-6 5,-4-20 4,1-6 13,-8-3-16,-9 4 5,-5 4 1,-10 1 8,0 3-16,-31 2-18,-14 4-1,-4-3-7,-2 8-10,8 3-67,9 9-45,15 0-87,17 0-313</inkml:trace>
  <inkml:trace contextRef="#ctx0" brushRef="#br0" timeOffset="45922.0663">23620 5944 684,'0'0'87,"0"0"-15,0 0-24,0 0-20,131-49-25,-93 49-3,-7 0-1,-4 5-1,-10 18-8,-8 7 4,-6 9 3,-3 3-3,-9 3 6,-20 0 5,-6-3-4,0-5 1,4-8 2,5-5-4,8-12-3,8-5 0,7-4 3,3-3 0,0 0 12,0 0 7,9-8-2,13-4-17,2 4-5,3 7 1,0 1 0,-3 0 1,1 7-1,-8 17 4,-5 6-4,-10 2 0,-2 0 4,-20-2 0,-22-4 9,-14-6 2,-2-1 1,-4-9-2,3-6-10,4-4-49,6 0-55,3-14-81,12-8-152</inkml:trace>
  <inkml:trace contextRef="#ctx0" brushRef="#br0" timeOffset="46325.5503">22181 6828 181,'0'0'178,"0"0"-127,0 0 41,0 0-4,0 0-23,0 0 1,12 4 6,45-2-15,40-2-7,30 0-11,20 0-15,9 0-10,-5 0-10,-9 0-4,-16 0 0,-17 0-40,-22 0-68,-23 6-108,-30 14-288</inkml:trace>
  <inkml:trace contextRef="#ctx0" brushRef="#br0" timeOffset="46767.3362">22844 7168 432,'0'0'113,"0"0"-55,0 0 20,0 0-14,0 0-24,0 0-40,4-22-4,-31 33 4,-15 14 12,-10 14 37,-3 10-1,6 9-12,4 0-9,10 3-8,14-2-11,12-8-3,9-6-5,0-11 0,23-10-1,8-13 1,7-8 3,5-3 6,1-6 4,-7-17-4,-5-4 3,-12 1 8,-16-1 23,-4 5-31,-8 4-12,-30 8-2,-18 10-10,-16 0-1,-7 21-39,2 15-39,15 2-98,17-6-192</inkml:trace>
  <inkml:trace contextRef="#ctx0" brushRef="#br0" timeOffset="50473.8847">14823 8518 332,'0'0'4,"0"0"47,0 0 23,0 0-13,0 0-29,0 0-14,0 0 5,-2-16-22,2 30-1,0 18 0,0 14 41,0 10-8,0 9 8,-2 2-25,-6 2-9,4-5-2,0-8-5,2-8 3,2-11-3,0-15-1,-3-10-3,3-8-6,0-4 10,0 0 5,0-12 7,13-24-6,10-15-6,0-9 0,-3 2-5,-3 4-34,-3 10 20,-1 9 12,0 12 6,-1 7 0,-6 6 2,-4 5 0,-2 4 7,0 1-3,0 0-5,0 0-1,0 0-3,0 9-3,-6 17 7,-12 8 7,-4 1 4,2-3-7,2-2-1,2-8 3,5-2-2,4-6-2,3-6-2,0-2 0,4-4 1,0-2 5,0 0 6,0 0 3,0 0 11,10-6-1,6-2-11,0 4 4,0 4-3,6 0-15,7 6-2,7 16 2,6 2 3,-3 3 3,0-4-2,-8 0-1,-2-6-2,-9-3 0,-3-1-1,-5-4-1,0 0-14,-4-4-52,0-2-87,-3-3-139</inkml:trace>
  <inkml:trace contextRef="#ctx0" brushRef="#br0" timeOffset="50737.7793">15591 8773 369,'0'0'341,"0"0"-341,0 0 5,0 0-3,0 0 11,159-68-5,-110 59-7,1 3-1,-8 5-1,-2 1-3,-7 0-23,-4 1-58,-13 17-110,-12 9-184</inkml:trace>
  <inkml:trace contextRef="#ctx0" brushRef="#br0" timeOffset="50955.7181">15766 9019 690,'0'0'93,"0"0"-83,0 0 28,0 0-1,0 0-28,0 0-6,150 3 5,-106-3-4,-7 0-4,-8 0-1,-4 3-8,-3 4-34,1 0-52,-3-3-38,-3-4-90</inkml:trace>
  <inkml:trace contextRef="#ctx0" brushRef="#br0" timeOffset="55325.206">15648 8825 293,'0'0'6,"0"0"-4,0 0 65,0 0 6,0 0-38,0 0 9,0 0 6,0-40-7,0 37-11,0 0-12,0-6-4,0 2-3,0-5 9,2-4-2,18-2-6,7-3-2,2 1-5,-1 5 15,-7 6 0,-4 7-6,1 2-14,4 0-2,8 18 5,0 4 5,2 5 7,-3-5-3,-2-5-11,-4-3 6,-4-11 0,-1-3 4,0 0 12,2-3 13,-2-16-3,2-8-20,-4-1-9,-1-2-6,-1 2-11,-4 7-21,-3 8-33,-2 12-23,-5 1-58,0 5-115,0 19 50</inkml:trace>
  <inkml:trace contextRef="#ctx0" brushRef="#br0" timeOffset="55707.2701">15760 9136 192,'0'0'59,"0"0"-56,0 0 26,0 0 22,0 0-8,0 0 9,-12 20 21,12-20 11,0 0-19,6 0-14,17 0-9,8 0-2,-2 0 1,2 0-27,0 0-6,2 0 0,1 12-4,0 4 3,2 0-4,-3-2 1,-2-6-2,-4-4 3,-2-4 3,-4 0 2,9-16 0,1-8-6,-2-2-3,0-3-1,-9-1-21,-8 2-36,3 1-46,0 0-138</inkml:trace>
  <inkml:trace contextRef="#ctx0" brushRef="#br0" timeOffset="56505.1576">17004 8685 520,'0'0'70,"0"0"-67,0 0-3,0 0 15,0 0-9,0 0-3,0 25 10,-3-16 1,-4-6 4,3-1 9,1-2 18,1 0 16,-2 0 7,0 0-20,2-9-20,-1 2-19,3 4-1,0 1 9,0 2-17,0 0-2,-3 0-10,3 0-2,-3 2-13,0 8 8,-4-3 14,3 2 5,-3-4 0,5-2 2,2-3 0,-2 0 0,2 0 1,-3 0 4,3 0-1,0 0 2,0 0-2,0 0 0,0 0-3,0 1-1,0-1-2,0 0 1,0 3-1,0-2-1,0 2-4,0 3-4,0-1-3,-2 7 5,-8-1 7,3-1 0,0-4 1,1-4 0,3 0 1,0-2 4,3 0 2,0 0 6,0-2 15,0-15-7,0-2-22,3 0-1,0 11 0,1 5 1,0 3-17,1 0-76,1 10-131,-5 8-119</inkml:trace>
  <inkml:trace contextRef="#ctx0" brushRef="#br0" timeOffset="57171.6453">17384 8698 495,'0'0'47,"0"0"13,0 0 26,0 0-29,0 0-49,0 0-6,85-102 8,-58 90 2,2 2 8,-2 6 17,0 4-1,-1 0-25,-2 8-11,3 15 0,-4 4-1,-6 6 0,-5 1 0,-12 2-2,0 0 1,-5-4-3,-21-3-2,-8-8-1,3-5-2,4-7 0,7-6 1,4-3 4,7 0 5,7-3 6,2-14-2,0 0-3,4 5 6,21-1-5,0 5 3,4 3 7,-1 5 0,-3 0-6,4 3-2,-5 17-4,-2 6 0,-3 4 0,-13 4-5,-6 0 5,0 0 1,-20 0 5,-9-8 12,-2-4 1,-4-9 3,5-6 8,-3-5 6,4-2-12,2 0-8,0-9-8,8-9-8,-2 4-2,7 4-40,8 6-29,1 1-6,4 3-30,1 0-68,0 0-80,0 0-60</inkml:trace>
  <inkml:trace contextRef="#ctx0" brushRef="#br0" timeOffset="58579.3976">18250 8849 192,'0'0'205,"0"0"-202,0 0-1,0 0 48,0 0-8,0 0-8,0 11 27,13-20-4,6-14-26,3-8-13,5-5 8,-2-4-10,-2-5-15,-6 0 1,-5-2 5,-10 1-7,-2 7-1,0 8-4,0 11 2,-21 8-4,-12 9-7,-2 3 6,-7 0 0,1 17 6,3 7 2,5 4 2,12 2 1,8 4 2,13 4-3,0 0 10,13 1 1,21-3-7,7-4 1,1 0 0,-1-2-2,-4-2-4,-8 0-1,-5 0 0,-6-2-1,-8-3-5,-4-3-2,-6-5-5,0 1 2,-16 0 6,-15-2 5,-5-3 6,1-6 1,6-5 17,4 0 24,7 0 5,5-12-3,1-10-20,10-6 4,2-4-15,0-2-1,20-2-11,22-1-7,14 2-6,11 3-31,5 2-73,-14 4-116</inkml:trace>
  <inkml:trace contextRef="#ctx0" brushRef="#br0" timeOffset="61849.3873">19190 8652 375,'0'0'32,"0"0"-4,0 0 31,0 0-19,0 0-35,0 0 8,0 0 23,49-44-6,-40 39-6,-2-4-2,-3 4 0,-2-2-4,-2 3-3,0 2 4,0 0-5,0 2-8,-22 0-6,-18 2-6,-9 16 0,2 5 4,9-2 0,12 0 1,11-2 1,11-1 0,4 1-1,0 1 0,11-2 1,16-1 0,4 6 1,3-2 0,-3 2 0,-10 0-1,-6-4-1,-8 3 0,-7-4 1,0 2-2,0-4 1,-16 0 1,-10-4-1,-3-2 1,-6-1 1,2-8 1,2-1-1,4 0 1,6-1 5,2-11-1,8-2-3,7 2 3,4-1 17,0 1 1,0-2-19,9 0-5,8 2 2,1 6 0,1 4 11,-7 2 14,1 0-10,4 0-1,3 0-6,1 6-10,6 6-3,5-3-132,3-8-223</inkml:trace>
  <inkml:trace contextRef="#ctx0" brushRef="#br0" timeOffset="62298.9873">19504 8911 395,'0'0'107,"0"0"-91,0 0 60,0 0-21,0 0-29,0 0-16,127-42-6,-98 20-1,-2-2 2,-7-5 5,-4 0 4,-10-1 6,-6 3-3,0 9-6,0 6 22,-15 9-15,-8 3-14,-11 0-2,0 11 18,-2 18 11,6 3 3,8 3 2,6-3 0,12-3-12,4-3-18,4-2-2,33-4 0,11-6-4,10-9-26,7-5-68,-1 0-75,-6 0-165</inkml:trace>
  <inkml:trace contextRef="#ctx0" brushRef="#br0" timeOffset="62827.492">20153 8686 417,'0'0'131,"0"0"-117,0 0 32,0 0-20,0 0-26,0 0-4,-4 0 3,4 0 1,0 0 5,0 0 7,0 0 16,0 0 5,0 0-4,-1 0-10,1 0-11,0 0-8,-2 0 0,0 0 0,2 3 8,0 1-4,0-2 1,0-2 1,0 0-3,0 0 1,0 0 1,0 0 1,2 0 0,5-10-6,-2-2-5,-5-2-11,0 4 4,0 3 11,0 7 0,-14 0 1,-11 0 0,-4 8 11,0 13 15,7 3 6,0 3 10,6 2-9,7-3-7,5-4-13,4-2-7,2-4 2,27-4-8,13-10-2,12-2-28,0 0-48,2-21-51,-10-6-117</inkml:trace>
  <inkml:trace contextRef="#ctx0" brushRef="#br0" timeOffset="63045.2289">20350 8418 539,'0'0'277,"0"0"-251,0 0 43,0 0-7,0 0-60,0 0-2,97-35-25,-59 30-5,-7 5-54,-11 0-93,-6 0-176</inkml:trace>
  <inkml:trace contextRef="#ctx0" brushRef="#br0" timeOffset="63283.3681">20697 8055 651,'0'0'137,"0"0"-117,0 0 9,0 0-13,0 0-14,0 0 29,6 101-9,-3-60-9,-3 4-7,0 2-6,0 4-24,0-8-98,0-6-156</inkml:trace>
  <inkml:trace contextRef="#ctx0" brushRef="#br0" timeOffset="64153.3404">14348 8298 296,'0'0'19,"0"0"-2,0 0-16,0 0 60,0 0 11,0 0-37,0-19-14,0 19 5,0 3-2,2 30-23,4 24 2,2 24 69,-1 16-5,-3 12-27,2 5 9,4-1-16,1-6-5,0-8-9,0-11-10,0-10-5,-2-8-2,-5-8-2,1-9 1,-1-11-1,1-12-19,-1-13-26,1-6-29,-5-11-31,0-2-40,0-36-10</inkml:trace>
  <inkml:trace contextRef="#ctx0" brushRef="#br0" timeOffset="65608.6995">14547 8229 255,'0'0'26,"0"0"-13,0 0 26,0 0 35,0 0-34,0 0-40,0-26 0,0 26 0,0 0 3,0 0 8,0 0 14,0 0 15,0-2 3,0 0-10,2-2-6,6-4-8,6 0-10,-3 0 4,2 0 1,3 1-6,4-2 0,9-2-8,7-1 2,11 1 2,6-3-1,8 2 18,5 3 6,10-3-13,6 3-1,8-3 6,-1-1 4,1 1-12,3-1-1,-2 3 2,5-2-6,2-1 1,0 2-1,-2-3-1,0-1-2,-3 4 2,5-2-5,5 2 2,2 2-1,0 3-1,-3 1-1,3 0 1,2 0 3,2 1-1,0-3-1,-1 0 1,-3 0-2,4-2 2,2 3-2,-2-5 3,3-1-3,-1 4 3,2-2 1,1 5 4,-2-2-1,-10 1-5,-4-1 1,-2 4-1,1 1-1,0 0-1,3 2 1,3 0-1,4-2 0,7-1 0,6-2 0,-1 1 1,-4 0-1,-10 4 1,-13-1 1,-5 1-2,-6 0 0,4-3 0,2 0 0,-4 3-1,-3-1 1,-2 1 0,5 0-1,6 0 0,3 0 0,-3 0 1,-12 4-2,-14 0-1,-10-2 2,-9 0 1,2-2 1,-4 0 0,3 0 1,0 0-1,5 0 1,6-2-2,4-1 0,3 0 3,-7 0-3,-12 2 1,-12 1-1,-8 0-1,-7 0 1,1 0-2,0 0 1,2 0 0,0 0 1,-2 0 0,2 0 0,0 0 0,7 1 0,6 2 0,7 0 0,3 0 0,-3 3-6,-9-1-10,-10-2-19,-11-1-1,-3 0-5,-7-2-4,0 2 19,0-2 11,0 0 12,0 0 1,2 0 2,-2 0 0,0 0 3,0 3-1,0-3 12,2 0 7,-2 0 5,0 0-12,0 0-1,0 0-1,0 0-3,0 0-7,0 0-2,0 3 0,0 1-1,0 9-1,5 10 2,0 17 2,1 15 13,1 7 5,-1 12 0,2 4 3,-4 8-8,0 4-2,-2-1-8,-2-3 0,3-10-1,-3-6 6,0-5-4,0-5-2,0-6-1,0-3-1,0-5-2,0-5-4,0-4-39,0-8-35,-3-5-57,3-12-101</inkml:trace>
  <inkml:trace contextRef="#ctx0" brushRef="#br0" timeOffset="66973.2712">15631 9745 134,'0'0'117,"0"0"-105,0 0-12,-121 12 0,99-8 24,1 0 46,8 0-37,2 2-19,2-2-4,2 1-1,3-2 7,1-1-2,3-2-1,0 0 8,0 0 7,0 0-12,11 0-1,19 0 7,16 0 23,18 0 12,24 0-18,19-14 0,18-4-2,17-1-2,9 0-7,0 3-4,-11 2-14,-13 2-8,-7-2 2,-4 2 0,7 0 0,-1-3 0,7 1-1,12-3-1,5-3 2,18-1 2,12 0 3,9 1 2,-8 2 11,-8 1 1,-27 8-21,-17 4-2,-9 3 0,-13 2 0,-3 0 0,0 0 1,5 0-1,2 0 1,5 0-1,4-2 1,2 1 0,2-1-1,-7-3 0,-11 3 1,-12 0 7,-14 0 3,-5 1-9,5-3-1,5-3 0,1 0 5,5-2 8,2 4-2,7-2 0,7 3-7,-1 1-3,-9 3-1,-15-3 3,-18 3-2,-15-2 0,-7 0-2,-7 2 3,3-2 3,-1 0 0,1 2 2,-1-1 1,3 1 6,1 0-10,6-3 0,-3 3 0,2-1-5,-1 1 2,1 0-2,0 0-1,-6 0 1,-4 0-1,-5 0 1,-6 0 0,2 0-1,0 4 1,1-1 0,-5 3 0,0-3 0,-4 0 0,1 1 0,-1-2 1,3 3 0,-7-5-1,-2 2 1,-4-2 7,-3 0 13,-2 1 13,0-1 8,0 0 0,0 0-10,0 0-12,0 0-15,-13 0-5,-43 0-12,-60 2-58,-65 10-88,-55-1-149</inkml:trace>
  <inkml:trace contextRef="#ctx0" brushRef="#br0" timeOffset="123919.5838">675 11057 174,'0'0'80,"0"0"-78,0 0 8,0 0 54,0 0-29,0 0-3,0 0 18,-8-71-3,6 64-23,2 0 19,0 2-1,0 0-11,0 3-8,0 2-7,-2 0 5,2 0-6,0 0-10,0 0-5,0 0-6,-2 15-16,-6 9 10,-2 6 12,1 2 20,3-3-7,1 0-3,5-9-6,0-2-4,0 0-3,11-2-8,14 0-30,-1 3-8,1-10-36,-10-4-62,-3-5-120</inkml:trace>
  <inkml:trace contextRef="#ctx0" brushRef="#br0" timeOffset="124160.8418">619 10698 610,'0'0'38,"0"0"-36,0 0 10,0 0-12,0 0-6,0 0-134,0 2-326</inkml:trace>
  <inkml:trace contextRef="#ctx0" brushRef="#br0" timeOffset="124425.4702">822 11051 487,'0'0'92,"0"0"-82,0 0 50,0 0-37,0 0-23,0 0-26,12 13 8,-4 12 18,-2 3 3,-1 6 1,0 0-2,-1 4-2,0 2-17,1-3-77,6-12-75</inkml:trace>
  <inkml:trace contextRef="#ctx0" brushRef="#br0" timeOffset="124602.7644">1065 10971 622,'0'0'0,"0"0"-7,0 0 6,0 0-3,0 0-137,0 0-192</inkml:trace>
  <inkml:trace contextRef="#ctx0" brushRef="#br0" timeOffset="124848.7813">1065 10971 706,'57'-65'70,"-54"65"-46,4 0 21,6 0-45,9 15-3,6 14 3,4 14 13,-9 5-7,-8 4-4,-13 2-2,-2 2 0,-6 6-9,-28 10-34,-13 5-37,-6 1-54,-5-8-26,0-14-152</inkml:trace>
  <inkml:trace contextRef="#ctx0" brushRef="#br0" timeOffset="125174.8519">117 10990 552,'0'0'50,"0"0"-50,0 0 0,0 0 14,-69 103 35,47-37 13,9 8-16,10 8-30,3-1-7,34-3-9,23-4-1,19-9-5,11-11-59,7-14-61,-11-17-1,-17-14-271</inkml:trace>
  <inkml:trace contextRef="#ctx0" brushRef="#br0" timeOffset="126288.7409">4114 11314 403,'0'0'51,"0"0"-25,0 0 30,0 0-30,0 0-2,0 0 20,23-54-15,-21 54-8,-2 0-21,0 3-13,0 30-17,-9 17 30,-11 16 43,-4 7-8,3 0-19,1-7-2,9-4-6,8-5-5,3-7-2,0-6 0,15-6-1,9-8-4,0-5-2,7-11 0,0-8 6,6-6 7,5-3 2,7-31 5,2-14-14,0-12-26,-7-6-4,-13-5 0,-12 4 1,-17 0-1,-2 13 20,-15 10 7,-28 9 2,-14 13-5,-7 11 2,-4 7 1,5 4 3,12 0-1,13 17 1,11 6-6,7 5 6,9 5 0,9 2-1,2 1-1,8 0-1,31-2 3,12 0 2,5-2 1,6 1 12,-4 1-7,-2-2-3,-5 2-5,-9 1 0,-10-3 0,-17 1 0,-12-3-9,-3-1 1,0-2 8,-14-1 13,-15 3 0,-7-2-7,-3 1 3,2-1-9,11-5-40,17-10-125,9-12-260</inkml:trace>
  <inkml:trace contextRef="#ctx0" brushRef="#br0" timeOffset="126704.929">5109 11608 408,'0'0'67,"0"0"-1,0 0 7,0 0-3,0 0-53,0 0-4,104-30-4,-67 30-6,4 0 3,-3 0-6,-7 11-8,-10 6-35,-15 5-79,-6 2-74,0 4-66</inkml:trace>
  <inkml:trace contextRef="#ctx0" brushRef="#br0" timeOffset="126866.481">5140 11879 220,'0'0'161,"0"0"-109,0 0 50,0 0-1,0 0-55,0 0-18,91 2-2,-33-2-15,0 0-11,0-2-17,-5-5-91,-9 4-107</inkml:trace>
  <inkml:trace contextRef="#ctx0" brushRef="#br0" timeOffset="128195.7551">6425 11793 245,'0'0'11,"0"0"-4,0 0 44,0 0 6,0 0-20,0 0-15,-6 0 8,6 0 3,0 0 6,15 0-12,33 0 2,36 0-9,45 0 9,36 0 8,33 0-7,19 0 7,-5 0-3,-11-2-31,-39 0-1,-48 0 3,-39-2-3,-34 0 0,-24 1 0,-10 3 1,-7 0-3,0 0-6,0 0-11,0 0-25,-4 0-52,-14 0-132,-6 0-130</inkml:trace>
  <inkml:trace contextRef="#ctx0" brushRef="#br0" timeOffset="128958.8149">6891 11087 113,'0'0'113,"0"0"-63,0 0 6,0 0-9,0 0 6,0 0-20,0-35-17,0 35-2,0 0-9,-6 19 0,-12 9 26,-2 6 9,0 4-5,7 0-5,4 2-6,7 3-15,2-3-5,0-4 0,2-4-2,13-9-2,2-4-4,2-11-10,2-7 12,5-1-3,1-9 1,1-29-19,4-11-44,-5-2-62,-6 7 43,-4 17 86,-11 13 57,-4 12 8,-2 2-22,2 0-43,3 16 3,3 11 6,6 2 41,0 5-31,3 1-6,6-7-9,4-2-1,2-8 5,-4-9-8,-4-2 14,-3-7-6,-3 0 25,3-14 10,2-18-12,3-13-12,-7-9 13,-8 2 14,-3 3-25,-3 10-6,-2 13 23,0 8-25,0 6-13,-40 8-20,-24 4-70,-15 4-52,2 18-84</inkml:trace>
  <inkml:trace contextRef="#ctx0" brushRef="#br0" timeOffset="129567.3753">6776 12147 512,'0'0'26,"0"0"1,0 0 12,0 0-4,46-101-35,-3 90-4,6 10 4,0 1 4,-7 0 3,-6 5-3,-10 15-1,-7 4-3,-8 5-4,-10 0-8,-1 6 7,-4 1 2,-25-1 3,-6 2 1,-3-5 3,1-2-1,5-5-3,3-8 2,9-5 1,6-6 1,10-6 7,2 3 1,2-3 5,0 0 11,0 0-2,0 0-5,26 0-5,10 0 16,13 0-8,7 0-3,1 0-3,-5 0-9,-11 0-6,-10 0 3,-12 0-6,-5 0-4,-1 0-31,-6 0-53,2 0-68,-2-12-195</inkml:trace>
  <inkml:trace contextRef="#ctx0" brushRef="#br0" timeOffset="130317.6694">7437 12083 448,'0'0'55,"0"0"10,0 0 11,0 0-36,0 0-40,0 0-13,19 4 7,-17 23 6,-1 5 23,-1 2-7,0 2-2,0 0 0,0 0-9,0-2 2,-1-5-2,-1-4-5,2-4 1,0-9 3,0-7-1,0-1-2,0-4 1,0 0 9,0 0 4,2-9 11,20-20-5,12-7-21,5-3-13,0 1 6,-6 6-2,-8 3 6,-1 5 3,-10 8 4,-6 4-3,-1 4 9,-5 5 0,0 1 0,-2 2-4,0 0-6,0 0 0,0 0-8,0 0-9,0 0-4,-4 10 10,-11 7 11,-6 2 3,-1-2 4,5-3-2,-1-2-5,8-4 1,4-4-1,1 1 1,3-5 1,0 0 0,2 0 2,-3 0 0,3 0 4,-2 0 14,0 0-3,2 0 6,0 0-6,0 0 9,0 0-2,0 0-6,0 0-7,0 0-13,0 0-3,0 11-18,21 11 21,5 6 5,6 3 13,1-2-10,2 0-1,-1-5-3,-3-6-4,-6-2-2,-5-9-7,-7-1-12,-7-3-23,-1-3-14,-3 0 8,5 0-30,4-14-73,1-9-214</inkml:trace>
  <inkml:trace contextRef="#ctx0" brushRef="#br0" timeOffset="131644.913">9451 11638 338,'0'0'57,"0"0"-49,0 0 43,0 0 23,0 0-26,0 0-27,-10-5 2,10 5-2,0 0-3,0 0-3,0 0 0,0 0-15,19 0 3,12 0-3,14 0 15,8 0-7,-2 3-8,-4 9-4,-7 0-58,-6 1-56,-10 4-44,-9 0-139</inkml:trace>
  <inkml:trace contextRef="#ctx0" brushRef="#br0" timeOffset="131908.8829">9460 12005 5,'0'0'555,"0"0"-507,0 0-27,0 0 38,0 0-38,0 0-13,162 8-8,-106-8-5,-13 2-3,-12-2 0,-15 0 5,-5 0 3,-9 0 0,-2 0 3,0 0-3,0 0-2,0 0 1,0 2-18,0 0-62,0-2-86,0 0-217</inkml:trace>
  <inkml:trace contextRef="#ctx0" brushRef="#br0" timeOffset="133654.8039">10951 11379 245,'0'0'82,"0"0"-67,0 0 24,0 0 30,0 0-21,0 0-18,-11-44 0,9 34-8,0-1 23,2-6-8,0 1-12,0-2-6,0-2-10,0 0-8,7 2-1,15 2-8,1 4-1,10 0 7,0 6-1,7 2 2,-3 4-3,-5 0 2,-8 13-3,-5 13-12,-9 9-5,-5 5 8,-5 6-2,0 3 9,-13-1 4,-14-2 3,-2-4 3,-2-6-1,4-8 0,4-6-2,6-7 0,5-3 0,6-7 3,-1-1-2,5-2 0,-1 2 1,2-2 2,-5 1-4,-2 0 0,-5 1 1,0 0 1,8 0 1,0-2-3,3-2 1,2 0-1,0 2 0,0-2 0,0 0 1,0 0 0,0 0 3,0 0-1,0 0 1,0 0-4,0 0 3,0 0 1,0 0 1,0 0 8,0 0-5,0 0 0,0 0-6,0 0-2,0 0 0,0 0 0,0 0 0,0 0 0,0 0 1,0 0 1,0 0-2,0 0 0,0 0 0,0 0-3,0 0 0,0 0 3,0 0 0,0 0 3,0 0-2,0 0-1,0 0 0,0 0-1,0 0-2,0 0-4,0 0 5,0 0 2,0 0-2,0 0-2,0 0-19,0 0-18,0 4-42,-2 0-80,-7-2-61</inkml:trace>
  <inkml:trace contextRef="#ctx0" brushRef="#br0" timeOffset="159669.1243">11121 11680 151,'0'0'10,"0"0"-8,0 0 21,0 0 21,0 0-6,0 0-5,0 0 6,0 0-3,0 0-10,0-1 70,0 1-93,0 0-1,0 0 17,0 0-2,0 0-9,0 0 3,-3 0-1,-3 0 1,-8 0-2,-1 0-1,-3 0-2,-1 0 1,0 3 1,-5 5-2,3 2-1,-1 2 1,4 1-1,2-8 12,7 2-9,5-4 3,2 0-7,2-3-3,0 1 0,0-1-1,0 0 0,4 0 3,24 0 1,17 0 8,21 0 3,7 0-8,0-7-4,-9-5 1,-20 5-4,-15 6 1,-14 1-1,-8 0 0,-7 0 0,0 0 0,0 0 0,0 0 4,0 0-2,0 0-2,0 0-2,0 0-1,0 0-19,0 0-22,0 0-20,2 0-44,2 0-57</inkml:trace>
  <inkml:trace contextRef="#ctx0" brushRef="#br0" timeOffset="160208.5447">11720 11376 281,'0'0'84,"0"0"-49,0 0 11,0 0 20,0 0-25,0 0-21,-18-41-11,18 39 5,0 2 6,0 0 5,0 0-1,0 0-2,0 0-9,0 0-10,0 0-3,-2 27-15,-4 13 15,-4 10 24,1 0 20,3-2-13,-1-7-7,2-6-19,3-5-3,2-5 1,0-8-3,0-3-13,0-3-57,5-3-2,6-7-17,2-1-16,-1 0-8,-2-22-65</inkml:trace>
  <inkml:trace contextRef="#ctx0" brushRef="#br0" timeOffset="160486.6461">11796 11361 117,'0'0'135,"0"0"-110,0 0 18,0 0 16,0 0-3,0 0-18,18-40-16,-18 40-15,0 0-3,2 0 6,-1 12 2,5 15 28,-4 9 10,-2 5-10,0 0-4,0-1-11,0-3-6,0-3-15,0-5 3,0-3-7,4-3-24,8-4-36,-3 0-47,-3-10-61,-4-2-97</inkml:trace>
  <inkml:trace contextRef="#ctx0" brushRef="#br0" timeOffset="160823.7597">11588 11432 384,'0'0'125,"0"0"-125,0 0 0,0 0 16,127 0-7,-59 0-7,-4 0-2,-13-5 0,-10 4-15,-10-2-10,-10-2 12,-2 1 2,-8-3 4,-6 4 4,-5 0 1,0 2-13,0-3-64,0 0-164</inkml:trace>
  <inkml:trace contextRef="#ctx0" brushRef="#br0" timeOffset="161603.0313">12464 10979 210,'0'0'0,"0"0"3,0 0 25,0 0-12,0 0-11,0 0-3,-49-36 11,40 36 16,1 0 5,-3 0 10,-3 3-5,3 22-14,0 15 20,0 13 28,2 18-14,0 11-11,4 11-9,5 7 11,0-2-20,0-5-19,5-10-2,6-9-2,-6-7-5,-3-9-1,-2-11 1,0-8 2,0-15 3,0-7-6,0-10 0,-2-5-1,-1-2-26,-3 0-63,-6 0-34,-1-11-92</inkml:trace>
  <inkml:trace contextRef="#ctx0" brushRef="#br0" timeOffset="161793.0702">12177 11610 424,'0'0'186,"0"0"-132,0 0 15,0 0-10,0 0-33,0 0-26,154-92-2,-108 92-6,0 0-36,-10 0-45,-8 2-68,-13 7-202</inkml:trace>
  <inkml:trace contextRef="#ctx0" brushRef="#br0" timeOffset="162712.5459">10791 12216 98,'0'0'57,"0"0"-28,0 0 50,0 0-6,0 0-31,0 0-11,-23 0-12,21-4-14,-2-2-2,-3 0 2,3-3 3,-5 2 12,6 0 2,-4 0 19,1-1-21,2 0-11,-4 1-1,6 3 0,0 2-3,0 1 6,2 1-3,0 0-5,0 0-1,0 0-2,0 0-3,20-2 3,38-7 0,39-3 59,44-1-52,33-8-3,25 2 10,17 2-2,4-1-8,-8 2-4,-35 4 1,-53 2 2,-55 2-1,-40 6 0,-24 2 2,-5 0 7,0-2 36,0 2-6,0 0-34,0 0-7,-5 0-7,-6 0-36,-3 2-86,-1 13-66,-2 2-127</inkml:trace>
  <inkml:trace contextRef="#ctx0" brushRef="#br0" timeOffset="163388.6011">11084 12566 446,'0'0'57,"0"0"-14,0 0 13,0 0 19,0 0-37,0 0-35,12-58-3,16 47 0,11 1 1,4-1 4,-8 10-2,-6 1 0,-7 1-3,-6 26-6,-3 5-1,-6 8 5,-7 4-2,0 0 3,-14 2 2,-13-4 0,-4 0-1,-1-3 3,0-7 3,4-5 3,7-6 6,5-8-5,7-4 6,7-7 0,0-1-1,2-1-1,0 0 9,0 0-8,0 0-8,0 0-2,0 0 0,0 0-4,0 0 2,0 0 0,0 0-2,0 0 0,15 0 0,14 0 6,11 0 3,12 2-1,-3-2-4,-5 0 0,-10 2-5,-12 1 0,-7-3 0,-4 0 2,-1 0-2,-6 0 2,-2 0-2,0 4-3,-2-4-19,3 0-26,2 0-36,3 0-34,5 0-68,5-12-211</inkml:trace>
  <inkml:trace contextRef="#ctx0" brushRef="#br0" timeOffset="164108.4607">11726 12596 67,'0'0'386,"0"0"-314,0 0-14,0 0 19,0 0-3,0 0-37,28-93-19,-28 93-14,0 0-4,2 5-12,-2 17 12,2 10 24,-2 5 6,0 1 4,2-2-4,3-2-23,-1-2-5,0-4 2,1-8-1,0-6-3,-3-8 1,0-4-1,0-2 0,0 0 0,1 0 11,7 0 4,6-20-6,14-10-9,5-8 0,12-6-12,2-4-5,-2 2-2,-5 6 12,-11 8 5,-8 6 2,-8 9 2,-6 7-2,-6 7 1,-3 1 5,0 2-6,0 0-7,0 0-9,0 0 8,-7 0 2,-7 0 6,-1 9 0,-1 4 2,1 1-2,-3 0 1,-3 1-2,0 4 1,-4 3 0,-2 0 1,5 0-1,1-3 1,6-4-1,6-3 0,2-6 0,5-2 2,0-2-2,2-2 3,0 0 2,0 0 11,0 0 7,0 0-7,0 0-5,7 4-7,15 6-3,7 4 7,6 2-3,-1 2 5,-5 0-7,-5-4-2,-1 3-1,-8-8 0,-1-1-10,-8-1-12,-1-6-21,-5-1-12,2 0-16,3 0-17,-1-4-48,1-14-376</inkml:trace>
  <inkml:trace contextRef="#ctx0" brushRef="#br0" timeOffset="164807.1885">11401 12483 160,'0'0'44,"0"0"21,0 0-1,0 0 10,0 0-16,0 0-25,0-39-5,0 36 1,0 1-17,0-3-9,0 3 1,2 0 15,0 1-9,-2-2 15,0 3 0,0 0-7,0 0-12,0 10-6,-6 26 0,-16 18 5,-11 11 38,-5 3-1,-4-1-33,-4-2-1,7-2-1,4-4-3,14-10-4,10-15-85,11-21-56,0-13-104</inkml:trace>
  <inkml:trace contextRef="#ctx0" brushRef="#br0" timeOffset="165390.633">11388 11115 286,'0'0'52,"0"0"-37,0 0 26,0 0 0,0 0 0,0 0-12,17-16-13,-17 16-11,-4 4-3,-18 24-2,-10 16 26,-12 19 16,-9 13-4,-8 6-12,-1 2-13,-2-4-8,3-2-5,10-4-11,17-6-82,19-22-135</inkml:trace>
  <inkml:trace contextRef="#ctx0" brushRef="#br0" timeOffset="165961.6437">13426 11853 569,'0'0'156,"0"0"-148,0 0-2,0 0 7,0 0-13,129 28-15,-78-14-47,-5 4-46,-10-1-44,-16 0-146</inkml:trace>
  <inkml:trace contextRef="#ctx0" brushRef="#br0" timeOffset="166132.5503">13483 12235 333,'0'0'189,"0"0"-150,0 0 38,0 0-9,0 0-57,134-17-11,-74 8-1,-4 4-9,-10 1-40,-10 2-55,-11 0-107</inkml:trace>
  <inkml:trace contextRef="#ctx0" brushRef="#br0" timeOffset="167423.0509">15054 11246 448,'0'0'72,"0"0"-38,0 0 40,0 0-12,0 0-37,0 0-15,61-71 2,-18 51-8,7 0 13,6 4-2,0 4-3,-9 8-6,-11 4-6,-14 0-2,-11 7-4,-7 19-10,-4 9 5,-4 5 8,-23 2 3,-6 2 4,0-8 3,0-4-3,12-9-4,4-10-3,7-4-1,3-7-5,7-2 9,0 0 11,0 0 6,0 0-17,9-8-3,16-4-10,6 1 11,9 8 1,1 3 1,-8 0 0,-6 14-3,-8 12-3,-5 6 3,-5 3-1,-9-2-1,0-1 2,-12 0 3,-29 0 5,-8 1 11,-9-8 18,2-4-9,6-6-4,10-9 4,11-3-10,5-3 7,9 0-3,6 0-10,6 0-9,1 0-1,2 0-38,0 0-51,-6 5-77,5 2-44,1-1-202</inkml:trace>
  <inkml:trace contextRef="#ctx0" brushRef="#br0" timeOffset="170275.0406">15880 11300 475,'0'0'67,"0"0"-39,0 0 53,0 0-17,0 0-47,0 0-12,0-13-2,0 13 1,0 0 0,0 0 1,0 0 0,0 0 0,0 0-1,0 13 7,-10 1 7,2-3 5,-3 3-8,4-6-10,2-4-1,3-1-3,2-3 1,0 0 5,0 0 1,0 0 1,0 0 0,0 0 2,0 0-2,0 0-7,0 6-2,0 6-7,0 6 7,0 2 0,0-4 0,0 0 4,-5-7-4,1-2 2,0-5 1,4-2 3,-2 0 6,2 0 10,0 0 14,0-4-1,0-10-35,0 2-1,13 1-30,-2 10-48,1 1-78,-2 0-146</inkml:trace>
  <inkml:trace contextRef="#ctx0" brushRef="#br0" timeOffset="170701.5797">16443 11087 374,'0'0'78,"0"0"-25,0 0 35,0 0-16,0 0-31,0 0-35,9-18-6,-9 36 0,3 10 9,-1 8 56,-2 4 0,0 7-20,0-1-10,0 2-12,0-2-17,0-5 0,0-4-6,-2-8-12,2-3-50,0-3-52,0-9-53,2-7-41</inkml:trace>
  <inkml:trace contextRef="#ctx0" brushRef="#br0" timeOffset="171368.3033">16972 11073 424,'0'0'91,"0"0"-30,0 0 6,0 0-2,0 0-27,0 0-24,35-36-14,-35 51-12,0 9 12,-11 10 7,-16 3 25,-8 1-1,-9 6-11,-2-1 4,0-1-13,6-1-3,4-4-8,9-7 2,12-13-2,8-8 0,7-9-4,0 0-12,9 0 15,27-11-1,9 1-7,5 2 9,3 8 1,-3 0 0,-3 0 0,-6 11-1,-12-4-1,-12-2 0,-9-3 1,-4 0-4,-4-2 3,0 0 1,0 0 0,0 0 12,0 0 17,0-7 11,-10-16-17,-3-7-15,-1-13-1,-1-3-7,1-2 1,1 2-1,2 8 0,2 9 3,4 10-2,3 7-1,0 8 1,2 4 11,0 0 8,0 0-20,0 0-1,0 9-15,0 10 15,0 11 1,0 2 20,0 6 5,0 5 1,0 3-8,0 0-4,0-3-8,0 0-4,0-3 0,0-4-2,0-4-48,0-1-39,0-7-33,0-7-28,9 0-39,5-12-99</inkml:trace>
  <inkml:trace contextRef="#ctx0" brushRef="#br0" timeOffset="171744.573">17554 11110 549,'0'0'75,"0"0"-25,0 0 40,0 0-36,0 0-54,0 0 27,98 83 31,-73-45-10,-3 0-19,0 0-19,-3 2-4,7-4-6,-7-5-11,-1-6-50,-2-6-44,-9-3-70,-3-10-71</inkml:trace>
  <inkml:trace contextRef="#ctx0" brushRef="#br0" timeOffset="171962.1724">17872 11165 608,'0'0'58,"0"0"-50,0 0 120,-93 139-29,53-83-33,-5 0-28,0 2-29,4-9-9,4 0-2,6-7-90,12-9-105,6-16-176</inkml:trace>
  <inkml:trace contextRef="#ctx0" brushRef="#br0" timeOffset="178006.8559">18350 11153 181,'0'0'102,"0"0"-74,0 0 37,0 0 0,0 0-39,0 0-1,0 0 3,0-31 0,10 26 0,4 1-8,4 1-6,0 0-6,2 3 11,4 0 2,4 0 0,0 0-11,-3 15-5,-5-1-5,-9 5-4,-5-1 1,-4 2 1,-2 1-5,0-4 2,-21 1 5,-6 0 0,0-4 7,4-6-3,8-1 0,4-6-2,6-1-2,2 0 0,3 0 12,0 0 15,0 0 9,0 0-8,0-1-8,0-2-6,0-1-14,19 2-2,2 2 2,9 0 2,3 0 4,2 13 0,-9 8 1,-6 8-6,-6 2-1,-12 4-5,-2-3-1,-2-2 3,-27-6 3,-10-4 7,-7-6 13,-6-4 29,3-6-12,6-2-13,13-2-2,5 0 1,8-4-3,3-10-4,5 0-7,4-4-1,4 1-8,1 6-1,0 2-20,0 8-6,0 1-40,-5 0-107,5 0-178</inkml:trace>
  <inkml:trace contextRef="#ctx0" brushRef="#br0" timeOffset="178786.9303">18854 11226 538,'0'0'38,"0"0"7,0 0 34,0 0-58,0 0-12,0 0-7,-10 85 44,4-50-23,1 0-10,5 0-8,0-7-3,0-7-1,11-4-1,5-9-9,-2-6-1,6-2 10,1 0 1,4-18 0,4-12-1,0-4-17,-7-11-8,-11 8 3,-11 1 10,0 7 1,-11 6 4,-20 9-1,-2 5 8,1 3 14,6 4 8,8 2 2,7 0 5,9 0-2,2 0-7,0 0-6,0 0-14,0 0 0,20 0 0,13 0 3,14 0-3,6 2-4,10-2-4,1 0-7,1 0-4,-2-2 11,-8-7 3,-10 0 2,-16 3 3,-14 1 2,-6 0 4,-9 5 1,0 0-6,0 0-1,-4 0-18,-25 12 10,-5 15 8,-3 6 1,5 1 2,12 3 2,9-4-5,9-1-2,2-3-1,4-5 3,23-6 6,9-10 6,4-8-1,0 0 3,2-25 15,-4-11 19,-8-7 11,-4-8-2,-8-1-31,-9 4 4,-9 9-21,0 10-9,-17 7-4,-16 12-20,-13 8-73,-12 2-84,-6 0-87</inkml:trace>
  <inkml:trace contextRef="#ctx0" brushRef="#br0" timeOffset="179978.2623">15494 12015 235,'0'0'33,"0"0"-31,0 0 7,0 0 57,0 0-20,0 0-36,-16 0-5,12 0 8,1 0-2,1 0-4,2 0 4,0 0 6,0 0 3,0 0 10,11 2-1,16-2 4,14 0-6,17 0-1,22 0-13,25 0 2,32 0-3,44 0 6,27 0 6,22 0-11,13 0-7,-4 0-6,2 0 0,-22 0 0,-27 0-1,-36 0 1,-36 0 0,-22-6 6,-13-6 20,-9 1 25,-10-1-9,-6 1-9,-15 5-10,-10 2-8,-12 2-14,-9 2 1,-7 0-2,-5 0-5,-2 0-13,0 0-34,0 2-54,-5 12-21,-16 5 19,-3-6-122</inkml:trace>
  <inkml:trace contextRef="#ctx0" brushRef="#br0" timeOffset="182590.0757">16861 12479 453,'0'0'43,"0"0"-28,0 0 49,0 0-22,0 0-31,0 0-4,2 0-4,-2 0 15,0 0-3,0 0 0,0 0 0,0 1 33,2 2-47,-1 3-1,2-3 5,-3-1-4,2 1 0,-2-1 2,0-2-1,0 0-1,0 0 5,0 0 4,0 0-2,5 0 3,0 0-1,-3 0-10,0 0 0,0 0 0,-2 0-5,0 0-5,0 0 1,0 0 3,0 4 6,0 4 1,-2-4 11,-2-3 7,-1 1-2,0-2 9,3 0 9,-1 0 5,0 0 1,-2-5-15,5-7-1,0 0-4,0-1-19,3 1-2,12 3-39,3 0-92,0 4-68,-4 5-322</inkml:trace>
  <inkml:trace contextRef="#ctx0" brushRef="#br0" timeOffset="183248.3662">17297 12443 475,'0'0'25,"0"0"-20,0 0 48,0 0 13,0 0-56,116-48-8,-89 48 13,-4 0 9,-4 5-13,-3 11 3,-7 4-2,-3 6 0,-6 1-9,0 0 4,-5 4-4,-23-5-2,-8 0 1,-1-4 8,1-6-6,9-4-3,5-4 2,8-6-1,5-2 1,5 0 10,4 0 3,0 0 6,0 0-6,0-4-15,18-4-1,5 6 0,-1-1 0,8 3 2,0 0 5,-1 0 8,0 17 1,-9 7-4,-8 7-7,-7 4 0,-5 3 4,0-2-5,-26-1-3,-6-5 12,-3-5 5,-3-1 3,4-10 3,4-3 6,3-11-8,3 0-4,5 0 7,-1-18-15,2-4-3,5 0-7,4 1-24,5 6-14,-1 5-87,1 3-47,-1 6-119</inkml:trace>
  <inkml:trace contextRef="#ctx0" brushRef="#br0" timeOffset="183870.5043">17745 12839 460,'0'0'65,"0"0"-23,0 0 36,0 0-19,132-101-21,-94 66-13,4-5 9,0-2-8,0-3-18,-5 7-5,-15 6 1,-11 6 1,-11 8 8,0 4 4,-23 2-16,-21 5-1,-12 2 0,0 5-4,4 0 1,12 2 3,12 13 0,9-1-1,3 3-4,7 3-3,9 3 5,0 3 3,13 4 0,20 2 8,6 2 2,5-3-2,-4 1 4,-7-3-5,-4-3-6,-6-4-1,-15-2-4,-8 2 0,0 1 0,-15-1 0,-16 2 4,-7-3 4,0-5 0,-2-5 0,4-8 2,7-3 19,5 0 8,5-12 5,7-11 5,3-5-15,7-5-13,2-1-5,0 4-10,21-6-6,21 2-16,20 0-39,6 0-62,2 3-97,-8 4-404</inkml:trace>
  <inkml:trace contextRef="#ctx0" brushRef="#br0" timeOffset="188700.995">18287 12071 67,'0'0'2,"0"0"-2,0 0 29,0 0 12,0 0-19,0 0-16,0 0-5,-2 2 5,2-2 6,-3 0 0,3 0-5,-1-2 13,-1 0 9,2 1 0,0-1-7,-3 0-9,0-1 2,3 1 1,-2 0-1,2-1 2,0 0-6,0-1-1,0 0 14,0-2 8,2-2-15,19 1-7,7-4-4,20-1 1,14-2 14,18 0 11,11 2-1,8 4-6,-11 7-7,-14 1-13,-15 0-5,-18 0-6,-7 0-5,-8 0 11,-3 0 0,-10 0 0,-3 0 3,-6 0 1,-4 0-1,0 0-3,0 0-15,0 0-32,0 0-73,0 0-182</inkml:trace>
  <inkml:trace contextRef="#ctx0" brushRef="#br0" timeOffset="189644.0717">20184 11726 293,'0'0'59,"0"0"-56,0 0-3,0 0 53,0 0-15,0 0-28,-15 0-1,15 0 22,0 0 21,0 0-13,0 0-12,0 0-3,0 0-2,0-8-16,2-3-5,9-3 3,6 1-3,1 5 1,3 3-2,1 5 0,-2 0 4,4 0-1,1 19-2,2 9 4,2 5 3,-2-1 6,-3-6-11,-4-5-1,-2-4 5,-3-7-4,3-3 2,1-7 15,4 0 25,8-3-10,4-17-17,1 0-14,-3 0 0,-6 2-4,-10 6-9,-3 8-32,-5 4-47,-1 0-59,-1 0-152</inkml:trace>
  <inkml:trace contextRef="#ctx0" brushRef="#br0" timeOffset="190012.3812">20256 12182 264,'0'0'231,"0"0"-231,0 0 4,0 0 29,0 0 3,0 0-36,34-5-5,-4-9 4,-3 5 1,-10 5 8,-3 4 5,-3 0 1,7 0 7,2 0 7,2 0 1,7 8-8,3 2 0,1-1 3,0 0 11,-2-6-9,-2-3-16,0 0-2,0 0-1,0-12-7,3-11-2,4-16-38,8-10-70,-2-18-136</inkml:trace>
  <inkml:trace contextRef="#ctx0" brushRef="#br0" timeOffset="222298.2932">21352 11624 37,'0'0'323,"0"0"-308,0 0-2,0 0 54,0 0-23,0 0-16,0 0-9,0 0 3,-8-20 10,8 20 6,-2-3 3,-4 3-10,3-7-5,0 2 6,3-6-6,0-3-10,0-2-8,0-3-4,0-4 5,3 2-2,14 4-7,6-1 4,0 2-4,9 5 0,1 4-7,3 7 7,0 0 0,-4 2-6,0 26 2,-5 4-3,-4 10 2,-8 4 1,-13 3-16,-2 3 0,-15-1 1,-21-2 10,-9-2 7,1-1 2,-3-2 2,9-9 1,3-5-2,8-6 0,9-6-1,7-7 14,7-2-7,4-5-5,0 0 7,0-2 4,0 0-1,0-2-6,6 3 2,21-3-4,13 0 5,16 0-3,6-7-2,0-1 0,-10-1-4,-16 2 1,-17 3 0,-12 4 3,-7 0-1,0 0 8,0 0 0,0 0-4,0 0-7,0 0-1,0 0-1,0 0-2,0 0 4,0 0 0,0 0 0,0 0 0,0 0-1,0 0-1,0 0-6,0 0-12,0 0-22,0 0-43,0 0-47,0 0-76,0 0-169</inkml:trace>
  <inkml:trace contextRef="#ctx0" brushRef="#br0" timeOffset="228600.0813">22010 11601 208,'0'0'15,"0"0"-12,0 0 22,0 0-7,0 0-1,0 0 8,0 0 21,0 0 16,0 0-7,0 0 0,0 0-17,0 0-12,0 0-11,0 0-9,0 0-6,0 0-1,0 0-2,-4 0-3,3 0 6,-3 0 0,2 0 9,-1 0 2,3 0 7,0 0 5,0 0 4,0 0 3,0 0 4,0 0-1,0 0-13,0 0 2,0 0-7,0 0-8,0 0-7,0 0 0,0 0-7,0 0 0,0 0 4,0 0 3,0 0-6,0 0 4,0 0 2,0 0-10,0 0-31,0 0-48,0 0-60,0-9-256</inkml:trace>
  <inkml:trace contextRef="#ctx0" brushRef="#br0" timeOffset="229370.3131">22402 11485 434,'0'0'47,"0"0"14,0 0 11,0 0-40,0 0-14,0 0 3,89-59 2,-84 59-7,-3 0 2,-2 0 5,0 0 6,0 0-9,0 0-6,0 0-14,0 10-3,-2 18 3,-26 12 0,-9 4 10,-6 2-1,-3-2 2,6-9-7,5-3-1,9-7-2,7-8-1,4-6-9,10-4 0,5-5-7,0-2 6,0 0 4,0 0 6,24 0 0,14 0 1,10 0 2,2 0-3,-1 0 0,-5 0 0,-11 4 0,-3 1 0,-12 2 0,-9-3 0,-6-2-3,-3 0 2,0-2-1,0 0 1,0 0 1,0 0 10,0 0 14,0 0 11,0-16 10,0-8-33,-1-9-6,1-5-3,0 0-1,0 0-1,0 9 1,0 6 9,0 11-1,0 4-4,0 5 0,0 3 1,0 0-7,0 0-6,0 0-1,0 14-8,0 18 2,-2 8 13,-7 9 20,0-1 8,-2-4-11,0-2-5,2-1-6,1-3-4,0-2-2,4 1-7,-4-4-53,5 1-61,0-10-72,3-8-127</inkml:trace>
  <inkml:trace contextRef="#ctx0" brushRef="#br0" timeOffset="229641.5079">22860 11560 630,'0'0'97,"0"0"-7,0 0-28,0 0-48,0 0-10,0 0 20,124 113-3,-98-74-14,1-4-4,-4-6 1,-2 0-4,-3-5-35,-4-4-43,-1 0-40,-3-8-42,-6-4-71,1-8-103</inkml:trace>
  <inkml:trace contextRef="#ctx0" brushRef="#br0" timeOffset="229835.4133">23196 11615 384,'0'0'144,"0"0"-45,0 0-17,0 0-54,0 0-25,0 0 69,-136 122-3,73-72-4,1 0-34,8-2-22,12 0-9,9-5-5,10-2-66,10-4-63,13-11-65,0-13-149</inkml:trace>
  <inkml:trace contextRef="#ctx0" brushRef="#br0" timeOffset="230158.0412">23521 11543 173,'0'0'205,"0"0"-173,0 0 20,0 0 18,0 0-30,0 0-13,29-26-8,-29 41 1,0 11 28,0 10 34,0 6 3,-8 1-32,-1-1-6,-5 0-18,5-4-18,-2 0-11,0 2-1,4-1-83,5-4-64,2-7-51,0-8-184</inkml:trace>
  <inkml:trace contextRef="#ctx0" brushRef="#br0" timeOffset="230570.0394">23840 11480 489,'0'0'78,"0"0"-15,0 0 3,0 0-24,0 0-40,0 0-2,4 14-17,-16 30 17,-16 10 46,0 4-1,3-3-5,5-6-22,9-6-13,4-7-2,7-9-3,0-6 0,2-5 0,18-9-3,7-7 3,6 0 3,8-17 5,3-15-2,-1-11 2,-3-8 1,-11 0 13,-10 3-4,-9 7 16,-10 10-14,0 9 4,-14 6-24,-22 7-3,-8 9-6,-3 0 2,5 0-42,3 19-70,13-3-87,10-2-161</inkml:trace>
  <inkml:trace contextRef="#ctx0" brushRef="#br0" timeOffset="231194.1831">24114 11015 211,'0'0'428,"0"0"-396,0 0-1,98-111 46,-60 93-44,3 4-10,-2 5 1,-4 9-5,-3 0-3,-5 1-8,-7 21-5,-9 4-3,-7 6 0,-4 3 0,0 1 0,-13-4-2,-13-1 2,-8-4 0,3-5 4,2-6 0,7-4-4,9-6-8,3-6-2,6 0 10,4 0 8,0 0 15,0 0-5,0-8-15,0 2-1,16 2-2,1 4 2,8 0-2,-1 0 0,1 14 3,-4 14-3,-4 6 7,-11 2-4,-6 2 1,0 1 3,-33-6 2,-13-5 16,-8-5-1,2-7-2,1-6-17,9-6 1,7-4-6,7 0-25,5-12-44,11-8-61,5-1-95,7 6-206</inkml:trace>
  <inkml:trace contextRef="#ctx0" brushRef="#br0" timeOffset="239363.8803">361 14021 19,'0'0'324,"0"0"-324,0 0-56,0 0 56,0 0 1,0 0 7,0 0-8,0 0 0,3 0 4,0 0 7,2 0 16,-1 0-2,-2 0-13,0 0-10,-2 0-1,2 0 0,-2 0 5,0 0 16,3 0 14,-3 0-3,0 0 0,0 0 2,0 0-3,0 0-8,0 0-16,0 0-8,0 0-7,0 16 7,0 8 3,0 8 17,-3-3-12,1-2-4,0 1-1,2-5-3,0-6 0,0-1-1,0-2 1,11-3-9,11-6-34,8-5-35,5 0-71</inkml:trace>
  <inkml:trace contextRef="#ctx0" brushRef="#br0" timeOffset="239620.9679">461 13721 531,'0'0'10,"0"0"8,0 0 2,0 0-13,0 0-6,0 0-1,-19-27-4,19 27-6,0 0-31,0 0-48,0 0-53,0 11-8</inkml:trace>
  <inkml:trace contextRef="#ctx0" brushRef="#br0" timeOffset="239921.0388">642 14016 458,'0'0'14,"0"0"-6,0 0 24,0 0-8,0 0-24,0 0-4,6 14-4,-2 8 8,3 5 21,-5 1 0,2-1-14,4 0 3,-2-1-1,3-1-6,3-2-3,1 0-1,5-11-38,1-3-55,2-9-52</inkml:trace>
  <inkml:trace contextRef="#ctx0" brushRef="#br0" timeOffset="240116.0199">650 13758 575,'0'0'18,"0"0"-18,0 0-17,0 0 15,0 0-17,0 0-106,7-8-79,1 17-22</inkml:trace>
  <inkml:trace contextRef="#ctx0" brushRef="#br0" timeOffset="240391.6525">889 13990 453,'0'0'91,"0"0"-86,0 0 41,0 0 12,0 0-24,0 0-14,0 0-20,0 2-4,0 12-11,5 2 15,3 7 1,-2-2 6,4 2-6,-2-2 2,3 3 3,1 1-6,-1-5-16,3 1-65,-1-9-45,2-7-71</inkml:trace>
  <inkml:trace contextRef="#ctx0" brushRef="#br0" timeOffset="240573.5539">894 13698 481,'0'0'141,"0"0"-126,0 0-13,0 0-2,0 0-1,0 0-85,8-23-129,8 23-94</inkml:trace>
  <inkml:trace contextRef="#ctx0" brushRef="#br0" timeOffset="240811.9209">1067 13658 289,'5'-7'255,"-2"7"-233,4 0-22,9 12 0,6 16 6,5 9 32,-2 2-3,-3 8-21,-7 3 1,-3 2-5,-8 4-4,-4 1-3,0-3-3,0-3 0,-6 0-55,-6-7-36,-1-3-37,-9-12-66,-5-7-31</inkml:trace>
  <inkml:trace contextRef="#ctx0" brushRef="#br0" timeOffset="241201.7806">66 13987 449,'0'0'4,"0"0"29,0 0 30,0 0-10,0 0-53,0 0-9,-40 65 9,27 12 58,-1 11-3,7-6-32,7-2-3,0-5-15,18-13-4,20-3-1,15-8-10,17-18-25,4-10-31,-3-19-44,-11-4-54,-16 0-189</inkml:trace>
  <inkml:trace contextRef="#ctx0" brushRef="#br0" timeOffset="250939.8213">3506 13914 236,'0'0'62,"0"0"-61,0 0 17,0 0 16,0 0-22,0 0 39,0 0-30,0 4-20,0-4 9,0 0 10,0 0 1,0 0 11,0 0 14,0 0-1,0 0 0,0 0-8,0-9-22,0-4-7,10-5 6,8-2-7,12-1-4,3 0 0,3 3 2,-3 4-2,-4 9 1,-2 2-4,0 3-1,2 0-4,0 0 3,2 10 0,-2 2-1,0 2 3,-4 2 6,-1 0-3,2 4 5,-3-8-1,-1 0 3,-2-4 6,0-6-6,3-2 9,1 0 12,3 0-2,-1-10-3,-3-4-15,-5 4 1,-5-3-3,1 2-5,1-4-4,5-10-4,3 4-33,-2 0-11,-7 9-26,-7 10-46,-7 2-67,0 0-169</inkml:trace>
  <inkml:trace contextRef="#ctx0" brushRef="#br0" timeOffset="251464.5386">3963 13990 164,'0'0'130,"0"0"-128,0 0 9,0 0 22,0 0-17,0 0-3,37-46 13,-32 46 11,-5 0-9,2 0-8,3 0-8,1 0-3,2 13 14,2 6 12,-3 7-21,-5 2 3,-2 6 6,0 9-2,0 4-9,-6-1-5,-8 5 2,1-5-5,3-4-4,6-7-30,4-12-59,0-7-45,14-7-144</inkml:trace>
  <inkml:trace contextRef="#ctx0" brushRef="#br0" timeOffset="251871.5724">4756 14091 197,'0'0'372,"0"0"-351,0 0-5,0 0 52,0 0-36,0 0-32,29-12-6,4 8 6,5 0 2,1 4-1,-6-2 0,-2 2-2,-2 0-22,0 0-62,-7 0-94,-8 11-152</inkml:trace>
  <inkml:trace contextRef="#ctx0" brushRef="#br0" timeOffset="252118.4422">4785 14379 479,'0'0'216,"0"0"-211,0 0 24,0 0 73,0 0-61,0 0-39,69 0-2,-15-10 1,1 3 1,-9 2-2,-9 3 2,-12 2-4,-10 0-2,-4 0-9,1 0-14,-6 0-17,3 0-36,-3 0-47,2 0-108</inkml:trace>
  <inkml:trace contextRef="#ctx0" brushRef="#br0" timeOffset="254523.8177">5850 14145 326,'0'0'20,"0"0"-20,0 0 38,0 0 14,0 0-33,0 0-7,0 0 10,-8 0 14,8 0 2,0 0-6,4 0-4,27-4 2,23-3 9,31-7-5,19-1-12,17-3 6,-1 2-2,-8 0-9,-19 6-9,-24-1 2,-19 6-3,-21 1-3,-16 1-1,-7 3 2,-4 0 2,-2 0 2,1 0-2,-1 0-7,0 0 0,5 0-2,-1 0-7,2 0-38,-1 0-62,-5 0-54,0 0-79</inkml:trace>
  <inkml:trace contextRef="#ctx0" brushRef="#br0" timeOffset="254831.8586">6160 13427 337,'0'0'21,"0"0"31,0 0 12,0 0-3,0 0-2,0 0-38,-6-20-15,6 20-6,0 16 2,0 11 7,0 8 55,4 11-29,3 8-28,0 12-6,-1 11-1,-1 11-125,-5-4-137</inkml:trace>
  <inkml:trace contextRef="#ctx0" brushRef="#br0" timeOffset="255417.8437">6014 14506 343,'0'0'118,"0"0"-116,0 0 35,0 0 30,0 0-38,20-116-29,10 103 4,4 3-5,-3 7 2,0 1 6,-4 2 1,-2 0-8,-5 0 6,-3 12-6,-3 9-4,-7 2 0,-3 5 1,-4 6 3,0 2 0,0 2 0,-13 6 0,-9 3 3,-5 2-2,-7 1-1,-1-6 4,2-7-1,6-11-2,6-12 4,10-7-5,4 0 8,3-7-5,4 0 10,0 0 11,0 0 7,0 0 10,0 0 17,0 0-13,0 0-14,0 0 0,0 0-10,0 0-5,0 0-7,0 0-5,14-2-4,8-6 4,5-3-3,4 4 3,3 2 0,-3 0-4,0 3 3,-2 0-2,-10-1-1,-3 3 0,-3 0-4,1 0-5,-1 0-21,5 0-35,4 3-33,3 1-72,-5-4-196</inkml:trace>
  <inkml:trace contextRef="#ctx0" brushRef="#br0" timeOffset="256182.5242">6633 14404 562,'0'0'45,"0"0"-34,0 0 46,0 0-18,0 0-39,0 0-20,15 19 20,-5 12 2,-6 5 17,0 3 6,-4 10 2,0-3-15,0 2-5,0-8-1,0-12-4,0-2-1,3-13 0,-3-4 0,2-9-1,0 0 5,-2 0 5,2 0 3,-1 0 8,12-8 27,4-20-5,13-12-41,10-10-1,4-2-2,1 6-3,-7 6-13,-7 10 8,-10 7 8,-11 11 1,-8 7 0,-2 5 0,0 0-1,0 0-4,0 0 2,0 0-4,0 0-6,0 0 4,-4 0 4,-10 10 3,-3 4 2,-1 2 0,-2 2 2,0-1-4,-3 6 2,4 0-1,1-2 1,2-1 0,5-3 2,4-10-2,1-2 1,6-5 0,0 0 1,0 0 1,0 0 3,0 0 5,0 0 8,0 0 5,0 0 3,0 0-14,6 5-13,21 7 6,7 6 3,8 5 3,-2 0-3,-5 0-6,-3-2 1,-7-3-2,-8-4-1,-6-5-2,-6-5 0,-3-3-7,-2 2 3,0-3-1,0 0-13,0 0-21,0 0-19,0 0-43,0 0-91,0-3-362</inkml:trace>
  <inkml:trace contextRef="#ctx0" brushRef="#br0" timeOffset="256969.7392">8441 13962 398,'0'0'77,"0"0"-77,0 0 37,0 0 38,0 0-49,0 0-19,-3-4 3,3 4 10,0 0 2,0 0 2,0 0 4,0 0-6,10 0-11,15 0-4,8 0-3,11 0-1,3 0-2,0 0-1,-2 0-14,-8 4-35,-1 10-38,-9 2-61,-11 0-68</inkml:trace>
  <inkml:trace contextRef="#ctx0" brushRef="#br0" timeOffset="257225.8756">8417 14275 164,'0'0'391,"0"0"-376,0 0-5,0 0 54,0 0-27,0 0-31,120-5-5,-71-2 4,-2 2-4,-12-6 1,-6 7-2,-11 0 0,-7 4 0,-3 0-1,-1 0-12,-1 0-31,-2 0-78,-4-4-194</inkml:trace>
  <inkml:trace contextRef="#ctx0" brushRef="#br0" timeOffset="258333.538">9946 14142 343,'0'0'94,"0"0"-81,0 0 29,0 0 15,0 0-26,113 7-12,-17-7 28,25 0-8,14 0 2,12 0 5,-4-2-4,-14-4-18,-19-2-16,-26 4-7,-28 0 0,-24-1 5,-15 4 6,-10 1-5,-5 0 2,0 0 1,-2 0-8,3 0-2,4 0-1,-1-4-10,2 4-42,-1 0-30,-4 0-64,-3 0-90</inkml:trace>
  <inkml:trace contextRef="#ctx0" brushRef="#br0" timeOffset="258724.3889">10411 13421 360,'0'0'19,"0"0"24,0 0 5,0 0 9,0 0 19,0 0-42,0-46-4,0 46-3,0 0-11,0 0-2,0 6-2,0 20 7,0 6 30,0 10 3,0 2-29,0 4-10,0 3-5,-2 0-5,2 4-3,0 3-1,0 0-87,0 0-92,0-14-139</inkml:trace>
  <inkml:trace contextRef="#ctx0" brushRef="#br0" timeOffset="260052.6621">9966 14851 395,'0'0'48,"0"0"-42,0 0 69,0 0-13,0 0-33,0 0-24,-20-81-2,26 60-1,11-2 1,4 0 0,6-1 15,6-1-16,7 9 7,0 4-9,1 6 5,-7 6 4,-1 0-9,-6 16-2,-2 16 0,-5 8-2,-3 4 0,-13 2 2,-4 2-3,0-6 3,-22 0 2,-7-3 2,-2 0-1,-5-7 0,-1-1 0,0-1 5,4-7-5,7-6 4,8-7 2,6-2-3,8-8 1,4 4-2,0-4 8,0 0 1,0 0-3,0 0-3,0 0-3,11 0 1,18 0 7,11 0 5,12 0 2,-2 0-12,-2 0-3,-14 0-3,-10 0 1,-14 0 1,-4 0-1,-2 0 0,-2 0 0,-2 0 11,0 0 10,0 0-4,0 0-3,0 0-6,0 0-5,0 0-1,0 0-6,0 0 1,0 0-2,0 0-20,0 0-42,0 0-52,0 0-86,0 0-223</inkml:trace>
  <inkml:trace contextRef="#ctx0" brushRef="#br0" timeOffset="260443.7659">10741 14742 132,'0'0'390,"0"0"-353,0 0-6,0 0 23,0 0-33,0 0 41,105 70-16,-71-39-22,1-4-4,1 4-9,-1-5-2,-6-3-8,-4-6-1,-7 1-4,-5-6-46,-6-1-31,-2-8 1,-4-1-7,-1-2-2,0 0 0,0-25-44</inkml:trace>
  <inkml:trace contextRef="#ctx0" brushRef="#br0" timeOffset="260613.6607">11112 14684 449,'0'0'110,"0"0"-89,0 0 13,0 0 41,0 0-2,-114 149-13,76-99-31,0-3-14,-1-1-7,7-2-8,-2 2 0,5-5-64,7-3-90,5-8-110</inkml:trace>
  <inkml:trace contextRef="#ctx0" brushRef="#br0" timeOffset="261649.7468">11553 14772 162,'0'0'39,"0"0"-3,0 0 52,0 0-28,0 0-12,0 0-3,0-30-1,0 30-1,0 0-16,0 0-3,0 0-9,0 0-8,0 0-4,0 0-1,0 0-2,0 0 3,0 0-3,0 0 4,0 0 2,0 0 3,0 0-2,0 0 0,0 0 0,0 0 1,0 0 6,0 0 1,0 0-4,0 0 1,-5 0-10,-11 19-2,-11 15 0,0 8 17,2 4 4,9 0-11,9-6-2,7-1-7,0-10 2,13 0 0,12-12 3,2-5-2,2-10 2,-2-2 2,4-4 2,-2-23 0,2-10-3,-8-7-1,-8-12-2,-11-3-1,-4 8-3,0 2 11,-9 11 16,-11 9-12,1 5-15,2 4-1,4 11 0,0 4-1,-2 5-13,-6 0-65,-4 34-56,-2 1-1,12 3-82</inkml:trace>
  <inkml:trace contextRef="#ctx0" brushRef="#br0" timeOffset="261980.748">12016 14761 351,'0'0'187,"0"0"-179,0 0 19,0 0 20,0 0-47,0 0 2,12 18-2,-12-4 8,0 0-2,0-5 4,0 0 4,0-9-4,0 0 14,0 0 13,0 0 10,0 0 8,0-4-2,0-15-38,0-4-15,6 2-40,7 7-68,-2 9-119</inkml:trace>
  <inkml:trace contextRef="#ctx0" brushRef="#br0" timeOffset="262564.2163">12284 14638 582,'0'0'52,"0"0"-16,0 0 19,0 0-28,0 0-27,0 0-3,103-46 1,-84 46 1,4 0-3,-8 18 0,0 5-2,-1 3 5,-9 1 0,-2 4-6,-3-4 3,0 1 3,-8-2 1,-9 1 1,-1-11 1,-1-4-2,4-4 1,7 0 1,1-7-1,5 1 3,-1-2-1,3 0 4,0 0 4,0 0 0,0-3-1,0-8-6,5 4-4,12-3-4,4 3 4,6 3-8,0 3 8,2 1 0,-4 0 0,-2 8 10,-3 8-5,-4 3-4,-7 4 0,-7 5 0,-2-1 5,0-2 0,-27 3-1,-8 0 5,-9-2 8,1-4-6,-4-4 10,9-6-5,7-6-4,8-6-6,5 0 1,5 0-2,2-20-6,7-4-11,4 0-83,0 2-50,0 8-160</inkml:trace>
  <inkml:trace contextRef="#ctx0" brushRef="#br0" timeOffset="263127.8446">12906 14923 602,'0'0'49,"0"0"-29,0 0 21,0 0-23,140-125-16,-115 99 0,-5-4 1,-5 0 1,-5-2 2,-10 6 0,0 5 2,0 4-8,-12 2-4,-13 6-4,-8 4 6,-2 5 1,-3 0 0,-3 9-4,8 9 4,4 1 0,9 6 0,6 1-2,8 2 3,6-3-2,0-1-1,6 3 3,18 1 4,4 2 2,1-4 2,-2 1-1,-7 1-3,-3-10-4,-7-1 0,-1-3 0,-8 1-1,-1 2-2,0-8 1,-10 1 2,-4-6 1,-4-4 1,-11 0-1,-6 0 20,-3-6 21,0-11-7,14-9 12,9-3-18,15-6-13,0-2-8,19-3-5,22 1-3,9 7-31,8-4-59,-2 6-124,-12 10-355</inkml:trace>
  <inkml:trace contextRef="#ctx0" brushRef="#br0" timeOffset="264761.7266">10886 14191 80,'0'0'203,"0"0"-190,0 0 10,0 0 34,0 0 10,0 0-27,-6-25 1,6 25 5,0 0-10,0 0-6,0 0 3,0 0 2,0 0-5,17 0-10,32 0-13,28 0 4,29 0 10,33 2 2,25 7-14,23-3 12,17 0-7,-1 0-13,-14-1-2,-27-2-4,-27 1-13,-31-4 0,-25 0 11,-25 0 0,-13 0 7,-10 0 9,1 0 20,3 0-3,-2-2-3,-1-3-6,-8 5-6,-10 0-10,-4 0 0,-5 0-1,-5 0 0,2 0 6,-2 0-1,0 0-2,0 0 1,3 0 1,-3 0 3,0 0 6,0 0 10,0 0 2,0 0-3,0 0-7,0 0-5,0 0-3,0 0 0,0 0-3,0 0-3,0 0-1,0 0-1,0 0 0,0 0 3,0 0-3,0 0-1,0 0 1,0 0 0,0 0 0,0 0 1,0 0 0,0 0 1,0-5-1,0 5 2,0 0-1,0 0-1,0 0 1,0 0-2,0 0 0,0 0-1,0 0 0,0 0 0,0 0 1,0 0 0,0 0-1,0 0 0,0 0 1,0 0-1,0 0-1,0 0 0,0 0 0,0 0-2,0 0 3,0 0-1,0 0 0,0 0-1,0 0-1,0 0 1,0 0 0,0 0 2,0 0 0,0 0 1,0 0 0,0 0 0,0 0 0,0 0 0,0 0-2,0 0-1,0 0-3,0 0 2,0 0 1,0 0-1,0 0 3,0 0 1,0 0-1,0 0 1,0 0 1,0 0-1,0 0 0,0 0-6,0 0 2,0 0-14,0 0-15,0 0 3,0 0 1,0 0 3,0 0-1,0 0 7,-3 0 4,-1 0 0,-2 0-10,-2 0 1,4 0 4,-5 0 1,1 0-15,-6 0-44,-6 5-51,0-2-92</inkml:trace>
  <inkml:trace contextRef="#ctx0" brushRef="#br0" timeOffset="270859.654">14049 14107 16,'0'0'41,"0"0"-41,0 0 15,0 0 16,0 0-6,0 0-5,0 0-6,-17 3 5,17-3 18,0 0 15,-2 0 6,0 0-9,-4 0-10,2 0-15,1 0 4,0 0-4,0 0-3,-1 0-7,0 0 5,2 0 1,-4 0-3,2 0 2,0 0 2,2 0 2,2 0 1,0 0-4,0 0 7,0 0 3,0 0 8,22-3-1,22-3-15,21 1-18,15-4 13,7 5-4,-4 0-7,-10 4-6,-13 0-4,-14 0-10,-15 0-52,-16 10-54,-9 8-55,-6 2-76</inkml:trace>
  <inkml:trace contextRef="#ctx0" brushRef="#br0" timeOffset="271084.7125">14156 14468 330,'0'0'242,"0"0"-219,0 0 19,0 0 69,0 0-34,0 0-48,54 0-4,11 0-1,16-2-11,11-5-13,3 2-7,-14 1-75,-9-2-100,-15-2-256</inkml:trace>
  <inkml:trace contextRef="#ctx0" brushRef="#br0" timeOffset="274211.814">15870 13944 251,'0'0'15,"0"0"-13,0 0 26,0 0 3,0 0-25,0 0 5,0 0 42,12-26-21,-12 24-8,0 0 19,0-3-14,0 5-1,0-5-2,0 1 11,0 2-17,0-1-3,0 0 5,0 1-5,0 2-1,0 0 9,1 0-10,-1 0-15,4 0-2,0 26-26,-4 15 28,1 10 31,-1 5-12,0-1 6,0-3-9,0-4-4,0-9-3,0 0-5,3-15-3,-3-3 1,2-6-1,-2-8-1,0-4 1,0-3 2,0 0-1,0 0 6,0 0-8,0 0-34,0 0-81,0 0-136</inkml:trace>
  <inkml:trace contextRef="#ctx0" brushRef="#br0" timeOffset="274746.1669">16083 14064 522,'0'0'6,"0"0"-3,0 0 8,0 0-11,0 0-2,0 0 2,0 11 1,0-10 5,0-1 13,0 0 15,0 0 10,0 0 2,0 0-9,0 0-2,0 0-3,0 0-6,0 0-13,0 0-8,0 0-5,0 0 0,0 0-3,0 0 1,0 0 2,0 0 3,0 0 0,0 0 4,0 0 0,0 0 4,0 0 4,0 0 12,0 0-1,4 0-4,-4 0-1,2 0-7,-2 0-8,3 0-6,-3 0 0,0 0-3,0 0-15,0 0-59,0 11-29,0-2-48,0 0-118</inkml:trace>
  <inkml:trace contextRef="#ctx0" brushRef="#br0" timeOffset="275479.3556">16528 14022 449,'0'0'85,"0"0"-73,0 0 60,0 0-11,0 0-39,0 0-22,42-86 0,-15 76 0,4 2 1,3 2 1,-3 6 2,-2 0-2,-7 0 6,-1 14-7,-6 10 1,-3 2-2,-8 6 0,-4 3-2,0-5 2,-27 4 3,-4-4 2,-1-4-5,2-4 6,3-7-2,3-6-4,12-1 0,4-8 2,7 0-1,1 0 3,0 0 1,0 0 2,0 0-3,0 0-4,11 0-13,14-5 4,0 5 9,5 0 0,-1 0 12,-2 0-2,-2 19-2,-7-1-1,-6 3-2,-7 6-4,-5-8 2,0 7 0,-8-6 4,-15 0 4,-8-5 4,-3-3 0,-3-1 0,1-8-9,3-3-2,-4 0-1,2 0-3,3-15-33,6 2-36,4-3-25,6 4-49,8 7-41</inkml:trace>
  <inkml:trace contextRef="#ctx0" brushRef="#br0" timeOffset="275892.7197">17228 13934 389,'0'0'45,"0"0"33,0 0 16,0 0-33,0 0-29,0 0-8,0-20-5,0 20-11,0 22-8,0 10 52,0 8 24,0 2-23,0 4-2,-2-5-16,0-1-25,2 0-6,0 1 0,0-6-4,0 4-6,0-4-78,0-2-78,0-8-46,0-11-154</inkml:trace>
  <inkml:trace contextRef="#ctx0" brushRef="#br0" timeOffset="281426.2971">17978 13975 292,'0'0'21,"0"0"6,0 0 35,0 0-41,0 0-21,0 0 0,0 0 3,0-4 8,0 4 8,0 0 3,-14 0-5,-4 0 9,-2 0-5,-7 0-3,2 11-1,-1 4-1,2-4-12,6 3-4,2-2-1,5 2 1,4 0 0,5 0-1,2-1-1,0-1 2,17-3 4,12 1 1,8 1-5,0-1 0,1 3 0,0 4 0,-11 1-2,-5 0-1,-9 0 3,-8-2-3,-5 1-1,0 0 0,-7 5 4,-12-3 4,-13-2 2,-3 0-1,1-5-4,-2 0 3,1-9 1,3-1 6,3-2 3,4 0 0,6 0 10,1 0-1,6-2 4,6-1-1,1-2 0,3 1 0,2 3-14,0-4-2,0 3-10,0 0-2,0-3-40,0 2-38,0-1-59,0 0-191</inkml:trace>
  <inkml:trace contextRef="#ctx0" brushRef="#br0" timeOffset="281883.3711">18015 14347 421,'0'0'70,"0"0"-68,0 0 80,0 0-21,134-42-44,-98 30-8,0-2-5,-3 0 0,-6-2 4,-7-2 6,-3-1 5,-8 2 0,-7 1-8,-2 0-6,0 4 6,0 2-4,-8 0-7,-12 1-3,-2 7-1,-3 2 4,-7 0-1,-1 9 1,-3 11 20,0 8 0,5-2 12,4 2-3,8-1-6,5-1-14,12-1-7,2-2 3,9 0-5,29-1 5,12-4 4,7-9-9,3-4-1,-4-1-42,-5-4-34,-4 0-43,-11-5-146</inkml:trace>
  <inkml:trace contextRef="#ctx0" brushRef="#br0" timeOffset="282536.3466">18683 14217 172,'0'0'34,"0"0"55,0 0 1,0 0-38,0 0-22,0 0 8,0-14 12,0 14-12,0 0-6,0 0-1,0 0-2,0 0-3,0-3-3,0 3-9,0 0-6,0 0 1,0 0-2,0 0-2,0 0-2,0 0 5,0 0-1,0 0 1,0 0-5,0 0 3,0 0-2,0 0-2,0 0 4,0 0-1,0-7 0,3-1-5,-1-4-1,3 2-5,-5 1 5,0 0 0,0 5-2,0-3 1,0 6 1,0 1-2,-3 0 1,-16 0 2,-10 8 3,-5 12 10,-2 8 8,5 2-2,9 2 2,6-4 5,10 0 2,6-6-22,0-4 1,31-3 2,17-3 2,8-12-2,7 0 5,-3 0-7,-2 0-2,-2-12-5,-5-7-24,-7-5-66,-8-2-71,-9-2-129</inkml:trace>
  <inkml:trace contextRef="#ctx0" brushRef="#br0" timeOffset="436002.86">434 15579 104,'0'0'259,"0"0"-259,0 0 0,0 0 27,0 0 4,0 0 1,0 0 27,-4 112 1,2-72-10,-4-4-12,6-4-13,0-2-7,0-4-7,0-6-6,0 0-3,0-6-2,6-3-6,-4-4-45,-2 2-50,0-9-71,0 0-134</inkml:trace>
  <inkml:trace contextRef="#ctx0" brushRef="#br0" timeOffset="436189.758">382 15466 595,'0'0'71,"0"0"-8,0 0 46,0 0-54,0 0-45,0 0-10,-21-30-7,21 30-19,0 0-72,6 0-109,7 10-65</inkml:trace>
  <inkml:trace contextRef="#ctx0" brushRef="#br0" timeOffset="436510.3289">494 15584 555,'0'0'149,"0"0"-119,0 0 29,0 0-21,0 0-38,0 0-13,51 39 13,-24-11 13,-3 0-6,-1 2-1,-3-2-3,-6-4 3,0-8-2,-4-3 0,-4-10 0,-3-3 6,-3 0 28,2 0 24,3-12 11,8-20-8,4-17-52,-1-10-11,-2 2-2,-3 11-8,-4 10-46,-5 14-63,-2 8-109,0 10-392</inkml:trace>
  <inkml:trace contextRef="#ctx0" brushRef="#br0" timeOffset="436750.9779">873 15424 820,'0'0'66,"0"0"-66,0 0 0,0 0 26,0 0 9,111 119-19,-86-69-7,-8 4-6,-9 2 4,-8 4-4,0 2 1,-12-6-4,-17 3-10,-10 1-56,-1-2-27,-14 0-53,2-6-62,-3-16-213</inkml:trace>
  <inkml:trace contextRef="#ctx0" brushRef="#br0" timeOffset="437005.0931">177 15821 553,'0'0'53,"0"0"18,0 0 28,0 0-12,0 0-37,0 0-23,-131 62-7,98 5-1,14 5-3,15-2-8,4-2-4,27-5-3,25-14-1,16-9-10,5-9-115,-3-21-51,-14-10-75</inkml:trace>
  <inkml:trace contextRef="#ctx0" brushRef="#br0" timeOffset="441866.3822">3882 15583 81,'0'0'321,"0"0"-313,0 0 1,0 0 68,0 0 9,-13 126-25,13-86-3,0 8-11,0 3-11,0-8-22,0-2 0,0-2-9,0-10-3,0 5-2,0-2 5,0 4-5,0-2-4,0 2-70,-4-12-79,-1-8-179</inkml:trace>
  <inkml:trace contextRef="#ctx0" brushRef="#br0" timeOffset="442114.4371">4108 15816 636,'0'0'64,"0"0"-56,0 0-8,0 0 14,0 0-14,0 0 0,8 0 3,-8 3 25,2-1-5,-2-2-5,3 0-12,-3 0-6,0 0-23,0 0-111,2 0-213</inkml:trace>
  <inkml:trace contextRef="#ctx0" brushRef="#br0" timeOffset="442644.6917">4310 15703 625,'0'0'52,"0"0"-29,0 0 46,0 0-38,0 0-31,0 0-4,76-30 2,-51 30-4,-4 0 6,0 0-3,-3 0-6,-3 10 5,-3 7 0,-6 2 1,-6 6 2,0 6 1,-2-2 13,-18 0-5,-3-7-8,6-3 0,2-12-6,10-1 3,0-2-12,5-4 15,0 0 10,0 0 12,0 0 2,0 0 6,0 0-8,19-4-3,4-6-17,4 7 10,-2 3 4,-3 0-13,-2 0-3,-5 0-3,-3 17-2,-8 1 5,-4 9 3,0 5 3,-19 8 9,-18-4 6,2-5-1,3-8-12,7-9-8,6-6 5,3-4-5,2-4-25,5 0-31,6-26-67,3-10-224</inkml:trace>
  <inkml:trace contextRef="#ctx0" brushRef="#br0" timeOffset="442922.4123">4783 15659 669,'0'0'94,"0"0"-77,0 0 66,0 0-39,0 0-39,0 0-5,26-5 1,-19 24 11,-2 3 30,-3 10 8,-2 2 8,0 2-28,0 4-7,0 0-9,0 3-8,-5 0-6,-4-3-60,-1 1-116,2-10-127</inkml:trace>
  <inkml:trace contextRef="#ctx0" brushRef="#br0" timeOffset="443964.9872">5485 15663 569,'0'0'30,"0"0"-23,0 0 35,0 0 2,0 0-41,0 0-3,-11-12-9,-16 20-15,-10 16 24,-13 5 26,6-3-4,10-3-21,12-1 3,12-3-4,10 0-4,0 1-1,11 4-4,26-2 6,6 0 3,5-4 1,-6 0 0,-7 5-1,-16-5-3,-3-1 3,-15 6-6,-1-1 0,0 0 0,-15 0 6,-11-4 2,1-4-1,1-5 0,-1-9 2,-1 0 4,5-5 3,4-11 0,0 0 2,9 4 12,4 3 4,4 4 21,0 5-3,0 0-26,0 0-20,4 0-8,27 0 8,9 0 8,9 0 3,9-4-4,5-6-2,3-6 2,-1-8-4,-7-2 3,-13-7-4,-12 3 0,-11-6 5,-7 2-4,-5 2-2,-6 6 5,-4 6 2,0 8-8,0 3 1,0 9-2,-4 0-13,-14 0-4,-8 12 18,-1 11 5,0 0 7,6 9-1,10-6 6,5-5 0,6 2-6,0-5-4,11 0 1,20-9-3,12-1-5,8-8-67,2 0-41,-3-8-92,-8-15-236</inkml:trace>
  <inkml:trace contextRef="#ctx0" brushRef="#br0" timeOffset="444408.0783">6220 15811 250,'0'0'67,"0"0"-31,0 0 41,0 0-35,0 0-19,0 0 10,0 0 8,0 0 3,0 0 3,0 0-8,0 0 1,0 0-10,0 0-3,0 0-10,0 0-2,0 0-4,0-4 2,0 1 3,0 1-1,0-1 0,0 3 3,0 0-5,-6 0-5,-15 12 1,0 13-5,-4 4 16,7 3-13,9-2 0,9-3-4,4-10 0,34-2-3,22-11-1,12-4-102,-1-10-103,-11-16-250</inkml:trace>
  <inkml:trace contextRef="#ctx0" brushRef="#br0" timeOffset="445382.1797">385 17231 396,'0'0'46,"0"0"-46,0 0-6,0 0 5,0 0 1,0 0 0,33-34 11,-29 28 24,-2-2 30,2 2 14,-2 2-22,0 0-7,0 4 3,0 0-22,3 0-31,6 10-21,11 23 21,6 13 2,2 3 25,-1 1-17,-2-6-8,2-4 1,-4-8 5,-6-11-7,-3-12 2,-7-4 1,-2-5 4,3 0 19,4-18 42,2-23-10,1-11-39,-1-12-4,-5 1-2,-7 16-13,1 7-1,-3 18 0,3 8-10,-4 9-54,5 5-59,-2 0-113,0 0-336</inkml:trace>
  <inkml:trace contextRef="#ctx0" brushRef="#br0" timeOffset="445630.3707">1011 16961 515,'0'0'227,"0"0"-177,0 0 23,0 0-30,0 0-43,0 0-10,119 47 10,-80 7 23,-7 8-13,-12 5 12,-7-5-9,-12 6-9,-1-2 1,0 2-5,-8-1-12,-16-5-82,-4-13-67,-2-5-33,-6-17-88</inkml:trace>
  <inkml:trace contextRef="#ctx0" brushRef="#br0" timeOffset="445895.3056">256 17093 453,'0'0'163,"0"0"-147,0 0 38,-96 142 20,96-66-31,9 7-16,42-4-20,24-8 4,19-13-11,13-18-54,-1-12-84,-15-12-16,-22-6-79</inkml:trace>
  <inkml:trace contextRef="#ctx0" brushRef="#br0" timeOffset="457530.7905">6382 16915 342,'0'0'54,"0"0"-35,0 0 24,0 0-21,0 0-22,0 0 0,0 0 1,0-5 0,0 5 5,0 0 15,0 0 6,0 0-17,0 0-10,2 8-1,-1 15 1,4 9 30,-3 3 4,0 9-9,-2-3 7,3 3-18,-3-4-6,2-5-3,-2-3-5,2-6 3,-2-6-3,2-11 1,-2-1 2,0-8 1,0 0 7,0 0 15,2 0 13,1 0-2,6 0-9,9 0-8,16 0-13,5-8-4,10-1 2,-4 0-4,-5 5-1,-9 4 0,-9 0 0,-9-2-2,-7 2-12,-3 0-13,2 0-28,0 0-34,1 0-17,2 0-60,-6 0-103</inkml:trace>
  <inkml:trace contextRef="#ctx0" brushRef="#br0" timeOffset="457796.6655">6435 17223 379,'0'0'70,"0"0"-64,0 0 70,0 0 23,0 0-54,0 0-5,9-23-28,12 14-6,8 1 3,0 2 10,-2-2-9,-4 4-6,-5 0-4,-5 4 0,-1 0-11,-4-5-28,1 5-38,-6-2-52,3 2-37,-6-3-53</inkml:trace>
  <inkml:trace contextRef="#ctx0" brushRef="#br0" timeOffset="458010.2948">6348 17057 148,'0'0'313,"0"0"-245,0 0 41,0 0-9,0 0-51,0 0-38,15-99-9,-3 87-1,5 7-1,-1-4-1,-1 6 1,4 3-5,2 0-41,10 0-60,8 0-96,1 12-153</inkml:trace>
  <inkml:trace contextRef="#ctx0" brushRef="#br0" timeOffset="458357.2839">7318 17026 137,'0'0'463,"0"0"-424,0 0 32,0 0 47,0 0-66,0 0-44,0 0-7,113-32 1,-55 18 7,-4 2 1,-8 5-10,-10 4-2,-7 3-35,-5 0-50,-10 18-68,-14 5-93,0 12-120</inkml:trace>
  <inkml:trace contextRef="#ctx0" brushRef="#br0" timeOffset="458528.5203">7373 17293 618,'0'0'144,"0"0"-103,0 0 31,0 0-44,0 0-28,0 0-3,157-35 2,-115 35-2,0 0-59,-6 0-87,-3 0-161</inkml:trace>
  <inkml:trace contextRef="#ctx0" brushRef="#br0" timeOffset="459232.7331">8530 16802 389,'0'0'58,"0"0"-51,0 0 83,0 0-23,0 0-15,0 0-28,-11-49-7,11 49-13,0 0-4,0 14-9,0 17 9,0 5 20,0 8-9,0-4 8,0 3 10,0-5-21,-7 1 17,-1-3-17,-4-7-6,1-4 1,7-6-1,0-5-1,4-6-1,0-4 0,0-4 0,0 4 1,10-4 7,17 0 9,11 0 1,18 0-6,4 0-3,2-8-8,-8 8 0,-14-4-2,-13 4-11,-12 0-1,-8 0-2,-5 0-7,1 0-21,-3 0-36,0 0-30,0-4-69,-5-6-169</inkml:trace>
  <inkml:trace contextRef="#ctx0" brushRef="#br0" timeOffset="459467.2529">8498 17045 590,'0'0'85,"0"0"-45,0 0 42,0 0-52,0 0-26,0 0 0,160-37 1,-116 33-1,-5-1 2,-7 0-6,-12 5 0,-4 0 0,-7 0-8,-3 0-40,-4 0-46,-2 0-59,0 0-152</inkml:trace>
  <inkml:trace contextRef="#ctx0" brushRef="#br0" timeOffset="459676.2366">8514 16758 489,'0'0'181,"0"0"-80,0 0 7,0 0-6,0 0-55,0 0-46,59-102-1,-18 91-7,9 7 6,-4 4-11,2 0-59,-4 0-13,1 6-52,-5 17-58,-7 6-146</inkml:trace>
  <inkml:trace contextRef="#ctx0" brushRef="#br0" timeOffset="460096.3823">9285 17219 465,'0'0'125,"0"0"-70,0 0 57,0 0-24,0 0-87,0 0-1,-29 0-17,-8 30 17,-6 6 9,3 4 6,14 0-7,10 1-6,12-6 5,4-3-3,2-2-1,27-7-1,9-5 1,5-8 1,-2-10 4,-3 0-2,-5-14 4,-6-18 19,-2-12 12,-9-11-23,-9-3 11,-7 2-17,0 5-3,-7 4-3,-15 11-6,-5 3-20,-2 20-52,-3 4-81,6 9-161</inkml:trace>
  <inkml:trace contextRef="#ctx0" brushRef="#br0" timeOffset="461340.058">9875 17084 331,'0'0'289,"0"0"-273,0 0-2,0 0 52,0 0-42,0 0-15,126-58-1,-90 40 3,-5-3-8,-6-5 3,-8 1-3,-7-1 5,-10-1 2,0 0-3,-12 5-7,-12-1-5,-5 14 1,-2 5 1,0 4 2,-3 4-2,0 28 3,3 3 7,5 14 24,7 1-4,13-2 1,6-7 3,0-2-11,32-11-1,10-1-3,10-9-3,9-8-3,4-6-5,-5-1 0,-5-3-5,-10 0-3,-4 0-14,-6-9-38,-1-7-62,-3-8-85,-2 2-344</inkml:trace>
  <inkml:trace contextRef="#ctx0" brushRef="#br0" timeOffset="461628.0308">10405 16677 657,'0'0'91,"0"0"-38,0 0 44,0 0-54,0 0-43,0 0-1,111-36 0,-55 28 1,-7-1-6,-6 4-45,-12 5-89,-6 0-83,-10 0-226</inkml:trace>
  <inkml:trace contextRef="#ctx0" brushRef="#br0" timeOffset="462862.9364">10706 16365 561,'0'0'61,"0"0"-20,0 0 28,0 0-32,0 0-37,0 0-2,118-33-2,-83 66 1,-6 3-3,-8 8 2,-10-2 3,-11 2-1,0-4 2,-3-4 0,-17-6 5,3-4-1,3-7 1,3-6-3,9-4 6,-2-9 5,4 0-4,0 0 10,0 0 4,0 0-7,0 0-3,0 0 0,20 0-10,13 0 0,11 0 3,10 0-5,4-9-1,0 1 0,-7 3-6,-15 0-8,-10 1-23,-12 1-8,-3-8 7,-5 3 11,-1-6 11,-2-8 11,-1 0-2,-2-5 4,2 1 3,2-1 2,1 3 8,-3 4 13,-1 6 10,2 4-5,-3 1 2,0 4-3,0 1-2,0 4-7,0-4-4,0 0-1,0-4 1,0 1-5,0-5 0,0 3-2,0 1-3,2-2-1,-2 10 3,0-4 4,3-1 0,-3 2-2,0 3 2,0 0 0,0 0-4,0 0-2,0 0-1,0 0-1,0 0-1,3 0-1,-3 3-3,0 11-4,0 8 7,2 9 5,2-4-2,1 8-3,-3-3 1,0 5-1,0-5 0,0-3-1,0-3-16,-2-4-6,2-12-2,1-1 11,-3-8 6,2 2 1,3-3 5,2 0 2,2-4 4,12-22-4,7-6-8,3-9-5,2-7-19,3-6-16,-4 0 1,-4 14 22,-8 6 25,-8 11 0,-4 9 21,-6 9 12,1 1-5,-3 4-10,0 0-18,0 0 0,0 0-3,0 0-3,0 0 2,0 0-1,0 4 1,0 5 1,0 1 3,-13 6 1,-1 7 1,-4 0 6,-3 8 1,2-5 0,-1 2-2,1-2 1,2-4-8,1-7 5,3-1-2,7-7-3,1-2 1,2-5 1,1 0 1,2 0 0,0 0 6,0 0 2,0 0-2,10 0-2,14 5 0,10 3 12,3 0 2,1 3-10,0-4-2,-2 3-4,-12-6-5,-4 1 0,-9 0 0,-1-1 0,-4 0-21,-2 0-42,-2 2-50,1-2-32,-1-4-132</inkml:trace>
  <inkml:trace contextRef="#ctx0" brushRef="#br0" timeOffset="463202.1091">11874 16182 466,'0'0'110,"0"0"-13,0 0-7,0 0-36,0 0-27,0 0-27,13-70-2,-13 91-18,0 20 20,0 15 31,0 4 17,-13 1-2,-3-3-18,3-12-1,6-2-14,5-12-10,2-6-3,0-8 2,0-6-3,14-6 1,8-1-4,2-5 1,3 0-7,2-5-20,-7-5-24,-5 2-36,-7-1-56,-10 0-71,0-1-232</inkml:trace>
  <inkml:trace contextRef="#ctx0" brushRef="#br0" timeOffset="463367.0181">11845 16411 454,'0'0'188,"0"0"-97,0 0 55,0 0-64,0 0-48,0 0-34,49-46-15,-11 37-28,0 6-40,-9 1-57,-7-1-148</inkml:trace>
  <inkml:trace contextRef="#ctx0" brushRef="#br0" timeOffset="556598.1563">12860 16883 159,'0'0'167,"0"0"-154,0 0 17,0 0 43,0 0-27,0 0-20,0 0-15,0 0-7,-5 0 1,5 0-3,0 0 2,0 0-2,0 0 3,0 0 3,0 0-1,0 0 1,-2 0-1,2 0 1,0 0 1,0 0 12,0 0 12,4 0 4,29-9-4,17-3-10,16-2-16,15-4 0,-6 4 5,-8-4 13,-22 6-9,-16 5-5,-12 4-6,-1-1-4,-5-1-1,-4 5-15,-7 0-59,0 0-65,-21 5-140</inkml:trace>
  <inkml:trace contextRef="#ctx0" brushRef="#br0" timeOffset="557101.2039">12784 17165 292,'0'0'257,"0"0"-232,0 0 3,0 0 9,171-11-11,-99 8-9,1-1-2,0-1-5,-5 1-5,-17-1-1,-11-4-3,-21 0 0,-7 0 2,-10-1-3,3-7 0,-5-5-6,0-9-10,0-5-3,0-13-15,-11-4-8,-12-1 12,1 4-3,-1 10-23,2 5-2,0 13 47,4 8 11,10 4 12,2 3 2,5 2 37,0 5-6,0 0-22,0 0 4,19 12-20,6 20-3,7 4 19,4 9-2,-5 9 21,-4 4 3,-12 4-18,-8 0-16,-7-4-7,0-4 1,-19-1-4,-6-3 8,-4-7-1,2-6-7,0-8 0,0-3-1,0-5-30,-2-3-87,5-4-83,10-9-244</inkml:trace>
  <inkml:trace contextRef="#ctx0" brushRef="#br0" timeOffset="557617.5852">14348 16491 4,'0'0'133,"0"0"-52,0 0 44,0 0-62,0 0-21,0 0 1,67-64 10,-67 64 2,1 0-12,2 0-5,0 0 1,-1 0-3,1 4-23,-3 20-13,0 12 0,0 8 15,-3 0 6,-17 1 10,0 1-16,2-2-6,4-9-5,6 0-1,6-8 0,2-4-2,0-9 0,0-2 0,0-3-1,20-4 2,11-5 1,13 0 8,10 0-1,0-14-5,-4-4-2,-7 1-3,-11 3 0,-13 1-3,-7 5-6,-8 2-16,-4 6-38,0-5-36,0 2-36,0-1-94</inkml:trace>
  <inkml:trace contextRef="#ctx0" brushRef="#br0" timeOffset="557851.4625">14355 16677 255,'0'0'159,"0"0"-106,0 0 42,0 0-13,0 0-30,0 0-36,120-62-11,-64 59 2,-7-8-1,-7 3-4,-13 4 3,-6 1-4,-8 0-1,-1 3-2,-3 0-28,-3 0-31,-8 0-69,0 0-96</inkml:trace>
  <inkml:trace contextRef="#ctx0" brushRef="#br0" timeOffset="558089.3024">14362 16329 288,'0'0'175,"0"0"-98,0 0 13,0 0-30,0 0-26,0 0-14,62-103-14,-24 95 11,10 1-9,6 0-8,-1 3 0,-5 4 0,-6 0 0,-4 4-30,-9 15-66,-11 12-111</inkml:trace>
  <inkml:trace contextRef="#ctx0" brushRef="#br0" timeOffset="558495.1563">14944 16641 432,'0'0'130,"0"0"-103,0 0 44,0 0-19,0 0-11,0 0-38,-5-17-3,-17 44-8,-3 9 8,5 5 4,9-2 0,8-2 1,3-4-4,0-1 1,25-6 2,7-6 0,-3-11 4,-5-4-1,-9-5 1,1-5 2,-3-24 37,0-10 17,-1-6-40,-5 1 13,-7-2-30,0 11 4,-11 5-3,-14 7-8,-4 9-10,-1 10 8,4 4-25,-3 0-65,2 26-113,-4 3-124</inkml:trace>
  <inkml:trace contextRef="#ctx0" brushRef="#br0" timeOffset="558833.0765">14284 17244 368,'0'0'127,"0"0"-69,0 0 61,0 0-52,0 0 11,0 0-48,173-13-24,-77 1 11,4-2 16,-2 0-10,-9 2 1,-12 2-21,-13 2-2,-12 3-1,-8 5-5,-13 0-76,-10 0-107,-19 21-124</inkml:trace>
  <inkml:trace contextRef="#ctx0" brushRef="#br0" timeOffset="559259.5506">14801 17394 651,'0'0'66,"0"0"3,0 0 16,0 0-56,0 0-29,147-32-3,-116 32 3,-8 0-4,-8 12 0,-11 1-3,-4 9 2,0 1-2,-15 4-9,-14 4 16,-2-4 2,0 4-2,-1 1 6,3-6-6,3-8 1,5 0 4,8-4-1,7-5 7,4 0 3,2-9-3,0 0-6,10 3 3,24-3 17,15 0-2,9-3-3,1-15-13,3 7-1,-14-4-6,-12 4-4,-14-2 4,-9 5-13,-6-3-12,-7-1-51,0 3-46,-7 4-60,-15 2-198</inkml:trace>
  <inkml:trace contextRef="#ctx0" brushRef="#br0" timeOffset="560078.3473">15889 16987 338,'0'0'143,"0"0"-96,0 0 28,0 0-15,0 0-14,0 0-1,114-55-11,-75 52-14,-3-2-9,2 5-8,0 0-3,-4 8-3,-5 14-30,-14 4-78,-15 2-71,-5 4-130</inkml:trace>
  <inkml:trace contextRef="#ctx0" brushRef="#br0" timeOffset="560243.1563">16013 17219 481,'0'0'142,"0"0"-105,0 0 15,0 0-16,134-50-22,-81 46-14,6 0-1,-4 4-6,-1 0-39,-5 0-69,-4-5-129</inkml:trace>
  <inkml:trace contextRef="#ctx0" brushRef="#br0" timeOffset="560977.1756">17215 16477 375,'0'0'20,"0"0"39,0 0 34,0 0-36,0 0-23,0 0-8,7-30-2,-3 28 4,0-7-5,3 2-5,-3 1-8,2-2-4,-2-3 7,-2 4 7,0-2-10,0 4 2,-2 5-1,0-5-6,0 5 2,0 0-1,0 0 1,0 0-7,0 0-1,0 9-9,0 13-1,-13 10 8,-5 4 3,-2 0 7,2 5-2,2-8 3,10 4-1,2-10-4,4-1-1,0-8-1,0-4 0,0-2 1,5-10-2,5 1 4,1-1 1,-2-2 7,4 0-6,5 0-3,2 0 2,10 0-5,-1 3-2,0-3 2,-7 0 0,-2 0 0,-7 0 0,-8 0-1,-3 0-4,-1 0 0,7 0 4,3 0-5,7 0-3,4 0-8,-4 0-7,-7 0 9,-9 0-2,-2 0 2,0 0 7,0 0 0,0 0-5,0 0-15,-11 0-49,-14 0-74,-4 0-153</inkml:trace>
  <inkml:trace contextRef="#ctx0" brushRef="#br0" timeOffset="561233.5592">17164 16645 300,'0'0'240,"0"0"-207,0 0 38,0 0 30,0 0-33,0 0-46,103-74-18,-37 69-3,-6-4 5,-6 6-4,-19-2 0,-9 3-2,-5-2 0,-8 4-3,-1 0-16,-3 0-34,-5 0-25,-4 0-8,0 0-46,0 0-61</inkml:trace>
  <inkml:trace contextRef="#ctx0" brushRef="#br0" timeOffset="561473.2206">17247 16356 474,'0'0'60,"0"0"15,0 0 5,0 0-24,0 0 10,0 0-21,10-112-17,-1 98-4,5-2-11,1 10-12,8-2-1,7 8-1,8 0-7,10 11-35,-2 22-105,1 7-112</inkml:trace>
  <inkml:trace contextRef="#ctx0" brushRef="#br0" timeOffset="561877.2858">17781 16837 344,'0'0'241,"0"0"-218,0 0 12,0 0-1,0 0-21,0 0-7,9-29-6,-9 29 0,-13 3-3,-15 20-4,-7 3 7,2 6 21,4 0-2,8-2 1,13 3-4,6-12-16,2 2 7,10-6-7,22-8 7,4-9 1,2 0 2,-3-9 0,-7-17 2,-2-16-1,-9-2 7,-5-4 12,-10 2-3,-2 6 7,-6 1-3,-23 16-19,-3 6-12,-2 12-5,5 5-2,10 0-24,7 13-74,10 9-129,2 1-287</inkml:trace>
  <inkml:trace contextRef="#ctx0" brushRef="#br0" timeOffset="562778.0118">18588 16721 87,'0'0'372,"0"0"-370,0 0 7,0 0 33,0 0-19,0 0-7,0-12-1,0 12 6,9-5 10,5 0-5,1-3-11,-1 0-4,-6 2 1,-1 6 2,-7-4 8,0 1 12,0-2-8,0 3-15,2-5-5,0-4-4,2-5-2,-1 2 0,2-3-3,1-6 1,-1-3-11,3 2-2,1 2 1,-1 0-9,-2 3 10,-2 2 10,-4 1 3,0 2 0,0 8-7,0 1-3,0 2 4,-8 3 2,-6 0 1,-7 0 0,-2 10 3,-6 6 2,-3 4 3,1 2 11,2 4 1,7-1 5,9 2-5,5-3 5,8 3-5,6-1-2,17-5 3,8 4 5,5-12-3,-2-1-4,2-3-2,-1-8-4,-4-1-2,-2 0-1,1 0-7,1-1-38,-2-21-110,2-1-124</inkml:trace>
  <inkml:trace contextRef="#ctx0" brushRef="#br0" timeOffset="563117.0769">18994 16120 671,'0'0'56,"0"0"20,0 0 27,0 0-60,0 0-26,0 0-17,132-18 0,-63 10-2,-5 6-16,-7-6-49,-10 4-41,-8-1-94,-10 5-224</inkml:trace>
  <inkml:trace contextRef="#ctx0" brushRef="#br0" timeOffset="563511.3829">19556 15811 502,'0'0'66,"0"0"-11,0 0 23,0 0-35,0 0-35,127-53 2,-96 53 0,-4 0-5,-8 12-2,-5 11 1,-14 5-4,0 6-4,-25 6 4,-12-3 0,-1 2 6,1-2 4,4-1-3,2-5-4,6-4 3,10-9 2,7-5-2,8-4-5,0-6 2,0-3 2,4 0 7,19 0 14,10 0 13,7 0-16,6 0-16,6-7-7,-3 2 0,-4-4-12,-1-2-54,-10 0-66,-14-7-91,-3 0 14</inkml:trace>
  <inkml:trace contextRef="#ctx0" brushRef="#br0" timeOffset="564082.0435">20108 15745 188,'0'0'282,"0"0"-176,0 0 2,0 0-25,0 0-22,0 0-47,11 16-14,-11 20 0,0 3 0,0 0 24,-2 1-8,-4-1 5,-1-7-12,2-5-6,4-4-2,-2-5 1,3-6-1,0-8 1,0-4-2,0 0 4,0 0 2,11-8 12,14-25 4,4-6-13,7-14-8,1-1-1,-1 4-4,-3 10-13,-6 8 5,-7 16 10,-11 8 2,-5 6 0,-4 2 0,0 0 5,0 0-5,0 0-4,0 0-10,0 6 5,-17 14 0,-8 9 7,-5-3 2,4-1 2,0 3-2,3-6 2,4 0 2,5-3-1,5-1 0,7-5-1,2-5 4,0 1-5,0 1 0,0-5 5,15 3 5,5 5 3,5-3-8,4-2 1,-2-2-3,-2-2-3,-4 0-1,-5 0-12,-3 6-68,1-2-91,-3 2-86</inkml:trace>
  <inkml:trace contextRef="#ctx0" brushRef="#br0" timeOffset="564399.0139">20757 15611 450,'0'0'146,"0"0"-94,0 0 68,0 0-77,0 0-43,0 0-13,-11 126 13,-12-73 35,-1-6-9,4-1-2,6-2 0,4-8-22,6-9 0,4-5 0,0-8 1,0-4 0,17-8-3,9-2-17,10 0-19,5-16-41,-6-12-96,-12-3-90</inkml:trace>
  <inkml:trace contextRef="#ctx0" brushRef="#br0" timeOffset="564604.8846">20701 15839 621,'0'0'158,"0"0"-107,0 0 13,116-18-64,-58 13-5,-4-7-39,-12 1-94,-21 1-42,-15 2-155</inkml:trace>
  <inkml:trace contextRef="#ctx0" brushRef="#br0" timeOffset="565289.4844">17681 16172 199,'0'0'129,"0"0"-92,0 0 50,0 0-52,100-110 0,-78 92 4,-1 3 6,-5-1-8,-1 6 6,-4 1 5,-5 5 10,-4 0-19,-2 4-4,0 0-18,-15 26-17,-25 20-6,-21 24 6,-14 10 17,-3 5-1,2 0-6,12-13-9,10-5-1,16-13-3,7-10-29,11-14-73,3-12-66,0-16-79</inkml:trace>
  <inkml:trace contextRef="#ctx0" brushRef="#br0" timeOffset="566219.322">15501 16258 206,'0'0'99,"0"0"-45,0 0 40,0 0-44,0 0-12,0 0-5,8-23 3,-7 23-10,-1 0 2,0-3-3,5 3 0,-5-2-8,0 2 5,0 0 1,0 0-3,0 0-5,0 0-14,-24 19-1,-20 20-8,-25 19 8,-16 7 6,-6 5-2,1-8 1,9 0-4,7-2-1,9 1 0,5-3-9,4 0-46,12-17-50,13-6-50,12-17-143</inkml:trace>
  <inkml:trace contextRef="#ctx0" brushRef="#br0" timeOffset="567893.2498">16118 17977 609,'0'0'85,"0"0"-54,0 0 56,0 0-37,0 0-47,0 0-3,145-66-2,-89 59 2,-3 4 0,-4 3 0,-10 0 0,-14 0-23,-8 14-72,-15 12-96,-2 6-183</inkml:trace>
  <inkml:trace contextRef="#ctx0" brushRef="#br0" timeOffset="568117.3171">16277 18260 717,'0'0'79,"0"0"-57,0 0 30,0 0-42,125-61-10,-79 53 0,1 4 0,1-6-1,-6 6 0,-2-4 0,0 6-12,1-2-48,4-4-55,-4 1-70,-1 0-158</inkml:trace>
  <inkml:trace contextRef="#ctx0" brushRef="#br0" timeOffset="569511.4783">16776 17839 62,'0'0'58,"0"0"-49,0 0 21,0 0 15,0 0-10,0 0-4,-78-95-16,62 87 11,3-2 8,-1 2 18,-3-6-15,-3 1-13,-3-1-12,-4 7-7,-2-3 12,2 6-16,-2 0 8,1 4 5,-2 0-4,7 0 4,0 0-1,8 0-1,5 0 0,10 0 7,0 0-5,0 8-13,11 9 5,21 10-5,12 1 9,8 9 10,6 2-2,4 6 4,1 3-1,-5 6-6,-14-4-7,-16-6-8,-15 0 0,-13-4-2,-13 4 1,-28 2 1,-15-2 13,-4 7 1,2-7-8,8 0-6,14-10-26,16-14-110,16-6-158</inkml:trace>
  <inkml:trace contextRef="#ctx0" brushRef="#br0" timeOffset="570886.7237">18256 17749 632,'0'0'85,"0"0"-83,0 0 15,176-35-6,-100 25-5,2-3-5,-5 4 5,-13 4-4,-15-2 3,-15 7 3,-17 0-6,-9 0 0,-4 0 2,0 0-4,0 0-19,0 0-48,0 0-68,-4 0-75,-17-2-101</inkml:trace>
  <inkml:trace contextRef="#ctx0" brushRef="#br0" timeOffset="571111.6011">18661 17209 424,'0'0'238,"0"0"-207,0 0 1,0 0 38,0 0-40,0 0-26,0 102 20,0-56-4,0 6-9,0 6-5,0 1-6,0 2-35,0 4-120,0 1-70,-13 4-184</inkml:trace>
  <inkml:trace contextRef="#ctx0" brushRef="#br0" timeOffset="571507.227">18561 17897 496,'0'0'148,"0"0"-78,0 0-3,0 0-34,0 0-12,121-58-5,-104 61-4,-3 21-10,-4 7-2,-3 8 0,-7 2 0,0 9-2,-7 2 2,-21 2 5,-8 0-3,3-6 2,2-11 0,6-9-1,10-12 0,2-7 3,10-4-2,3-1 4,0-4 0,0 0 3,0 0 4,14 0 8,16 0 3,17-12 1,9-2-14,4 0-8,-6 1-2,-10 4-3,-15 4 1,-13 1 0,-9 4-2,-5-1 1,0 1-4,0 0-24,3 0-73,2 0-52,-3 0-115</inkml:trace>
  <inkml:trace contextRef="#ctx0" brushRef="#br0" timeOffset="571831.0405">19440 17455 581,'0'0'152,"0"0"-90,0 0 29,0 0-48,135-23-39,-83 23-1,-8 0-3,-8 0 0,-12 1 0,-8 11-14,-9 7-42,-7 7-58,-5 1-51,-21 4-78</inkml:trace>
  <inkml:trace contextRef="#ctx0" brushRef="#br0" timeOffset="572030.9171">19504 17749 678,'0'0'118,"0"0"-21,0 0 14,0 0-45,0 0-24,0 0-33,133-49-7,-92 40 0,-5 0-1,-7 1-1,-4 4-39,-10 4-50,-3 0-85,-6 0-60,-6 0-157</inkml:trace>
  <inkml:trace contextRef="#ctx0" brushRef="#br0" timeOffset="572985.0011">20405 17594 638,'0'0'124,"0"0"-124,0 0-4,165-72 4,-99 53 3,-1-6-1,-11 2-1,-11 0-1,-14 0 4,-14-3-1,-15-2 1,0 2-2,0 4-2,-23 5-2,-2 8-10,-3 5 12,-3 4 5,-1 0 0,-1 4-2,2 22 1,-3 6 12,3 8 12,7 1 8,14-2 0,10 1-17,0-3-1,17-7 0,14-4-6,9-6 4,7-13-3,6-2 1,3-5-3,2 0 5,-5 0-3,-6-12-6,-6-2-7,-6-4-3,-4-1-51,-7 2-77,-5-1-90,-4 4-293</inkml:trace>
  <inkml:trace contextRef="#ctx0" brushRef="#br0" timeOffset="573241.4371">21149 17219 768,'0'0'35,"0"0"-14,0 0 52,0 0-63,0 0-10,150-50-4,-103 42 3,-3 8 1,-4-5-29,-6 5-99,-12-2-88,-8 2-218</inkml:trace>
  <inkml:trace contextRef="#ctx0" brushRef="#br0" timeOffset="574251.9625">21517 16883 615,'0'0'44,"0"0"-29,0 0 32,134-61-12,-94 61-6,-2 0-14,-7 0-6,-4 20-9,-8 4-1,-10 5 1,-9 5-2,0-2 1,-10 1 1,-13 4 3,-4-6 5,3 0-5,7-4 2,1-9 0,5-5-4,6-3 2,5-6-2,0-4 0,0 0 0,0 0 3,20 0 7,7 0 0,6 0 2,8 0-2,-1 0-5,4 0-5,-1-4-1,-4-6 0,-5 1-5,-1-5-9,-6-3 11,-4-10 3,-3-9-1,-7-8-4,-1-6 0,-4-4-11,0 6-2,-1 12 16,-2 10 4,0 8 1,-2 4 5,1 1-2,-2 12-2,0-3 1,0 4-1,-2 0 5,0 0 3,0 0-7,0 4-5,0 28-2,0 8 2,-4 4 17,-7 6 2,1-6-4,5-4-4,2-3-3,0-6-7,3-9 0,0-8 1,0-6 2,0-3-2,0-5-2,0 0 0,11 0 4,14-27 10,13-12-2,2-16-11,2-3-1,0 0-30,-3 4-10,-9 10 15,-2 12 25,-11 9 1,-5 11 0,-5 7 0,-7 5 8,0 0 1,0 0-9,0 0-1,0 0-7,0 10-4,-12 12-8,-8 4 14,-7 2 3,2 2 1,3-2 2,3-7-1,3-2 0,3-1 7,2-6-3,6-1 2,0-4-6,3-2 1,0-5 3,2 0-3,0 0 1,0 0 3,0 5 8,17 3-1,8-1 8,7 5 1,6-3-11,0 8-7,-5-4 4,-2-3-7,-6 2 1,-10-1 0,-1-4-1,-8-2-3,1 4-14,-1-1-36,3-3-15,5-5-21,2 0-63,1 0-78</inkml:trace>
  <inkml:trace contextRef="#ctx0" brushRef="#br0" timeOffset="574531.055">22944 16540 547,'0'0'83,"0"0"16,0 0 19,0 0-103,0 0-15,0 0 0,-14 137 10,-4-86 18,8 0-11,-2-5-3,8-5-6,4-7-1,0-5-4,0-4 0,7-11-1,12-2 2,8-5 4,4-7-8,7 0-30,-1-23-93,-12-5-129</inkml:trace>
  <inkml:trace contextRef="#ctx0" brushRef="#br0" timeOffset="574702.6788">22881 16744 624,'0'0'106,"0"0"-106,0 0 0,132-45-15,-85 41-40,-10 0-79,-12-1-206</inkml:trace>
  <inkml:trace contextRef="#ctx0" brushRef="#br0" timeOffset="575273.3735">21855 17209 364,'0'0'154,"0"0"-153,0 0 14,0 0-13,0 0-2,0 0-75,10-9-50,-10 0-168</inkml:trace>
  <inkml:trace contextRef="#ctx0" brushRef="#br0" timeOffset="578553.2945">21574 17981 250,'0'0'73,"0"0"-66,0 0 15,0 0 2,0 0-15,0 0-9,0 0-39,0 0-123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2T06:46:23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5717 2009 141,'0'0'214,"0"0"-199,0 0 24,0 0 54,0 0-70,0 0-17,0 0 3,0 0 2,0 0-3,0 0 2,0 0 4,0 0 6,0 0 7,0 0 7,0 0-13,0 0-13,0 16-7,2 10 2,-2 12 18,2 6 11,-2 7 13,2 3-15,-2-3 1,0 6 2,0-1-4,3-3-19,3-2 0,2-6-7,-5-11-2,2-10 0,-5-11 2,2-4-2,-2-8 2,0-1-3,0 0-3,0 0-8,0-5-15,0-13-74,0-4-129,0-1-167</inkml:trace>
  <inkml:trace contextRef="#ctx0" brushRef="#br0" timeOffset="354.6118">5097 2996 594,'0'0'90,"0"0"-81,0 0 67,0 0 1,0 0-53,214 0-21,-65 0 21,17 0 7,-2 0-10,-14 0-20,-28 0-1,-26 0-18,-24 0-8,-27 0-6,-19 6-37,-15 1-67,-11 4-47,0-1-73</inkml:trace>
  <inkml:trace contextRef="#ctx0" brushRef="#br0" timeOffset="916.2513">5803 3481 673,'0'0'132,"0"0"-103,0 0 56,0 0-10,0 0-57,0 0-11,20-51-7,14 46-5,7 5-2,-8 0 1,-8 0-2,-6 5-2,-5 16 0,-3 3-2,-9 8 5,-2 7-5,-4 10-1,-25 6 13,-7 3 3,1-2 0,-1-4-1,5-5-2,2-10 1,4-7-1,7-5 0,5-8 4,7-7 4,3-4-4,0-4 5,3-2 2,0 0 6,0 0-1,3 0 1,26 0-6,14 0 0,15-2 1,-3-4-8,-6 3-1,-11 3-2,-9 0 0,-9 0-1,-7 0 2,-6 0 4,-7 0 5,0 0 5,0 0 0,0 0-8,0 0-7,0 0-1,0 0-1,0 0-3,9 0-40,4 0-32,5 0-47,-1 0-91,6-5-243</inkml:trace>
  <inkml:trace contextRef="#ctx0" brushRef="#br0" timeOffset="1436.3015">6901 2907 54,'0'0'701,"0"0"-659,0 0-21,0 0 58,0 0-39,0 0-36,131 0-4,-75 0 0,-7 0-4,-9 5-13,-11 2-42,-6 5-26,-6 3-46,-5-2-112</inkml:trace>
  <inkml:trace contextRef="#ctx0" brushRef="#br0" timeOffset="1650.2006">6955 3256 750,'0'0'51,"0"0"-1,0 0 86,0 0-59,0 0-58,0 0-15,139 0-1,-99-4-3,-8 2-1,-8 2-5,-6 0-31,-3 0-43,-1 0-33,-1-4-69,-1-4-177</inkml:trace>
  <inkml:trace contextRef="#ctx0" brushRef="#br0" timeOffset="3510.1395">7997 3232 151,'0'0'357,"0"0"-351,0 0 15,0 0 54,0 0-37,0 0-23,0 6 15,0-6 17,7 0 14,11 0 3,4 0 3,7-14-28,9-8-23,2-4-10,-2-6-6,-3-2 0,-12-2-2,-9 4-18,-10 6 2,-4 7 8,0 6 7,-16 4-8,-15 8-2,-13 1 4,-10 0 2,-2 23-2,0 10 7,10 3 4,5 6 5,11-2 6,14 0 7,12-4-6,4-4-1,2-4 7,26-3-13,15-8 6,4-6 14,6-7-12,3-4-4,-5 0-8,-1-13-3,-8-9-9,-5-4-31,-3-2-24,-5 2-40,-9 2-69,-2 4-51,-7 2-216</inkml:trace>
  <inkml:trace contextRef="#ctx0" brushRef="#br0" timeOffset="4016.4139">8588 2624 168,'0'0'352,"0"0"-325,0 0 37,0 0 26,0 0-42,0 0-24,-7-2 5,7 2-4,13 0 14,19 0-14,12 0 0,10 0-5,0 0 2,-14-1-12,-13-1 0,-8 0-6,-5-1-2,-1 2-2,-1-2-1,-6 2-23,0 1-64,-3-4-121,-3 0-329</inkml:trace>
  <inkml:trace contextRef="#ctx0" brushRef="#br0" timeOffset="4770.0716">9243 2302 716,'0'0'63,"0"0"-59,0 0 27,23-104 17,4 83-36,2 6-9,2 5-3,2 6-6,1 1 4,-1 3-1,-2 0 0,-7 8-3,-5 16 1,-2 7-7,-8 8 8,-7 3 2,-2 3-7,-4-2 6,-23 1-3,-8-3 4,-5 1 2,-3-4 3,10-6-1,3-5 1,13-7 1,5-9 4,5 0 2,6-8 5,1-3-2,0 0 3,0 0-4,1 2-3,27-2 3,14 0 9,8 0-5,12 0-13,-7 0-1,-5 0-2,-6 0 0,-14-2 0,-8-1 3,-14 1 6,-6 2 25,-2 0 4,0 0-6,0 0-16,0 0-14,0 0-2,0 0-3,0 0-2,0 0-3,0 0-20,0 0-13,0 0-5,0 0 1,0 0-3,0 0-33,3 0-25,1 0-28,5 0-14,0 0-138</inkml:trace>
  <inkml:trace contextRef="#ctx0" brushRef="#br0" timeOffset="6917.2247">10020 2210 436,'0'0'42,"0"0"4,0 0 58,0 0-31,0 0-48,0 0-18,49-7 2,-19 24 20,1 7 3,5 5-1,3 3-4,3 3 3,0-3-9,7 0-13,-2-1-3,-3-8-2,-6 0-3,-9-11-12,-11-4-32,-7-5-49,-5-3-41,-6 0-43,0 0-44</inkml:trace>
  <inkml:trace contextRef="#ctx0" brushRef="#br0" timeOffset="7141.1518">10477 2249 482,'0'0'66,"0"0"-25,0 0 58,0 0-15,0 0-64,0 0-20,-50 15-19,28 21 19,-7 6 38,-3-2-4,6-1-11,-2-5-16,7-3-3,2-3-4,3-1-6,4-5-51,0-7-89,9-5-91</inkml:trace>
  <inkml:trace contextRef="#ctx0" brushRef="#br0" timeOffset="7800.0314">11241 2210 390,'0'0'176,"0"0"-168,0 0 61,0 0 14,0 0-18,0 0-51,-10-44-14,0 51-12,-11 23-2,-5 11 14,-4 4 14,7 4 5,7-5-19,9-5 5,7 0-4,0-5 0,16-10 4,10-3-5,5-12-5,1-9 5,-4 0 1,1-6 12,-2-22-4,-4-5 29,-3-6 0,-6-1-13,-1 1 25,-11 7 2,-2 1-27,0 4-12,-15 3-13,-4 5-2,-5 2-6,-5 5-38,-2 10-108,0 1-60,5 1-145</inkml:trace>
  <inkml:trace contextRef="#ctx0" brushRef="#br0" timeOffset="8148.1784">11725 2181 511,'0'0'170,"0"0"-169,0 0 28,0 0 6,0 0-35,0 0-19,8 3-4,-8 9 16,0 0 3,0-3 1,0-2-1,-7-4 4,1 0 40,1-3 18,5 0 3,0 0 34,0 0-3,0-4-17,0-7-35,0-3-38,5 1-2,4 1-31,2 2-74,3 8-159,-2 2-326</inkml:trace>
  <inkml:trace contextRef="#ctx0" brushRef="#br0" timeOffset="8700.0636">12024 2113 706,'0'0'20,"0"0"15,0 0 29,0 0-43,122-72-21,-88 72 0,1 0-4,-4 10 4,-6 12-5,-6 6 3,-7 2-4,-6 3 1,-6 1 0,0-2 0,-4-5-3,-14 0 3,-1-6-1,-4-2 5,5-5-2,5-6-2,3-3 2,4-2-2,4-3 5,2 0 5,0 0 7,0 0 10,0-3-8,0-6-14,8-2-7,11 6 4,5 1-5,3 4 3,4 0 5,-6 0 0,-1 2 6,-4 14 2,-4 4-3,-3 2-2,-9 0-3,-4 4 0,0 0 1,-29-1 1,-15-2 5,-9-2 13,-5-7 20,2-5-9,7-5-3,11-4-8,6 0-2,11 0-7,5-6-2,7-6-9,7 1-59,2-2-121,4 5-153</inkml:trace>
  <inkml:trace contextRef="#ctx0" brushRef="#br0" timeOffset="11850.0595">12685 2430 414,'0'0'67,"0"0"-33,0 0 39,0 0-25,125-79-9,-103 59 2,1-1-2,-3-1 8,-5 0-21,3 0-3,-7 2-9,-2-1-1,-5 2-8,-4 1 5,0 2-3,0 1-7,-4-1-9,-16 1-4,-4 3 9,-5 1-4,4 7 8,2 2-1,6 2-1,-1 0 1,5 0 0,1 0-1,1 0-2,5 10-5,-3 11-3,0 0 3,4 5 4,3 1 5,2-4 1,0 1 2,2 3-2,23 1 0,6-3 4,9-1-5,5 1 0,2-5-1,-4 0-3,-12-4-8,-9-2-8,-9 0-5,-6-4 0,-7 0 8,0 2 6,0 0-11,-25 0 10,-11-2 12,-8-2 7,-2-2-7,7-3 21,6-3 13,5 0 17,7-10 4,3-10 11,9-3-14,4 1-13,5-5-14,0 4-7,21-3-15,17-2-3,9 0-20,10 4-46,1 0-99,-7 2-121</inkml:trace>
  <inkml:trace contextRef="#ctx0" brushRef="#br0" timeOffset="14250.9784">13579 2060 241,'0'0'90,"0"0"-90,0 0 44,0 0 27,0 0-43,0 0-10,-16-41-8,16 35 20,0 2-1,0-3 3,0 2-2,0 3-2,0 0 0,0 0-4,0-1-1,0 0-5,0-1 6,0 4 4,0-2-2,0 2-2,0 0-7,0 0-17,0 6 0,0 23-25,0 14 25,0 11 10,-2-1 15,-2-4-6,2-3-9,-1-3-2,3-3-3,0-6-3,0-4-1,0-6-1,11-6 0,0-8 0,1-4-3,-1-3-10,3-3-15,8 0-19,4 0-63,5-19-135</inkml:trace>
  <inkml:trace contextRef="#ctx0" brushRef="#br0" timeOffset="14447.5343">13407 2246 721,'0'0'160,"0"0"-128,0 0 85,0 0-56,0 0-61,139-61-15,-57 56-17,1 1-33,-12 4-37,-13 0-67,-18 0-149</inkml:trace>
  <inkml:trace contextRef="#ctx0" brushRef="#br0" timeOffset="15741.4102">2505 5289 738,'0'0'83,"0"0"-83,0 0 0,0 0 34,0 0-25,0 0-8,162 2-2,-94-2-2,-8 0-21,-7 0-21,-10 7-36,-14 9-45,-14-1-55,-15 5-134</inkml:trace>
  <inkml:trace contextRef="#ctx0" brushRef="#br0" timeOffset="16166.0934">2438 5608 262,'0'0'110,"0"0"-87,0 0 42,0 0 0,0 0-28,145 5 1,-70-5-20,4 0-11,-12 0-4,-12-9-3,-15 4-5,-11-3-32,-10-5-3,-4-5-4,-9-10-5,-2-10 3,-4-8 46,0-7 19,-2-10-12,-13-3 0,-1-1 11,5 4-13,5 14 66,2 13-11,0 16-6,4 14 0,0 6-9,0 0-1,0 2-44,0 24-11,18 16-1,9 13 12,6 12 23,-1 5-4,-7 2 0,-8-1-1,-10 2-15,-7-5-3,0-5 0,-24-2-3,-14-11 1,-5-8-14,1-4-25,2-11-40,9-12-85,15-15-180</inkml:trace>
  <inkml:trace contextRef="#ctx0" brushRef="#br0" timeOffset="16461.9598">4150 5421 760,'0'0'28,"147"-12"-23,-36 12-5,17 0 32,3 0-11,-7 0-16,-14 0-5,-25 0-23,-32 12-13,-24-5-39,-26 6-41,-3-6-55,-34-2-28</inkml:trace>
  <inkml:trace contextRef="#ctx0" brushRef="#br0" timeOffset="16700.2591">4725 4871 546,'0'0'91,"0"0"-65,0 0 122,0 0-23,0 0-72,0 0-53,-9-16-9,9 43-8,0 18 17,2 13 14,7 12-12,-3 2-2,4 4-6,-4 5-86,-6 3-70,0-2-54,0-7-171</inkml:trace>
  <inkml:trace contextRef="#ctx0" brushRef="#br0" timeOffset="17134.1836">4712 5791 275,'0'0'406,"0"0"-378,0 0 7,0 0 40,0 0-69,0 0-6,133-36-6,-88 36 4,-7 0-4,-9 18-1,-10 8-1,-7 6-1,-10 4-1,-2 6-3,-6 2 7,-23 2 5,-8-2 1,0 0 5,-3 1-4,2-6 0,4-2 11,10-11 3,8-10-4,8-8 3,8-5 8,0-3 15,0 0 3,0 0-4,8 3 9,22-1-4,19-2-13,15 2 7,5-2-14,-2 0-11,-7 0-6,-13 0-2,-9 0-2,-9-2-23,-5 0-70,-3-4-130,-2-3-145</inkml:trace>
  <inkml:trace contextRef="#ctx0" brushRef="#br0" timeOffset="17495.3683">6294 5267 1031,'0'0'26,"0"0"-21,0 0 65,0 0-24,0 0-46,138 0-6,-62 3 0,-2 6-17,-14 3-32,-11 7-35,-20 3-52,-16 4-43,-13 4-129</inkml:trace>
  <inkml:trace contextRef="#ctx0" brushRef="#br0" timeOffset="17676.4516">6307 5773 526,'0'0'295,"0"0"-281,0 0 108,0 0 8,0 0-68,0 0-58,162-10-4,-89-3-5,-2 4-50,-9 6-74,-8-2-120,-14 1-227</inkml:trace>
  <inkml:trace contextRef="#ctx0" brushRef="#br0" timeOffset="18184.3118">7572 5595 549,'0'0'302,"0"0"-293,0 0-9,0 0 49,0 0-39,149-57-9,-111 35-2,-6-2-1,-2-1-4,-10-6 4,-7 1 1,-13-4-8,0-1 4,0 5 2,-15 5-7,-7 7 4,-4 10 2,-2 8 4,-5 0 1,-5 11 19,-7 20 13,1 7 5,6 4 14,7 1-3,15 3-14,14-5-18,2-1 1,6-2-3,28-2-4,10-8 3,13-5-2,3-9 0,6-9 3,-1-5-7,-3 0-8,-4-5-16,-2-19-68,-5-7-115,-6-2-106</inkml:trace>
  <inkml:trace contextRef="#ctx0" brushRef="#br0" timeOffset="20098.0539">8263 4780 529,'0'0'155,"0"0"-130,0 0 84,0 0-6,0 0-42,0 0-31,69-8-22,6 4-4,30-1 0,0-2 9,-14 3-9,-26 2-4,-29 2 0,-16 0-50,-9 0-91,-6 8-60,-5 0-121</inkml:trace>
  <inkml:trace contextRef="#ctx0" brushRef="#br0" timeOffset="20636.6984">9591 4347 617,'0'0'3,"0"0"2,0 0 57,0 0 8,0 0-49,0 0-21,-53 28 0,30 18 5,3 7 22,7 2-10,9-2-1,4-3-4,0-6-3,11-8-4,13-6 3,5-9-5,5-9 0,-2-12 6,2 0 2,0-9 13,-2-21 11,0-10-12,-7-10 4,-9-6 12,-14 0-23,-2 5 6,0 9 0,-15 10-6,-1 4-16,-8 10-2,-1 6-5,-10 8-8,-1 2-20,-5 2-19,5 0-64,15 0-71,13 0-140</inkml:trace>
  <inkml:trace contextRef="#ctx0" brushRef="#br0" timeOffset="20937.4172">10209 4331 491,'0'0'55,"0"0"-54,0 0 40,0 0-19,0 0-21,0 0 1,11 20 3,-11-14 7,0-2 11,0-2 8,0-2 12,0 0 28,0 0 8,0 0-3,0 0-33,0-12-43,0-4-40,0-2-178,8 4-186</inkml:trace>
  <inkml:trace contextRef="#ctx0" brushRef="#br0" timeOffset="21454.0128">10500 4192 762,'0'0'103,"0"0"-86,0 0 52,0 0-53,132-33-16,-62 33-4,14 0-6,-1 0-21,-9 0 7,-17 0-4,-19 1-8,-20 2 4,-16-2 17,-2-1 1,0 3 10,0-3 2,0 0 2,0 0 13,0 0-8,0 0 2,0 0-1,-4 0-3,2 0 1,-7 0 1,4 0-1,-2 0-2,0 0-2,4 0 8,-3-3-5,4 3 5,-2 0 7,2 0-9,-2 0-1,-1 0-3,-5 0-2,-5 16 0,-7 9 1,-3 11 26,-1 4 4,1 4 3,7 2 1,4 0-20,3 3-12,1-1 2,-1-2-2,1 0-3,4-2-42,6-8-53,0-5-46,0-10-50,7-10-228</inkml:trace>
  <inkml:trace contextRef="#ctx0" brushRef="#br0" timeOffset="21934.481">11631 4122 366,'0'0'95,"0"0"16,0 0-25,0 0-56,0 0-26,0 0 16,-109 91 22,67-37 4,5 2-9,13 0-3,10 0-17,12-3-9,2-3-5,9-8-3,25-6-3,2-12-14,-1-10 2,1-14 1,-5 0 2,-2-6 8,-9-20 4,-11-4 5,-7 0 6,-2 2 20,-11 3 10,-18 8-13,-11 6-22,-7 5-4,2 6-2,3 0-2,9 5-13,8 12-95,10 2-79,10-6-277</inkml:trace>
  <inkml:trace contextRef="#ctx0" brushRef="#br0" timeOffset="22632.0027">12182 4064 500,'0'0'56,"0"0"-38,0 0 68,0 0-2,0 0-32,0 0-15,10-48-14,-10 48-23,0 26-11,0 16 11,0 15 51,-17 5 16,-5 5-14,-1-4-8,5 4-17,5-8-4,4-7-15,9-3-5,0-13-2,5-7 1,17-6 3,5-9 4,4-12-6,9-2-4,12 0-14,3-19-59,5-13-74,-11-3-96,-13-4-311</inkml:trace>
  <inkml:trace contextRef="#ctx0" brushRef="#br0" timeOffset="22828.0814">12201 4316 851,'0'0'65,"0"0"-25,0 0 36,0 0-76,154-45-24,-71 38-14,-7 6-29,-12-1-18,-17 0-1,-20 2-18,-11-2-83,-12-2-76</inkml:trace>
  <inkml:trace contextRef="#ctx0" brushRef="#br0" timeOffset="26255.0529">4181 8104 5,'0'0'26,"0"0"19,0 0 13,0 0 13,0 0-3,0 0-30,0 0-22,0 3-16,0-3 0,0 0-14,0 0-10,0 0-4,0 0 10,0 0 18,0 3 2,0-3 24,0 0-4,0 0-22,0 0-4,0 0-69</inkml:trace>
  <inkml:trace contextRef="#ctx0" brushRef="#br0" timeOffset="28160.145">4444 8282 244,'0'0'322,"0"0"-311,0 0-5,0 0 59,0 0-10,0 0-32,4-49-17,1 44 3,-3 0-3,-2 3 1,0 0 10,0 2 12,0 0 0,0 0-16,0 12-13,0 29-18,0 16 18,-2 20 46,-11-1-8,-1-1-13,7-10-4,7-2-8,0-8-10,0-6 1,19-10-3,2-7 1,6-11 1,0-9 4,0-4 1,1-8-8,8 0 0,4-8-18,7-22-38,3-10-52,-6-6-54,-17 0-169</inkml:trace>
  <inkml:trace contextRef="#ctx0" brushRef="#br0" timeOffset="28407.0598">4361 8528 558,'0'0'107,"0"0"-92,0 0 90,0 0 8,0 0-40,0 0-48,32-38-25,2 24-6,17 2 1,2 1-18,3 4-33,1 2-75,-1 4-71,-2 1-278</inkml:trace>
  <inkml:trace contextRef="#ctx0" brushRef="#br0" timeOffset="28686.1168">5637 8414 756,'0'0'27,"0"0"-25,0 0-2,118-22 4,-60 22-4,0 0-2,-10 0-46,-7 14-38,-10 2-56,-10 1-153</inkml:trace>
  <inkml:trace contextRef="#ctx0" brushRef="#br0" timeOffset="28885.8859">5670 8739 568,'0'0'224,"0"0"-219,0 0 20,0 0 59,0 0-37,0 0-30,113 1-10,-43-1-2,-1 0-5,-8 4-28,-11 3-61,-5-2-76,-7-5-129</inkml:trace>
  <inkml:trace contextRef="#ctx0" brushRef="#br0" timeOffset="29606.2909">7030 8083 478,'0'0'30,"0"0"-29,0 0 46,0 0 18,0 0-24,0 0-17,-2-42-17,12 28 9,9 2 20,2-3 7,11 4-20,6 3-5,6 1 1,1 7-2,-5 0 0,-4 5-17,-7 19-4,-7 8-1,-8 11 1,-14 6-1,0 9 2,-27 4 3,-9-2 4,2-2-1,1-7 1,8-3-4,6-6-17,5-3-25,8-2-47,6-4-59,0-10-158</inkml:trace>
  <inkml:trace contextRef="#ctx0" brushRef="#br0" timeOffset="29804.6694">7248 8899 447,'0'0'231,"0"0"-228,0 0 62,0 0 43,0 0-52,0 0-45,0 10-11,2-8-16,0 0-50,1-2-36,-3 0-38,3 0-50</inkml:trace>
  <inkml:trace contextRef="#ctx0" brushRef="#br0" timeOffset="30437.7702">3606 7965 387,'0'0'47,"0"0"-40,0 0 0,0 0 28,0 0-23,0 0-6,49 134 55,-47-28 25,-2 11-2,0 0-33,-8-8-5,-4-7-15,3-3-11,5-8-14,4-4-2,0-8-4,2-10-12,15-13-37,6-19-28,-5-14-34,1-18-23,-2-5-35,-9-19-168</inkml:trace>
  <inkml:trace contextRef="#ctx0" brushRef="#br0" timeOffset="31121.8117">3825 7943 433,'0'0'83,"0"0"-80,0 0-3,0 0 58,0 0 8,0 0-42,35-43-24,26 31-2,34-8 2,43-4 0,45-6 1,48-2-1,44-1 3,28 6 9,17 5 3,2 5-10,-7 11-5,-19-3-2,-31 7-16,-46 2-1,-52 0-2,-54 0 10,-45 0-5,-33 0-12,-24 0 15,-11 0 13,0 0 0,0 0 19,0 0 11,0 0-14,0 0-9,0 0-7,0 2-2,2 0-6,10 2-7,6 2 4,6 0 10,-1-1-1,-6 2-10,-5-2-24,-6-5-21,-4 0 16,-2 0 23,0 0 13,0 0 5,0 0 13,0 0 15,0 0 3,0 0-5,2 0-14,7 0 2,1 0-14,-2 0 0,3 0 0,1 3 2,-1 3 3,7 4 7,6 3 9,5 1-8,3 3 2,-2-5-7,-10 0-3,-4-2-4,-7-6-1,-5 0-6,-2-2-11,1-2-14,3 0-4,2 0-10,-2-6-109,-4-3-141</inkml:trace>
  <inkml:trace contextRef="#ctx0" brushRef="#br0" timeOffset="31504.2596">7777 7935 446,'0'0'94,"0"0"-94,0 0-13,0 0 13,0 0 26,51 118 30,-40-42-17,-6 12 3,-3 5 7,0-1 1,0-6-36,2-5-3,6 0-8,-1-2-3,-1-1-29,2-8-65,-1-15-72,-5-22-225</inkml:trace>
  <inkml:trace contextRef="#ctx0" brushRef="#br0" timeOffset="32065.9279">4293 9462 392,'0'0'122,"0"0"-122,0 0 0,0 0-5,0 0 5,0 0 6,2 12 7,42-3 13,34-2 41,45-7-6,41 0-16,37 0 0,32-14 5,20-2-19,11 0-18,8 0-11,-2 4 0,-17 0-3,-23 7 1,-45-2 0,-58 5 3,-61 2-1,-40 0 3,-24-2 8,-2 2 25,0-2 46,0 2-30,0-1-34,0 1-7,0 0-2,0 0-7,0 0-3,0 0 0,0 0-1,0 0-28,0 0-33,-5 0-56,-18-3-58,-5 2-46,-5-8-122</inkml:trace>
  <inkml:trace contextRef="#ctx0" brushRef="#br0" timeOffset="33887.897">9531 8226 175,'0'0'209,"0"0"-185,0 0 10,0 0 49,0 0-16,0 0-29,0 0-6,0 0 13,0 0 19,0 0-4,0 0-10,3 0-15,10 0-8,16 0-21,20 0-5,16-3-1,6 3 0,-5 0-23,-10 0-45,-11 10-57,-17 13-60,-18 3-72</inkml:trace>
  <inkml:trace contextRef="#ctx0" brushRef="#br0" timeOffset="34108.0576">9625 8552 514,'0'0'68,"0"0"-56,0 0 51,0 0 4,0 0-24,0 0-33,80 5-6,-17-5 8,12 0 3,-6 1-10,-4 1-4,-14 4-1,-4-2-41,-9 2-61,-9-4-96,-12-2-203</inkml:trace>
  <inkml:trace contextRef="#ctx0" brushRef="#br0" timeOffset="56220.1139">9761 8129 275,'0'0'43,"0"0"-37,0 0 27,0 0 34,0 0-26,0 0-12,0 0-1,-42-68-2,42 54-14,-6 2-3,4-3 21,-4 2 0,-3-4-10,-2 1-11,-3 3 13,4 1 7,0 3-12,4 4 4,1-2-7,3 6-2,2-1-1,0 0-3,0 2-3,0 0-5,0 0-3,10 8-14,24 18 9,20 16 8,15 8 10,9 4-4,-2 8 1,-2-1-4,-10-4-2,-12-3 0,-13-9-1,-12-11 0,-14-6-2,-7-7 0,-6-1 2,0 3 0,-16 5 0,-22 12 20,-16 11 9,-13 7-24,-7 8-1,3 2-4,9-1-48,18-9-59,21-3-44,17-13-61</inkml:trace>
  <inkml:trace contextRef="#ctx0" brushRef="#br0" timeOffset="64649.343">12598 7850 394,'0'0'49,"0"0"-19,0 0 59,0 0 6,0 0-37,0 0-23,0 0 9,-20-8 5,20 6-2,0-2-8,0 1-7,0-3-6,0-7-12,3-1-14,16-4-4,6 4 1,6 2-4,5 5 2,0 7 1,-4 0-3,3 3-5,-2 19 2,-1 11 1,0 6 6,-9 3 2,-10 2-2,-13 3 1,0 1-1,-22 3 1,-16 7 1,-9-3 2,-2-1 1,1-8-1,7-9-1,10-14 1,9-6-2,6-4 2,7-8-1,4-1 0,3-4 2,2 0-1,0 0 1,0 0-1,0 0 2,0 0-1,0 0 2,5 0-3,24 0 1,22-14-2,23-11 2,15 2-1,0-2-1,-13 5 0,-20 7-2,-23 4-2,-20 4-4,-6 2-1,-7 3 3,0-1 4,0 1 2,0 0 0,0 0-1,0 0 1,0-3 0,0 3 0,0 0 0,0 0 0,0 0 0,0 0 0,0 0 0,0-2 0,0 2 0,0 0 0,0 0 0,0 0 1,0 0 1,0 0-2,0 0 3,0 0-2,0 0 1,0-2-1,0 2 2,0 0-3,0 0 0,0 0-6,0 0-8,0 0-8,0 0-17,0 0-14,0 0-13,0 0-21,0 0-49,0 0-99</inkml:trace>
  <inkml:trace contextRef="#ctx0" brushRef="#br0" timeOffset="67634.1713">13955 7756 332,'0'0'74,"0"0"-74,0 0 26,0 0 36,0 0-24,0 0-31,-8 2 1,8-2 24,0 0 14,0 0-4,0 0-6,2 0-7,23 0-11,13 0 4,17 0 1,8 0-13,-3 0-10,-8 0-8,-15 0-66,-14 12-95,-17 8-84</inkml:trace>
  <inkml:trace contextRef="#ctx0" brushRef="#br0" timeOffset="67830.6108">14038 8013 257,'0'0'352,"0"0"-338,0 0-6,0 0 72,0 0-20,0 0-46,13 0-13,21 0 5,13-2 2,11-6-5,0-1-3,0 4-32,-2-1-61,-2 0-94,3-2-234</inkml:trace>
  <inkml:trace contextRef="#ctx0" brushRef="#br0" timeOffset="68272.3834">15095 7949 606,'0'0'76,"0"0"-68,0 0-8,0 0 29,135-41-14,-81 18-11,-4-6-3,-8 0 2,-8-3 1,-4-5 0,-11 1 1,-11-3 5,-6 4-8,-2 7-4,0 7 2,-19 8-1,-6 5-3,-6 5 0,-5 3 1,0 0 3,1 19 5,-2 11 16,7 12 11,3 6 2,9 4 12,11 1-9,7-5-4,5-7-21,32 0 5,15-7-1,12-6-4,8-12-2,4-11-1,1-5-9,2-1-15,-5-23-54,-8-6-66,-12-8-94,-14-6-263</inkml:trace>
  <inkml:trace contextRef="#ctx0" brushRef="#br0" timeOffset="68715.9218">15976 7038 722,'0'0'0,"0"0"-5,0 0 5,0 0 5,0 0 17,0 0 21,-21 68-8,15-57-2,2-6 0,1-3-2,3-2 10,0 0 12,0 0-6,0 0-3,0 0-17,0-9-27,0-10-1,20 1-131,1-1-110,5 2-216</inkml:trace>
  <inkml:trace contextRef="#ctx0" brushRef="#br0" timeOffset="69314.1455">16410 6613 631,'0'0'57,"0"0"-52,0 0 69,0 0 15,0 0-70,0 0-19,45-9-5,10 9 5,13 0 1,5 0 7,-11 0 4,-10 0-6,-14 0-5,-18 0 3,-11 0 1,-5 0-4,-4 0 0,0 0-1,0 0 0,0 3-2,0-1-4,0 0-6,0 0 1,0-2 6,0 0 5,0 0 0,0 0 4,0 0-4,0 0 5,0 0 9,0 0 2,0 0 1,0 0 1,0 0-4,0 0-4,0 0-3,0 0 2,0 0-1,0 0-8,-7 23-10,-7 14-18,-5 15 28,-6 12 39,7-1-15,1-6-14,5-1 0,3-1-3,3-3-2,3-4-5,3-2-11,0-5-72,0-5-36,0-9-46,0-15-131</inkml:trace>
  <inkml:trace contextRef="#ctx0" brushRef="#br0" timeOffset="69819.6281">17465 6541 558,'0'0'59,"0"0"16,0 0 18,0 0-70,0 0-23,0 0-23,-85 86 23,41-22 17,3 2 2,13-6-2,14-3-9,12-7-7,2-4 0,6-8 1,19-8-1,1-8 0,-1-10-1,-1-10 2,-3-2 7,0-2 3,0-20 4,-7-3-2,-10 4 11,-4 1 11,0 6-9,-23 6-23,-12 4-4,-12 4-8,-4 0 2,2 7-5,9 14-62,13 1-87,18-5-68,9-5-283</inkml:trace>
  <inkml:trace contextRef="#ctx0" brushRef="#br0" timeOffset="70147.6155">18091 6537 711,'0'0'97,"0"0"-34,0 0 13,0 0-5,0 0-71,0 0-3,13 12-33,-13 43 36,-8 14 10,-15 3 33,3-2-10,3-5-8,5-9-14,8-6-7,4-4-3,0-6 4,8-8-5,17-5-10,3-9-33,6-10-28,7-8-37,-5 0-48,-3-30-135</inkml:trace>
  <inkml:trace contextRef="#ctx0" brushRef="#br0" timeOffset="70321.778">18160 6852 345,'0'0'400,"0"0"-295,0 0 8,0 0-36,0 0-77,0 0-7,96-40-57,-51 33-19,-5 2-34,-11 3-21,-14 2-85</inkml:trace>
  <inkml:trace contextRef="#ctx0" brushRef="#br0" timeOffset="71775.6157">9628 10568 546,'0'0'41,"0"0"-35,0 0 37,0 0 14,0 0-34,0 0-16,-1 1-1,27-1 5,24 2 22,15-2 0,15 0-13,2 2-16,-4 3-4,-9 4-11,-7 8-70,-11 3-58,-13 4-83,-24 4-120</inkml:trace>
  <inkml:trace contextRef="#ctx0" brushRef="#br0" timeOffset="72210.0321">9856 10935 366,'0'0'165,"0"0"-120,0 0 16,0 0-11,0 0-38,0 0-8,112 0 2,-52 0 1,-6-5-5,-8 3-2,-3-1 0,-5-5-1,-5 0 0,-6-4-3,-7-7 1,-8-5-2,0-8 3,-5-10 1,-2-6 1,-5-7 2,0-3-2,0 3 0,-7 6 0,-2 13 6,0 10 25,5 8-10,-2 6 3,6 7 5,0 2-8,0 1-4,0 2-14,0 0-3,17 22-12,18 19 12,8 17 17,1 7 6,-8 12 5,-11-1-13,-15 0-11,-10-2 1,0-1-3,-17-5-1,-8-8-2,3-6-44,9-11-55,9-17-84,4-19-254</inkml:trace>
  <inkml:trace contextRef="#ctx0" brushRef="#br0" timeOffset="72733.9753">11684 10871 772,'0'0'41,"0"0"-41,0 0 0,0 0 7,0 0 11,142-103-16,-108 79 3,2-10-3,2-7-1,-2-13 1,1-10-2,-5-16-4,-5-8-11,-5 4-8,-7 9 19,-6 17 3,-4 16 2,-5 8 0,0 13 4,0 4 4,0 5-7,0 8 7,0 2-4,0 2-5,0 0-1,0 0-3,0 0-1,-14 9-1,-5 22 1,-10 19 5,0 15 11,4 14 11,5 6 20,11-3-19,9-4-10,0-8 0,11-8-5,16-9-4,6-11 0,3-8-4,0-8-2,2-10-10,-3-8-26,5-8-30,1-6-60,-6-32-274</inkml:trace>
  <inkml:trace contextRef="#ctx0" brushRef="#br0" timeOffset="73221.419">12519 10132 637,'0'0'12,"0"0"-12,0 0-8,0 0 8,0 0 19,64 136 11,-53-78-1,-5 1-14,-3-3-5,-3-7-5,0-4 0,0-11-4,-7-11 0,-2-7 0,3-9 2,-1-7-1,3 0 13,-1-5 24,2-27-9,3-21-29,0-13-1,0-4-13,16 2-17,6 15 11,5 18 19,-2 14 1,-1 14 8,0 7 7,6 0-10,0 19-2,2 18 13,-7 9 14,-8 2 3,-5 2-7,-8-2-1,1 1-4,-5-3-16,0-4-6,2-3 0,0-4-78,7-3-50,4-13-69,5-14-183</inkml:trace>
  <inkml:trace contextRef="#ctx0" brushRef="#br0" timeOffset="73641.8372">13214 10208 639,'0'0'31,"0"0"-26,0 0 41,0 0-12,0 0-16,0 0-11,91-80-4,-57 84 3,-5 20-1,-4 13 4,-4 5 5,-7 5-3,-12 4 0,-2-1-5,0-1-3,-14-2 3,-9-4-1,4-10-4,4-5 2,3-7-3,6-11 2,4-5-1,2-5 5,0 0 6,0 0 9,0 0-2,0 0-1,8 0-10,21 0-6,11 0 0,5-5-2,-1-5 0,-5 2-7,-10 2-15,-10 1-6,-3 2-17,-7-4-31,-5 1-76,-4-6-268</inkml:trace>
  <inkml:trace contextRef="#ctx0" brushRef="#br0" timeOffset="74109.2587">14925 10031 818,'0'0'41,"0"0"-41,0 0 21,0 0-8,121-34-13,-43 34-9,4 0-6,-4 0-30,-13 14-46,-24 6-81,-24 5-128</inkml:trace>
  <inkml:trace contextRef="#ctx0" brushRef="#br0" timeOffset="74273.6414">14963 10418 555,'0'0'157,"0"0"-155,0 0 60,0 0 16,0 0-61,172 3-15,-97-13-2,2 0-17,-14-2-92,-8-3-130</inkml:trace>
  <inkml:trace contextRef="#ctx0" brushRef="#br0" timeOffset="74790.5714">16613 9777 622,'0'0'44,"0"0"-44,0 0-3,0 0 0,0 0 3,0 0 10,-2 48 2,0-38-4,-2-3 4,3-5 1,1-2-3,0 0 6,0 0 26,0 0 9,0 0-4,0 0-3,0 0-20,0 0-1,0 0 9,0 0-14,0 0-15,0 0-3,0 0-4,0 0-2,-2 2-41,-1 6-150,3-4-101</inkml:trace>
  <inkml:trace contextRef="#ctx0" brushRef="#br0" timeOffset="75390.5778">17072 9571 662,'0'0'41,"0"0"-41,0 0 43,0 0-13,0 0-30,0 0 0,81 30 0,-17-18 10,12-3-4,0-2-4,-7-5 0,-8-2-1,-11 0 4,-16 0 13,-18 0-1,-10 0 11,-3 0 7,-3 0-9,0 0-11,0 0-11,0 0-4,0 0 0,0 0-2,0 0-2,0 0 2,0 0 2,0 0 0,0 0 1,0-4-1,0-1 0,-6 5 0,0-5 9,2 3 2,-1 0 2,3 2 5,0 0-4,-5 0-14,-4 9-10,-10 22 7,0 13 3,-4 12 27,3 5 6,4-1-17,4-2-6,1-2-2,2-4-7,2-2-1,0-2-57,0-1-61,0-3-53,3-10-115</inkml:trace>
  <inkml:trace contextRef="#ctx0" brushRef="#br0" timeOffset="75809.2371">18049 9631 544,'0'0'76,"0"0"-25,0 0 33,0 0-17,0 0-32,0 0-33,49-70-2,-51 80-22,-29 24 10,-12 17 12,-6 10 41,4 8-8,7 1 1,16-7-10,11-2-20,9-13-2,2-7-2,9-12-2,13-7-9,9-10-9,3-12 11,1 0 6,1-5-7,-3-24 7,-7-7 1,-9 0 2,-14 4 0,-3 3 6,-30 12 9,-30 8-15,-16 6-3,0 3 0,14 5 0,17 22-50,23-3-122,17-5-143</inkml:trace>
  <inkml:trace contextRef="#ctx0" brushRef="#br0" timeOffset="76216.4834">18952 9448 642,'0'0'135,"0"0"-129,0 0 11,0 0-14,0 0 32,-10 123 29,-12-61-4,0 2-9,-2 2-13,8 1-21,4-4-13,8-3 0,4-5-1,0-11-2,2-10-1,12-10-14,1-10-17,8-6-21,8-8-26,6-1-67,9-32-147</inkml:trace>
  <inkml:trace contextRef="#ctx0" brushRef="#br0" timeOffset="76373.5703">18862 9775 599,'0'0'203,"0"0"-143,0 0-5,0 0-55,0 0-23,153-3-66,-87-2-135,-15-2-334</inkml:trace>
  <inkml:trace contextRef="#ctx0" brushRef="#br0" timeOffset="77587.3449">8693 12988 222,'0'0'206,"0"0"-192,0 0 24,0 0 37,0 0-9,0 0-22,0 0-7,-31 0 9,31 0 11,0 0-8,4-3-17,21-2-16,13-4-10,15 2 3,16-1-5,12 2-1,6 6-3,-8 0 0,-5 0-15,-15 21-42,-23 5-61,-20 13-39,-16 0-51,-8 8-82</inkml:trace>
  <inkml:trace contextRef="#ctx0" brushRef="#br0" timeOffset="77971.5474">8893 13387 439,'0'0'17,"0"0"-5,0 0-12,0 0 57,128 56-13,-70-54-19,-3-2-2,-6 0-16,-7-15-3,-5-11 3,-6-9-5,-5-13-1,-6-8 0,-11-9 2,-9-7-3,0-6 0,0-1-4,-13 1 4,-3 10 6,7 15 28,5 12 6,2 17 4,2 10 5,0 6-29,0 8-20,8 0-12,26 12 12,11 30 12,-1 15 17,-5 9 5,-16 8-10,-12 4-14,-11 6-8,0 4 4,-24 1-2,-7-4-4,0-6-19,8-7-77,10-14-80,9-23-171</inkml:trace>
  <inkml:trace contextRef="#ctx0" brushRef="#br0" timeOffset="78353.5566">10597 12513 277,'0'0'381,"0"0"-345,0 0 3,0 0 24,0 0-37,0 0-23,80-19-1,-60 77 15,-9 21 36,-11 11-13,0 12 6,-6 9-15,-11 1-5,4-2-16,5-5-4,6-13-6,2-15 1,0-14 0,19-17-1,16-12 0,11-11 3,9-14-3,3-9-8,-2 0-31,-5-9-66,-12-21-77,-20-11-181</inkml:trace>
  <inkml:trace contextRef="#ctx0" brushRef="#br0" timeOffset="78549.2646">10708 13122 737,'0'0'94,"0"0"-59,0 0 63,0 0-34,0 0-64,0 0-9,161-118-9,-75 96-34,-1 6-35,-11 6-86,-19 4-137</inkml:trace>
  <inkml:trace contextRef="#ctx0" brushRef="#br0" timeOffset="78767.7344">11372 12923 560,'0'0'275,"0"0"-244,0 0 44,0 0-12,0 0-63,0 0-12,123-68-16,-74 67-24,-5 1-44,-15 4-85,-15 16-66</inkml:trace>
  <inkml:trace contextRef="#ctx0" brushRef="#br0" timeOffset="78923.5346">11383 13249 586,'0'0'77,"0"0"-36,0 0 73,0 0-51,0 0-56,157-19-7,-84 6-6,-4 4-31,-11 4-86,-11 0-101</inkml:trace>
  <inkml:trace contextRef="#ctx0" brushRef="#br0" timeOffset="79682.0596">13325 13138 450,'0'0'19,"114"0"-18,8-5 82,51-14-12,36-5-26,29 0-13,14-2 7,-7 3 13,-11 3-17,-31 7-19,-40 3-12,-43 4-4,-38 2 8,-28 2-1,-19-2-4,-16 4-2,-13-2-1,-6 0-18,0 2-54,0 0-77,-25-3-163</inkml:trace>
  <inkml:trace contextRef="#ctx0" brushRef="#br0" timeOffset="80222.1226">13854 12589 496,'0'0'129,"0"0"-123,0 0 6,0 0 29,66-136-21,-16 78-15,4-9-3,-3-7 2,-3-7-1,-10-5 5,-9 0-7,-11 8 1,-10 10-2,-8 15 1,0 16-1,0 7-1,0 7 1,-13 9-2,-2 6 1,-3 7-2,-4 1-5,-3 9 2,-6 30 6,0 21 0,0 15 28,4 10 3,11 6 19,9-6-9,7-4-9,5-13-6,25-8-23,10-10 2,8-10-2,1-8-3,2-11-11,2-12-51,-1-9-72,-8 0-120</inkml:trace>
  <inkml:trace contextRef="#ctx0" brushRef="#br0" timeOffset="80671.542">14539 12039 331,'0'0'231,"0"0"-206,0 0 30,0 0 27,0 0-51,0 0-31,-2 4-11,12 28 11,0 8 13,-5 3 17,-5-1-9,0-2-15,0-4-3,0-2 0,0-7-2,0-8 0,0-9-1,0-5 0,0-5 0,0 0 2,0 0 13,0-23 5,14-17-18,7-10-2,9 0-11,-4 8-12,-1 14 23,-7 16 2,-9 8 6,0 4 0,-3 0-8,4 9 0,0 7 18,-3 5-2,-1 0 7,2 4-6,-2 1-9,3 6-2,5 4-6,3 4-15,10 0-78,2-6-103,6-12-146</inkml:trace>
  <inkml:trace contextRef="#ctx0" brushRef="#br0" timeOffset="81045.5961">15046 11885 610,'0'0'22,"0"0"23,0 0 23,0 0 4,118-64-53,-74 77-11,1 22 3,-5 9-6,-11 8-4,-11 6 2,-13 4-1,-5 0 4,-7-3 0,-22-5-5,0-9 4,-1-4 1,9-13-2,8-12 3,5-8-6,6-8-1,2 0 4,0 0 8,0 0 6,0 0 7,0 0-9,29 0-16,16-1 1,18-10-2,10 1-3,2 2-24,1 0-25,-8 6-46,-15 2-35,-18 0-70</inkml:trace>
  <inkml:trace contextRef="#ctx0" brushRef="#br0" timeOffset="81803.2857">14103 13772 624,'0'0'36,"0"0"0,0 0 2,0 0-38,0 0 4,0 0-2,9 46 16,-9-27 0,0-5 1,0-1-4,0-9 2,0 0 2,-3-4-6,3 0 21,0 0 29,-2-12 7,2-18-55,0-10-15,0-3-38,7 5-69,7 9-56,1 11-127</inkml:trace>
  <inkml:trace contextRef="#ctx0" brushRef="#br0" timeOffset="82335.9007">14504 13415 754,'0'0'80,"0"0"-63,0 0 81,0 0-34,0 0-64,0 0-16,70-18 14,-8 18 2,3 0-1,-3 0-3,-11 0-3,-16 0 3,-10-2-1,-11 2 4,-8-3 1,-6 3 4,0 0 1,0 0 0,0 0 3,0 0-5,0-1 0,0 1-3,2 0 2,-2-4-1,0 0 3,0 2 2,0 0-6,0 0 6,0 2 6,0 0-5,0 0-7,0 0-5,0 24-4,-10 18 9,-11 14 14,2 14 14,-4-1 16,5 1-17,5-2-14,3-4-10,6-4-1,4-3-2,0-10-52,0-6-70,14-11-59,11-21-65,4-9-217</inkml:trace>
  <inkml:trace contextRef="#ctx0" brushRef="#br0" timeOffset="82772.2358">15490 13367 355,'0'0'266,"0"0"-221,0 0 56,0 0-51,0 0-50,0 0 0,-106 109 30,52-34 23,8 1-6,12 1-9,17-9-29,17-6-6,0-13 2,10-8-5,15-10-1,4-14-3,3-9 0,2-8 4,-3 0 4,2-30 5,-1-8-9,-8-6 0,-9 1 0,-10 4 3,-5 9-3,-7 12 6,-24 10-6,-16 8-2,-11 0-2,-1 24 0,5 8 0,11 2-12,21 2-99,20-12-118,2-12-251</inkml:trace>
  <inkml:trace contextRef="#ctx0" brushRef="#br0" timeOffset="83169.4117">16595 12731 682,'0'0'171,"0"0"-95,0 0 45,0 0-58,0 0-50,0 0-13,78-16-4,-9 16 1,4 0-42,-7 0-49,-18 0-85,-19 4-91,-24 20-235</inkml:trace>
  <inkml:trace contextRef="#ctx0" brushRef="#br0" timeOffset="83349.3714">16595 13214 847,'0'0'39,"0"0"46,0 0-22,0 0-63,127-67-1,-67 46-18,-6 5-48,-14 7-20,-11 0-26,-11 6-110</inkml:trace>
  <inkml:trace contextRef="#ctx0" brushRef="#br0" timeOffset="90215.2659">18528 12424 396,'0'0'1,"0"0"0,0 0 31,0 0 1,0 0-5,0 0 15,0 0-10,35-110 4,-28 101-18,-3 0 9,-2 6 5,-2 0 0,0 3-2,0 0-23,0 8-8,-15 31-4,-16 14 4,-4 17 28,8 5-8,11-5-8,14-7-2,2-8-6,9-6-1,25-12-1,10-9 2,5-11-1,2-16 4,-5-1 1,-3-12-2,-5-17 0,-6-12 1,-5-13 2,-10-11 1,-6-14-7,-11-2 2,0 11-3,-5 12-1,-24 14 25,-5 15-15,-5 6-11,-3 11-1,3 10-5,8 2-13,10 2-49,5 24-41,11 4-24,5 2-60,11-2-210</inkml:trace>
  <inkml:trace contextRef="#ctx0" brushRef="#br0" timeOffset="90628.9259">19392 12320 644,'0'0'70,"0"0"-67,0 0 12,0 0-5,0 0 3,0 0 10,4 65-1,-4-50-3,0-3 0,0-6 8,0-2 6,0-4 2,0 0 16,0 0 13,0 0 3,0-13-9,0-8-35,0-4-21,0 1-1,0 5-1,0 7-18,0 9-83,8 0-113,3 3-197</inkml:trace>
  <inkml:trace contextRef="#ctx0" brushRef="#br0" timeOffset="91377.7589">20472 12371 68,'0'0'597,"0"0"-577,0 0-11,0 0 43,96-107-7,-84 90-20,-4-4-19,-6 1 0,-2-4-4,0-3-2,-6 0 0,-21 0-1,-14 9 0,-10 6-6,-11 12 4,-6 0 3,-3 16 0,9 19 7,8 3 10,12 6 1,18 2-8,13 0-7,11-3-3,2-6 4,27-4-1,15-13 6,14-8-4,2-10 4,5-2-3,-9-9 3,-12-16-5,-3-8 2,-8-4-6,-6-9-1,-8 5-6,-7 3-1,-8 6 1,-4 10 5,0 5 2,0 7 0,0 5 0,0 3 0,0-1 0,0 3-1,0 0 1,0 0 0,0 0-1,0 0 2,0-1 0,-6 1-1,-8-3-2,8 3 2,1 0 0,2 0 0,3 0 0,0 0-1,0 24 1,0 13 2,0 13 28,14 4 24,2 2 0,-5 1-20,-9-1-24,-2 2 0,-4-3-6,-30 1-4,-8-1 0,-7-1-52,-3-4-101,-1-10-110,0-7-366</inkml:trace>
  <inkml:trace contextRef="#ctx0" brushRef="#br0" timeOffset="96829.2377">21270 12360 363,'0'0'33,"0"0"-3,0 0 23,0 0-12,0 0-17,0 0-8,0 0 13,95-64 0,-83 61 3,-5-4 4,-5 5-6,-2 0-4,0 0 4,0 1-1,0-5-12,0 6-17,-16 0-5,-21 0-3,-8 0 5,-11 17 1,4 3-2,13 2 4,10 2 0,12-2-10,11 2 7,6-2-5,2 0 4,37 3 4,11-2 0,11 4 4,1-1-2,-6 0 1,-9 0-3,-16-4-4,-14-2-14,-12 0 2,-5-1 7,-7-4 2,-31 2 4,-9-3 3,-6 1 9,4-3-8,8-4 2,7-4-1,2-4-1,12 0 5,4 0 1,12 0 2,4 0 13,0 0 6,0 0-9,31-4-5,19-11-12,16-5-2,15-1 0,1 1 4,0 0-3,-7-3 0,-9 2 0,-6-1-1,-11-4 0,-6-4 0,-12-5 3,-6-2 0,-8-2-3,-8 4-2,-4 4 1,-3 7-1,-2 7-1,0 10 0,0 7-2,-29 0-7,-12 16 7,-7 16 5,-4 8 11,12 0 8,11-6 2,15-1 0,12-8-7,2-1 3,34-5-8,26-4 1,15-8 3,9-7-13,-2 0-37,-4 0-62,-5-16-55,-6-7-141</inkml:trace>
  <inkml:trace contextRef="#ctx0" brushRef="#br0" timeOffset="97241.7787">22527 12308 439,'0'0'72,"0"0"-15,0 0 20,0 0-33,0 0-22,0 0 8,0-29 20,0 29-4,0 0-12,-11 0-21,-17 0-8,-13 17 0,-13 19 26,0 6 13,10 5 8,13-4-27,22-3-2,9-3-10,32-5-9,41-12 6,27-12-10,14-8-11,-3-5-54,-21-20-36,-28-3-25,-24 0-38,-23-2-81</inkml:trace>
  <inkml:trace contextRef="#ctx0" brushRef="#br0" timeOffset="97521.3264">23084 12494 918,'0'0'129,"0"0"-126,0 0-3,0 0-4,0 0-115,0 0-134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2-09T08:03:03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 7303 311,'0'0'89,"0"0"-54,0 0 9,0 0 17,0 0-20,0 0-16,0 0-13,0-8-2,0 6 35,0 2-11,0 0-19,0 0-6,0 0-4,0 0-5,0 0 0,0 20-6,0 9 6,0 10 0,0 1 9,0 4 1,-8-2 4,-2 1-9,1 1-1,-1 0-3,-2-2 1,3-2-1,1-4 1,2-8-2,3-8 0,0-8 2,1-6-2,-1-1 0,3-5 1,0 0 5,0 0 7,0 0 20,0-17 35,0-15-31,5-11-36,13-6 1,5-4 2,-2-2-4,6-3-20,0 2 0,0 1-14,-5 11 20,-1 12 14,-11 6 5,-1 8-2,-2 8 1,-2 4 9,-3 3 7,-2 3-4,2 0-16,0 0-6,3 0-16,1 17 7,3 12 9,3 12 6,-4 2 0,-1 2 10,2 0-7,-1-2-1,4 2 4,-4-3-2,4-2 2,-5 3-6,-3-4-62,-4-3-54,0-6-77,0-11-319</inkml:trace>
  <inkml:trace contextRef="#ctx0" brushRef="#br0" timeOffset="892.5563">824 7696 679,'0'0'98,"0"0"-38,0 0-25,0 0-10,0 0-12,0 0-13,165-114-5,-94 97-22,-1 5-9,-10 0-10,-10 3-9,-9 1-7,-14 1-24,-10 1 58,-8 2 28,-8 3 3,3-2 32,-4 3 19,2-1-14,1 1-1,-1 0-2,0 0-22,-2 0-3,2 0-12,0 0-2,5 0-7,4 15 4,0 7 5,0 3 2,-4 1-1,-4 2 1,-1-1 3,-2-4-2,0-5-3,0-4-1,-9-6 1,4-4 1,-2-2-1,3-2 6,-2 0 11,-4-11 32,1-12-11,5-5-30,4-2 7,0 0-2,9-1 3,13 6-16,5 2 0,-2 9 0,2 8-1,-8 5 0,-3 1-2,-1 0-2,-3 11-1,-1 11-4,-3 5 8,-3 4-4,0 4-2,-5-1 3,0 0 5,0-6 0,0-7-3,0-7-18,4-11-8,1-3 23,5 0 6,13-17 22,8-20-15,7-13-5,0-4-4,-4 1 1,-5 7-15,-8 8 11,-7 13 1,-9 8 5,-5 8-1,0 2 0,-14 5-4,-10 0 3,-4 2-1,4 0-3,2 0-2,5 11 5,7 0-3,3 1 2,5 0 0,2 2-3,0 2 3,2 3-4,23 1 3,2 2 4,4 2 3,-6-2-3,-6 2-3,-5-2 3,-7-1-1,-7 0 0,0-1 2,0-3-1,-9 6 0,-10 0 2,-7 2-2,-3-1-10,0-8-108,10-14-259</inkml:trace>
  <inkml:trace contextRef="#ctx0" brushRef="#br0" timeOffset="1133.8125">2148 7335 803,'0'0'106,"0"0"-80,0 0-26,0 0-5,0 0 5,45 112 10,-43-52-3,-2 5-6,-6 3 2,-26 6-2,-16-2-1,-18-2-15,-12-5-59,-5-14-31,6-16-72,8-17-259</inkml:trace>
  <inkml:trace contextRef="#ctx0" brushRef="#br0" timeOffset="1546.5121">675 7250 433,'0'0'130,"0"0"-104,0 0 15,0 0 6,0 0-9,0 0-34,-4-19-4,-17 53-9,-8 22 9,-9 23 19,-4 16 23,2 9 3,9 3-15,12-3-24,19-3-2,0-13 2,39-12-6,23-10-2,14-16-54,6-13-39,-4-22-98</inkml:trace>
  <inkml:trace contextRef="#ctx0" brushRef="#br0" timeOffset="15758.4218">5871 8129 135,'0'0'289,"0"0"-240,0 0-44,0 0 45,0 0 14,0 0-27,0 0-23,-9 0-8,9 0 30,0 0-2,0 0-1,0 0 1,0 0-7,0 0-4,0 0 6,0-5-6,0 0-11,15-3-12,8 1 1,6 4-3,4 1 2,5 2-5,0 0 4,-7 8-2,-2 18-7,-9 11-6,-7 7 9,-1 3 6,-11 3-4,-1-1 2,0-3 3,-15-6 0,-9-8 2,-3-4-1,5-8-1,9-6 1,3-6-1,8-6 1,2-2 2,0 0 3,0 0 9,0 0 18,0 0-2,0-12-14,7-8-11,15-8-4,7-4 1,9-6-3,5-6-1,1-3-6,1 4-3,-3 2-5,-9 10 11,-10 6 4,-12 7 0,-9 6 3,-2 6-2,0 2-1,0 2-7,0 2 0,-7 0 2,-6 0-5,2 0 5,0 0 2,-3 0 0,1 6 0,-4 6 1,3 8-1,-7 3-1,4 7 4,3 4 7,6 1 3,3 2-1,5-5-1,0-4 3,0 0-3,9-2-2,9 1 3,5-1 3,-3-5-6,2-5 3,-5-4-4,-1-2-3,0-4-2,-1 0-7,3-4-71,0-2-130</inkml:trace>
  <inkml:trace contextRef="#ctx0" brushRef="#br0" timeOffset="16516.3403">6865 8288 428,'0'0'90,"0"0"-67,0 0 51,0 0 8,0 0-34,0 0-5,0 0-12,-5-18-4,5 18 8,0 0-5,0 0-14,0 0-1,0 0 3,0 0-6,0 0 0,5 0 7,26 0-10,18 0-4,9 0-4,0 0 0,-6 5 0,-10 6-1,-7 1-26,-10 1-23,-13 1-90,-12-2-56,-4 0-160</inkml:trace>
  <inkml:trace contextRef="#ctx0" brushRef="#br0" timeOffset="16744.4542">6870 8514 396,'0'0'312,"0"0"-280,0 0 26,0 0 52,0 0-67,0 0-43,148 0 0,-101 0-1,-4 0 1,-9 0 0,-8 0-14,-6 0-32,-10 0-6,-6 6-21,-4-2-67,0 0-75,0-4-139</inkml:trace>
  <inkml:trace contextRef="#ctx0" brushRef="#br0" timeOffset="19472.3188">8082 8243 124,'0'0'235,"0"0"-197,0 0-31,0 0 23,0 0 4,0 0-20,0 0-7,7 2 3,-7 0 3,2-2-1,-2 0-5,0 0-2,0 0-2,0 0-1,0 0 4,0 0-4,0 0 3,0 0 0,0 0-3,0 2 0,0-2-2,1 0 2,-1 0-2,0 0 2,0 0 0,0 0 3,0 0 3,0 0 9,0 0 4,0 0 0,3 0-4,-1-6-15,3-2 0,-5 1-2,0 0 0,0 5 0,0 0 0,0 0 2,0 1-2,0-5 0,0 3-2,-11 1-1,-5 2 2,-4 0-1,-6 0 2,-6 5 8,-5 16 32,-2 7-2,-1 3 7,5 3-21,6 0 0,8 0-15,8 2 19,7 2-10,6 0-1,0-2 13,9-2-9,22-5-2,3-8 1,6-5-11,0-9-3,2-5-3,3-2-3,3 0-37,4-7-104,-1-13-127</inkml:trace>
  <inkml:trace contextRef="#ctx0" brushRef="#br0" timeOffset="20034.7428">8367 8499 772,'0'0'80,"0"0"-46,0 0 26,0 0-15,0 0-29,0 0-16,69-29 0,-32 17 0,-4-2 1,-5-3 1,2-4-2,-4-2 2,-4-2-2,-1-4-8,-6 3-4,-3 2-1,-10 2 13,-2 7-7,0 2 3,-9-1-3,-18 6-2,-6 0 5,-3 8-4,4 0 7,3 0 0,2 24 1,4 6 1,-6 13 18,4 3 2,2 0 9,7-2-5,10-6-4,6-4-12,0-2-1,9-6 0,16-4 6,3-3-6,11-5-3,1-4 0,6-6 2,3-3-7,9-1-10,3 0-84,1-12-207</inkml:trace>
  <inkml:trace contextRef="#ctx0" brushRef="#br0" timeOffset="20337.1855">8994 8071 447,'0'0'375,"0"0"-317,0 0 22,0 0-6,0 0-49,0 0-25,118-42 1,-60 40-3,3 2-4,-11 0-27,-9 0-71,-15 0-111,-8 0-152</inkml:trace>
  <inkml:trace contextRef="#ctx0" brushRef="#br0" timeOffset="20994.1403">9618 7708 548,'0'0'72,"0"0"-33,0 0 9,0 0-21,0 0 0,0 0-27,35-25-12,-35 50 7,0 9 5,0 8 27,-2 4 10,-15 5-3,1-1-13,-2-2 0,4-4-11,-1-3-4,4-10-4,2-9 1,5-6 0,-1-10-1,5-6 1,0 0 11,0 0 6,0-22 12,18-12 6,16-14-37,6-4-1,2-4-5,1 6-1,-8 3-6,-4 13 11,-7 10-1,-5 8 2,-8 9 4,-4 2-3,-5 5 20,-2 0-11,0 0-10,0 0-2,0 0-7,0 5-3,0 10 2,-9 9 6,-14 7 2,1 0 0,-4 0 2,6-4 0,-1-3 0,5-3 0,3-5 2,5-4-2,0-3 0,4 1 0,2-2 0,2 4 0,0-1 4,11 1 7,21 6 3,5-1-5,5 2-7,1-5 2,-5 2-4,-8 0-51,-9-2-111,-8-1-100</inkml:trace>
  <inkml:trace contextRef="#ctx0" brushRef="#br0" timeOffset="21406.6108">10240 7638 139,'0'0'469,"0"0"-400,0 0-5,0 0 24,0 0-17,0 0-49,10-23-22,-10 33-12,0 17-14,-3 11 26,-16 7 23,1 1 13,1 3-5,0-1-13,3-1-1,2-3-12,6-7-1,6-8-3,0-7 4,0-6 2,22-6-7,9-8-1,8-2-43,3 0-122,-2-19-176</inkml:trace>
  <inkml:trace contextRef="#ctx0" brushRef="#br0" timeOffset="21587.5738">10207 7832 827,'0'0'159,"0"0"-78,0 0-21,0 0-26,0 0-34,129-64-10,-69 64-67,-5-4-91,-8-2-199</inkml:trace>
  <inkml:trace contextRef="#ctx0" brushRef="#br0" timeOffset="24722.1089">11283 8223 458,'0'0'50,"0"0"-42,0 0 37,0 0-9,0 0-16,0 0-17,-7-16 1,7 14 6,0 2 13,0 0 6,-2 0-9,-4 0-7,-6 0-8,-5 0-5,-10 0 1,-9 0 1,-9 3 3,-6 17 7,-2 1 7,1 7 12,13-4-22,10 0-4,13-2-4,8-1 1,8 3-1,0 0-1,12 4 0,19 0 2,6-1 0,-4 0-1,-2-3 0,-2 0-1,-7-2 0,-4-1-1,-7-2 1,-6-3-4,-5 0 2,0 1-4,-14-4 4,-15-3 2,-2 1 0,-4-8 2,3-1-1,-3-2 2,2 0-1,8 0-1,0-9 3,12-8 4,-1 1 11,5 2-1,5 7-6,2 0 15,2 5 2,0 2-16,0-2-3,0 2-2,0 0-2,0 0-6,0 0 1,0 0 4,0 0 7,15 0 9,18-1-19,15-1-2,5 0-3,0 2-12,3-3-45,-1-1-50,-3 1 17,-5-8-27,-6 0 20,-10-6-14,-10-1 8,-7 2 95,-5 0 11,-7 6 48,-2 5 14,0 2 33,0 3-46,0 0-11,0 0 2,0 0-5,0 0-13,0 0-5,0 0-8,0 3-9,0 11 2,0 3 15,0 7 26,0 3-15,-4-2-3,-1 3-11,1-1-8,-1-1 0,3-1 0,2 1-6,0-5-50,0-7-60,0-5-145</inkml:trace>
  <inkml:trace contextRef="#ctx0" brushRef="#br0" timeOffset="24963.1371">11600 8325 609,'0'0'102,"0"0"-86,0 0 20,0 0 14,0 0-47,0 0-3,0 3-58,0 16-73,-2 2-175</inkml:trace>
  <inkml:trace contextRef="#ctx0" brushRef="#br0" timeOffset="25418.3985">11648 8532 614,'0'0'207,"0"0"-186,0 0 38,0 0-18,0 0-34,0 0-7,88 26 0,-70-2-3,-6 4 2,-7 0-1,-5 2-4,0-2 2,0-3 0,-11-6 0,-7-1 3,-4-6-3,4-7 2,0-5 2,5 0 4,4 0 2,4-14 4,5-11 0,0-6-4,5-3-1,19-2-5,6 2-3,4 9-1,-3 11 2,-2 9 0,-6 5-3,-2 0 5,-9 0 6,-2 12-5,-3 5 3,-3 3 0,-4 2-1,2 2-3,-2 2 2,0-1 1,0 3-3,0 2-7,0 0-97,0-6-126</inkml:trace>
  <inkml:trace contextRef="#ctx0" brushRef="#br0" timeOffset="26124.4587">12458 8267 568,'0'0'32,"0"0"-32,0 0 7,0 0 1,0 0 8,-103 111 72,59-48-12,2 2-24,5-1-16,11 1 8,10-2-1,10 2-11,6-5-25,11-4-2,24-8 1,12-8-6,0-10-22,2-12-67,-3-8-68,-3-10-145</inkml:trace>
  <inkml:trace contextRef="#ctx0" brushRef="#br0" timeOffset="26754.5523">12718 8502 432,'0'0'66,"0"0"-12,0 0-25,0 0 46,0 0-47,0 0-10,18-32 17,-18 32-4,0 0-20,0 0-11,0 15-1,0 11 1,0 11 40,-10 5-12,-4-1 0,2-4 10,-1 2-10,6-6-20,1-3-2,4-3-2,2-9 0,0-5 1,0-8 2,17-5-7,6 0-14,8-5-9,4-24-28,0-7 0,-2-1 10,-6 7-34,-10 12 64,-7 13 11,-4 3 23,-6 2-18,2 0-5,1 11 0,3 14 18,-2-1 0,3-2-11,0-5-1,4 0-5,-2-7 4,5-2 1,-2-8-1,5 0 5,2 0 12,4-20 24,1-9 1,1-10-25,-6-3 6,-2-2-13,-7 2 9,-1 5 12,-4 9-16,-5 8 6,0 6-26,-11 6-5,-21 8-12,-10 0-44,-5 8-65,11 10-68,16 2-390</inkml:trace>
  <inkml:trace contextRef="#ctx0" brushRef="#br0" timeOffset="27217.789">13523 8289 559,'0'0'87,"0"0"-23,0 0-6,0 0 9,0 0-31,0 0-35,9-14-1,-9 46-30,0 15 30,-9 9 39,-13 6 16,-1-6-23,4 0 5,-1-5-15,7-5-14,6-5-1,4-7-3,3-5 1,0-7-1,12-8-2,7-4-2,7-6-6,4-4-58,-1 0-110,-2-16-213</inkml:trace>
  <inkml:trace contextRef="#ctx0" brushRef="#br0" timeOffset="27415.8678">13405 8560 702,'0'0'201,"0"0"-125,0 0 23,0 0-29,0 0-36,0 0-33,54-14-1,-10 14-46,3 0-32,-9 0-133,-9 0-174</inkml:trace>
  <inkml:trace contextRef="#ctx0" brushRef="#br0" timeOffset="28083.2337">13864 8631 492,'0'0'204,"0"0"-174,0 0 50,0 0 32,0 0-62,0 0-44,58-3 2,-18-1-5,10 2 13,1 2-9,-2 0-6,-9 0-1,-13 0-2,-10 0-14,-10 0-29,-7 0-123,0 2-95</inkml:trace>
  <inkml:trace contextRef="#ctx0" brushRef="#br0" timeOffset="28352.0865">14054 8522 577,'0'0'82,"0"0"-23,0 0 41,0 0-5,0 0-37,0 0-20,0-25 0,0 25-11,0 0-20,0 0-7,0 14-15,-3 11 15,-1 9 7,-2 2 4,-3 3-8,1 1 3,-2 1-3,-1 6-1,-3-4-2,0 1-57,9-11-106,5-11-66</inkml:trace>
  <inkml:trace contextRef="#ctx0" brushRef="#br0" timeOffset="29056.0231">14761 8589 428,'0'0'80,"0"0"-39,0 0 13,0 0-6,0 0-27,0 0-9,11-32 3,-11 32 9,0 0-5,0 0 15,0 0-17,-7 0-14,-24 1-2,-12 19 7,-5 8 21,0 2 0,9 0-6,10 4-1,8-1-3,17-5-8,4-2-6,0-6 0,27-4 6,8-6-3,8-6 3,-3-4-9,-5 0-1,-3-12-2,-6-12-4,-5-4-2,-10-5 1,-11 1 4,-5-3-11,-26-6 9,-11 5 3,4 0 1,6 4 6,8 3 20,11 4-3,11 1 4,2 1 7,0-2-12,18 1-6,10 0-7,6 2-9,-1 5-3,-3 5-41,-7 0-47,-2 3-201</inkml:trace>
  <inkml:trace contextRef="#ctx0" brushRef="#br0" timeOffset="29523.0152">15200 8165 685,'0'0'91,"0"0"-16,0 0 23,0 0-58,0 0-22,87 118 10,-69-32 7,-13 15-7,-5 1 4,0 1-15,-20-8-4,-15-2-6,-16-12-4,-14-8-3,-14-12-18,-10-13-68,4-20-155</inkml:trace>
  <inkml:trace contextRef="#ctx0" brushRef="#br0" timeOffset="48008.3051">5530 10360 226,'0'0'222,"0"0"-188,0 0-23,0 0-3,0 0 13,0 0-17,0 0-1,48-27 23,-36 22 4,-1 3-9,2-1-16,5 3 0,11 0-5,5 0 0,8 0-2,0 0 2,0 0 1,1 0-1,-7 8 0,-9 10 0,-8 5 1,-11 6-1,-8 5-2,0 2-2,-12 4-3,-13 0 7,-4-6 0,5-4 1,2-9 1,8-7 0,3-7-2,7 0 6,2-5 12,2-2-6,0 2 21,0-2 7,0 0-4,0 0 21,0 0 2,0 0-6,0-2-19,17-12-33,8-7 1,5-2-1,6-7-2,5-6-13,5-3 7,4 3-14,-3 1 1,-11 12 7,-17 11 12,-12 4 1,-7 5 0,0 3-4,0-1-2,-18 1 2,-9 0-1,0 0 3,1 0 2,3 0 0,6 4 0,4 6 1,-1 6 1,1 6 5,-1 6 5,1 6 6,1 2-7,6-2 9,4 5 1,2-4-7,3 2-4,25-3 7,10-6-4,2-3-7,2-8-2,-2-5-4,-1-6-52,-2-6-150,-1 0-549</inkml:trace>
  <inkml:trace contextRef="#ctx0" brushRef="#br0" timeOffset="48615.6602">6843 10437 452,'0'0'193,"0"0"-175,0 0 22,0 0 52,0 0-13,0 0-42,-6-5-18,20 5 0,15 0-10,11 0-9,7 0 4,3 7-3,-2 5-2,-5 4-23,-7-2-120,-14 0-97</inkml:trace>
  <inkml:trace contextRef="#ctx0" brushRef="#br0" timeOffset="48839.8384">6907 10660 486,'0'0'262,"0"0"-235,0 0-5,0 0 75,0 0-33,0 0-56,96 9-8,-42-4 0,-5-2-5,-5 2-8,-13-1-4,-10-1-42,-8 2-8,-10-3-4,0 2-21,-3-4-128</inkml:trace>
  <inkml:trace contextRef="#ctx0" brushRef="#br0" timeOffset="51613.6928">8276 10215 339,'0'0'101,"0"0"-27,0 0-19,0 0-18,0 0-16,0 0-11,0 0-5,0 0 2,0 0 2,0 0-1,0 0-1,0 0 6,0 0 1,0 0-5,0 0 1,0 0 7,0 0-11,0 0-2,0 0-3,0 0 0,0 0-1,0 0 0,0 0 0,0 0 1,0 0 2,0 0 5,0 0 3,0 0-4,0-3-4,0 3-1,0 0-2,0 0 0,0 0 0,0 0 0,0 0 0,0 0 0,0 0 0,0 0 0,0 0 0,0 0 0,0 0 0,0 0 0,0 0 0,0 0 0,0 0 0,0 0-2,0 0 2,0 0-3,0 0 3,0 0 2,0 0-1,0 0-1,0 0 0,0 0-1,0 0 1,0 0 0,0 0 0,0 0 0,0 0-1,0 0 1,0 0 0,0 0 0,0 0 1,0 0-1,0 0 3,0 0-3,0 0 1,0 0 1,0 0 1,0 0 4,0-4 11,0 1 11,0-6-19,0-1-3,4 0-5,-2 0-2,1 3 3,-1 2 5,1 3 10,-3 2-9,0 0 8,0 0-9,0 0-8,0 0-1,0 0-11,0 12-19,-3 14 27,-17 6 2,-4 2 2,-1 3 3,-1-5-1,10-2-3,0-6 3,5-6-1,7-8 0,-1-4-1,5-1-1,0-5-2,0 3 3,0-3 0,0 2 1,9-2 0,11 0 0,9 0 3,5 0-4,1 0-5,1 0 5,-1 2 0,0 5-2,-3 8-3,-5 3 3,-6 6 0,-5 4-8,-8 3 6,-8-1 0,0 0 3,-18 0 0,-14-4 1,-5-1 19,-6-6-5,5-3 13,5-5-8,4-4-11,8-5 5,6-2-9,5 0 3,0 0 0,4 0-7,-1-9-6,7-8-81,0-1-185</inkml:trace>
  <inkml:trace contextRef="#ctx0" brushRef="#br0" timeOffset="51910.2406">8461 10131 650,'0'0'92,"0"0"-18,0 0 38,0 0-44,0 0-19,0 0-15,18-4-12,-1 4-8,12 0-8,16 0-4,4 0-2,-2 5-38,-3 3-64,-9-1-94,-12-7-210</inkml:trace>
  <inkml:trace contextRef="#ctx0" brushRef="#br0" timeOffset="53602.534">9146 10590 688,'0'0'105,"0"0"-103,0 0 43,0 0 37,0 0-51,0 0-22,26 7-5,0-7-4,7 0 1,2-3 1,-2-9-2,3-2 1,-4-1 0,0-1-1,-7-2-4,-8-2-2,-7-3 1,-8 2 3,-2 3-3,0 2 1,-4 2 1,-19 8-2,-10 4-2,-19 2 1,-6 0 6,-6 16 1,1 13 14,12 3 1,11 3 10,11 4-10,14-2 1,7 0 7,8-4-11,2 2-6,25-9 2,14-4-1,8-8-4,4-8 5,1-6 3,-2 0-9,-8-2-3,-2-9-17,-2-4-48,-4 1-74,-5-3-130</inkml:trace>
  <inkml:trace contextRef="#ctx0" brushRef="#br0" timeOffset="54502.725">9708 10113 469,'0'0'117,"0"0"-108,0 0 27,0 0 40,0 0-43,0 0-21,-8 0 11,8 0 4,0 0 9,0 0 4,0 0 1,0 0-8,0 0-8,16 0-10,22 2 0,13 0-15,5-1 2,-8 1-2,-11 0-1,-14-2 1,-7 2 2,-4-2-2,-8 0 0,1 0-1,-5 0 1,0 0-3,0 0-6,0 0-8,2 0-50,2 3-99,6-2-109</inkml:trace>
  <inkml:trace contextRef="#ctx0" brushRef="#br0" timeOffset="55139.4913">10525 9898 498,'0'0'56,"0"0"-38,0 0 41,0 0-2,0 0-26,0 0-8,33-80-15,-33 80 34,0 0-24,0 0-1,-2 0-11,-23 1-6,-10 20 5,-5 7 8,-2 6 7,10 0-11,10 2-3,11 3-2,9-7 2,2 5 1,7-9 0,17-5-2,9-5 6,-3-8-7,2-9 3,-4-1-1,-2 0 1,-3-11 2,1-16 3,3-5 9,-3-3 5,-4-6 4,-3 3 4,-11 1 1,-6 2-13,0 0-8,-14 1-2,-15 5-12,-5 9-2,1 6-3,2 9 3,5 5-41,10 0-73,10 22-68,6 3-148</inkml:trace>
  <inkml:trace contextRef="#ctx0" brushRef="#br0" timeOffset="55471.9778">11075 9881 587,'0'0'167,"0"0"-110,0 0-16,0 0-22,0 0-17,0 0-2,3-3 0,-6 11 0,-1-6 6,2 0 6,0-2 2,2 0 8,0 0 19,0 0 1,0 0 0,0 0-14,0 0-14,0 0-14,0 0-113,0 2-264</inkml:trace>
  <inkml:trace contextRef="#ctx0" brushRef="#br0" timeOffset="55867.9194">11075 9881 701,'164'-152'91,"-135"140"-6,6 6-30,1 4-39,-1 2-14,-1 0 0,-7 24-2,-5 6-3,-5 8-1,-9 5 0,-8 1-1,0 2-6,-12-2 6,-15-2 1,-2-6 4,0 0 3,-1-8-2,3-4-1,2-6 1,5-5 5,9-6 0,3-4 4,4-2-1,4-1 29,0 0 2,0 0-1,0 0-15,4 0-5,19 0-3,11 0-16,10 0 1,8 0-1,-5 0-3,-6 0-38,-4-1-64,-10-3-172</inkml:trace>
  <inkml:trace contextRef="#ctx0" brushRef="#br0" timeOffset="56443.875">11850 9735 456,'0'0'133,"0"0"-43,0 0-9,0 0-11,0 0 0,0 0-35,10-36-16,-10 36-11,2 0-2,-2 0-6,0 0-4,0 6-14,0 12 4,-8 6 13,-8 4 1,1-2 1,2 1 2,3-4-2,4-2 0,3-1 4,3-5-2,0-3 0,0 1-3,9-4 6,14 0-3,6-1 3,2-1-5,-4 6-1,-5 1-1,-7 5-3,-5-4 3,-1 2-4,-9 0 5,0 1-4,-3 0 4,-21 1 8,-10-3 6,-5-3 5,-2-3-6,1-2-7,7-2-6,10-6-16,14 0-94,9 0-135</inkml:trace>
  <inkml:trace contextRef="#ctx0" brushRef="#br0" timeOffset="56611.7788">11896 9731 727,'0'0'189,"0"0"-110,0 0 14,0 0-54,0 0-39,0 0-1,157-44-24,-105 44-74,1 0-157</inkml:trace>
  <inkml:trace contextRef="#ctx0" brushRef="#br0" timeOffset="57164.3647">12562 9629 448,'0'0'148,"0"0"-52,0 0-3,0 0 10,0 0-49,0 0-36,12 4-18,-12 31 0,-4 12 21,-17 7 11,-3 9 1,-2-2-14,8-3-9,1-1 2,7-15-3,8-6-5,2-5-2,0-12-2,19-1 7,14-8 2,12-8-9,6-2-38,7-7-113,-6-17-285</inkml:trace>
  <inkml:trace contextRef="#ctx0" brushRef="#br0" timeOffset="57323.6523">12514 9846 805,'0'0'107,"0"0"-92,0 0-15,140-14-7,-87 14-117,-5 0-194</inkml:trace>
  <inkml:trace contextRef="#ctx0" brushRef="#br0" timeOffset="58673.532">10943 9906 447,'0'0'145,"0"0"-80,0 0 8,0 0-15,0 0-18,0 0-16,0-6-4,0 6-9,0 0-8,0 0-3,0 0-7,0 0 1,0 0 5,0 0 1,0 0 0,0 0 0,0 0 1,0 0 3,0 0-1,0 0 6,0 0 8,0 0 8,0 0 5,0 0-6,0 0-13,0 0-10,0 0-1,0 0-5,0 0-6,0 0-1,-1 6 7,-5 2 5,1-4 4,2-3-2,3-1-1,0 0 3,0 0 6,0 0 1,0 0 3,0 0 15,0 0 1,0-5-28,3 3 3,-3 2 5,0 0-7,0 0-3,0 0-3,0 0-2,0 0-3,0 0 3,0 0 3,0 0 2,-3 0 1,3 0 3,-2 0 3,2 0 0,-3-6 10,2-2-5,-1 0 9,2 1-5,0 2 2,0 1-5,0-1-9,0 5-4,0 0 0,0 0-1,0 0-3,0 0-2,0 0-3,0 0-38,0 17-55,0 3 4,0 0-164</inkml:trace>
  <inkml:trace contextRef="#ctx0" brushRef="#br0" timeOffset="61029.6121">13628 10455 625,'0'0'14,"0"0"-14,0 0 0,0 0 4,0 0-1,0 0-1,0 0 0,12-60 1,-12 58 19,0 2 2,0 0-1,0 0-13,0 0 4,-23 0-14,-12 4 7,-11 17-2,-2 5 6,3 3 5,9 3-8,11 0-4,13-1 2,12-3-5,0 0 0,8-4 6,21-3-6,9 4 3,-1 3-1,-6 2-5,-8 4 2,-7-2 0,-11 1-1,-5-7 1,0-1-1,-2-1-2,-23-2 3,-8-3-2,-5-5 4,-5-5-2,3-2 1,6-7 3,4 0 4,5 0 11,8-16 14,5-5 8,10 0-20,0 4 9,2 5 2,0 4-16,0 5-7,0 1-7,0-1 1,0 3-3,0-2 0,0 0-5,0 2-4,0 0 4,0 0 0,0 0-5,0 0 10,0 0-4,0 0 1,0 0-1,0 0 1,0 0 3,0 0 0,0 0 1,0 0-1,0 0 1,0 0 2,0 0-1,0 0 3,0 0-5,0 0 0,0 0-2,0 0 1,0 0 1,0 0-1,0 0-2,0 0-8,0 0-4,0 0-16,0 0-15,0 0 6,0 0 21,0 0 11,0 0 8,0 0 1,0 0 1,0 0-2,0 0 0,0 0-42,0 0-162,4 0-222</inkml:trace>
  <inkml:trace contextRef="#ctx0" brushRef="#br0" timeOffset="61677.7176">13949 10698 359,'0'0'179,"0"0"-142,0 0 45,0 0-2,0 0-34,0 0-21,6-6-5,-6 6-5,0 0-5,0 16-3,0 8 13,-4 5 50,-9 3-28,-1-1-36,2-1 1,-2-2-3,1-4 1,6-4-5,0-2-54,2-7-77,5-8-55,0-3-245</inkml:trace>
  <inkml:trace contextRef="#ctx0" brushRef="#br0" timeOffset="61847.7208">14028 10372 97,'0'0'819,"0"0"-753,0 0-46,0 0-13,0 0-7,0 0-28,52 13-111,-36 3-243</inkml:trace>
  <inkml:trace contextRef="#ctx0" brushRef="#br0" timeOffset="62328.4046">14174 10565 853,'0'0'109,"0"0"-81,0 0 10,0 0-38,0 0 1,0 0-1,118 73 0,-102-43-1,-8 2-3,-5-2-2,-3-2 3,0-4 1,0-4-10,-6-4-7,-11-4-2,2-6 7,5-3 9,-2-3 5,5 0 0,3 0 7,4-5 2,0-17 1,0-4-10,27-8-7,6-6-26,5 2-14,2 4 20,-2 9-6,-5 11 28,-3 7 5,-11 3 21,-1 4 47,-5 0-19,-1 2-31,-1 16-1,-5 3 18,-1 3-17,-5 3-3,0 1-4,0 0-7,0 2-3,0 0-2,0-2-17,0-6-78,0-7-122,0-13-306</inkml:trace>
  <inkml:trace contextRef="#ctx0" brushRef="#br0" timeOffset="63167.6981">15189 10423 392,'0'0'218,"0"0"-141,0 0-6,0 0-13,0 0 8,0 0-17,6-38-30,-6 54-19,-24 27 3,-12 20 21,-2 15 41,9 3-21,10 0-5,16-4-21,3-1-8,6-1-8,21-6 6,9-8-8,2-13-46,6-12-44,8-20-107,4-16-229</inkml:trace>
  <inkml:trace contextRef="#ctx0" brushRef="#br0" timeOffset="63401.1554">15639 10714 890,'0'0'107,"0"0"-59,0 0-4,125-40-15,-45 34-27,4 4-2,-3 2 7,-19 0-7,-17 0-22,-19 0-33,-14 0-41,-12 0-105,-2 0-294</inkml:trace>
  <inkml:trace contextRef="#ctx0" brushRef="#br0" timeOffset="63759.8272">15781 10120 513,'0'0'49,"0"0"6,0 0-1,0 0 9,0 0-22,0 0 22,41-51-13,-39 51-50,0 21 11,-2 13 0,0 4 64,0 5-26,0-4-36,0 2-5,-8 0-5,0 2-1,2-5-2,1-1-23,1-8-63,4-7-49,0-7-30,9-14-244</inkml:trace>
  <inkml:trace contextRef="#ctx0" brushRef="#br0" timeOffset="63987.4517">16080 10074 136,'0'0'613,"0"0"-534,0 0 6,0 0-28,0 0-56,0 0 7,20 73 2,-20-27 21,0-3-20,0 2-8,0 0-3,-4 1 0,-9 0-7,6-9-93,0-9-102,3-14-228</inkml:trace>
  <inkml:trace contextRef="#ctx0" brushRef="#br0" timeOffset="64181.7432">15864 10138 812,'0'0'162,"0"0"-50,0 0-38,0 0-39,0 0-30,152-48-5,-81 48-5,5 2-64,-12 19-70,-17 1-151</inkml:trace>
  <inkml:trace contextRef="#ctx0" brushRef="#br0" timeOffset="64591.9691">15891 10730 13,'0'0'770,"0"0"-710,0 0-15,0 0 34,0 0-48,0 0-26,62 0-5,-32 10-1,-2 6-3,-3 6 2,-10 5-1,-11 4-1,-4 4-1,0-2 1,-22 3 1,-11-4-2,-7 2 5,0-3-2,3-7 1,9-7 2,10-6 0,12-7 0,3-4 7,3 0 15,0 0 4,3 0 2,24 3-7,10-3-16,13 1 0,0 3-4,2-2-1,-7-2-1,-7 0-22,-16 0-18,-7 0-31,-9 0-70,-1 0-72</inkml:trace>
  <inkml:trace contextRef="#ctx0" brushRef="#br0" timeOffset="65223.694">16923 10275 544,'0'0'142,"0"0"-81,0 0 72,0 0-54,0 0-48,0 0-31,15 26-1,-15 24 1,-19 8 33,-4 2 3,1 0-9,4-4-13,4-3-7,6-7-1,6-6-2,2-8-3,0-8 0,0-4-1,8-6-21,18-10-45,14-4-112,8-6-212</inkml:trace>
  <inkml:trace contextRef="#ctx0" brushRef="#br0" timeOffset="65411.7413">16809 10527 797,'0'0'146,"0"0"-69,0 0-18,0 0-59,0 0-3,152-25-29,-94 25-37,-10 0-111,-9 0-161</inkml:trace>
  <inkml:trace contextRef="#ctx0" brushRef="#br0" timeOffset="67818.0927">16441 9978 580,'0'0'47,"0"0"-36,0 0 45,0 0 4,0 0-19,0 0-25,0 0-7,0-8 17,0 8 18,0 0-8,0 0-10,0 0-7,0 0-3,0 0-5,0 0-5,0 0-6,0 6-1,0 29-7,0 23 8,5 27 30,-1 22 3,-4 15-9,0 6-7,0-6-11,0-3 8,0-8-8,-11-10-3,-11-4-2,-11-11-1,-1-14 1,-4-12 3,7-11-3,4-13-1,11-8-2,5-13-45,1-8-64,-4-7-128</inkml:trace>
  <inkml:trace contextRef="#ctx0" brushRef="#br0" timeOffset="70112.0226">18557 10569 288,'0'0'236,"0"0"-193,0 0 19,0 0 17,0 0-16,0 0-45,46-72 1,-32 68-13,-3 1 6,1 3 1,-4 0 41,1 3-31,2 26-21,-2 13 0,-4 9 18,-5 3-15,0 3-4,-2-5 2,-17-8-1,2-3-1,-4-14 3,1-7-4,7-9 0,5-7 0,6-4 1,2 0 3,0 0 16,0-19 23,0-13-26,15-10-1,22-6-7,5-1-6,6 8-1,-6 9-2,-8 13 0,-5 12-1,-8 7 1,-2 0 0,-1 26 2,-5 6-4,-7 4 4,-3 1-1,-3-4 0,0-5 0,0-5-1,0-9 0,-5-5 0,3-6 0,0-3 0,0 0 6,2 0-6,0 0 9,0 0 1,0-17-4,0-13 0,19-4 1,13 2-7,2 8-5,-7 10 5,-6 8 0,-7 6 1,-3 0 13,-3 0-5,0 0 6,-3 10-6,1 4-9,-4 9-1,-2 3-5,0 11-17,0-2-76,-8 0-148</inkml:trace>
  <inkml:trace contextRef="#ctx0" brushRef="#br0" timeOffset="73973.6416">18530 12622 638,'0'0'57,"0"0"-49,0 0 30,0 0-10,0 0-9,0 0-9,2-38 0,3 37 3,-1-1-7,-3 0-5,-1 2 8,0 0 5,0 0 6,0 0-5,0 0-9,-10 0-4,-16 0-2,-10 17 8,1 2 2,1 5-7,5 5 6,7-2-7,6 4 4,9 1 1,7-6-5,0-1 3,10-4-1,11-5 0,13-7-2,4-6-2,4-3-6,-2 0-11,-11-19 9,-11-9 4,-16-2-6,-2-5-11,-19-4 17,-20 0 4,-8 2 5,-4-1 0,6 0 18,14 4 16,12 2-5,13-2 7,6 3 12,0-1-38,21 3 1,12 0-11,10 5 7,6 0-12,-2 2-1,-3 5 0,-5 5-11,-6 3-115,-2 5-158</inkml:trace>
  <inkml:trace contextRef="#ctx0" brushRef="#br0" timeOffset="74269.5152">18755 12559 875,'0'0'86,"0"0"-51,0 0 23,0 0 0,0 0-43,118-21-12,-73 21-3,-1 0-1,-4 14 0,-9 3-22,-6 7-55,-11 0-107,-11 4-117</inkml:trace>
  <inkml:trace contextRef="#ctx0" brushRef="#br0" timeOffset="74409.5187">18802 12876 729,'0'0'152,"0"0"-27,0 0-2,0 0-90,0 0-33,185-25-26,-100 21-114,4 3-171</inkml:trace>
  <inkml:trace contextRef="#ctx0" brushRef="#br0" timeOffset="74762.3617">19645 12576 680,'0'0'150,"0"0"-26,0 0-51,0 0-7,0 0-38,0 0-28,-16-26-17,-17 55 13,-6 9 4,7 8 0,7 3 0,13 0 0,10-5 1,2-6 0,5-7-1,19-14-19,5-11 9,10-6 10,5-4 8,3-30-2,4-6 5,-4-7 14,-9-2 5,-14 3 19,-13 2-8,-11 2-20,0 3 3,-31 5-24,-21 8-5,-10 13-21,-7 10-78,11 3-67,18 0-339</inkml:trace>
  <inkml:trace contextRef="#ctx0" brushRef="#br0" timeOffset="75858.1217">19591 11965 376,'0'0'273,"0"0"-214,0 0 27,0 0 9,0 0-45,0 0-7,5-61-5,-5 61-18,0-6-13,-7 3-7,-42-5-4,-40 0 2,-38 1 1,-36 0 1,-23 2-3,-3-4 3,9 5 2,16-3 1,20 4-2,27 3 1,20-3-2,24 3 0,30 0 0,21 0-2,15 0 4,7 0-3,0 0 1,0 0-2,0 0-27,0 0-7,0 0 20,0 0 3,0 0-4,0 0 7,0 0 7,0 0 3,0 0-1,0 0 0,0 0 0,0 0-2,0 0 3,0 0 0,0 3 1,0 7-1,0 3 2,0 14 24,0 16 5,0 16 4,0 21 0,-9 17-5,-11 7 2,-6 6-7,-1 7-15,-4-1 5,-2-3-3,4-7-10,5-8 0,9-11-2,6-10 3,5-17-1,2-18-2,0-16-2,2-14-9,0-7-19,0-5 3,0 0 27,0 0 0,0 0 2,0 0 0,0 0 2,0 0-4,0 0 2,0 0-2,0 0 1,0 0 0,0 0-2,0 0 1,0 0-7,0 1 4,0 8-3,-2-4 3,2 4 3,0-4 0,0 3 0,8 3 0,36 0 5,24 3-4,26 0 7,19 1-5,17-3-1,7 0-4,17-5 0,11 0 1,4-5-13,-1-2 2,-14 0-5,-21 0 7,-21-4 8,-21-6 2,-14 3 10,-17 4-8,-10 1-2,-9 2-4,-8 0-44,-9 0-49,-3 0-88,1 5-42,1 0-260</inkml:trace>
  <inkml:trace contextRef="#ctx0" brushRef="#br0" timeOffset="76189.5984">20742 12418 709,'0'0'171,"0"0"-127,0 0-39,0 0-5,-5 119 72,-19-47-14,-8 4-35,1 2 2,0-2-2,2-6-8,2-3-7,4-11-6,3-6-2,5-8-6,0-7-70,3-20-168,8-15-438</inkml:trace>
  <inkml:trace contextRef="#ctx0" brushRef="#br0" timeOffset="82853.492">9694 12984 208,'0'0'78,"0"0"-77,0 0 7,0 0 47,0 0-7,0 0 6,0 0 9,40-64-13,-36 56-7,0 0-19,0 1-1,-1 0 18,0 3-19,-1-1 14,2 2 3,-1-1-32,-1-1-4,0 0 0,-2 3 3,2-2 3,-2 1 1,0 2-2,0-2 5,0 3 4,0 0-2,0 0 7,0 0-22,-6 21-12,-23 16 12,-11 16 46,1 5-13,6-3-17,13-6-9,6-7-2,8-5-3,6-8 0,0-7 1,0-8-1,11-6-2,6-8 0,3 0 0,8-1 0,1-25-3,2-11-18,1-4 3,-6 3 2,-11 11 10,-4 11 6,-8 13 4,-1 3-1,2 0-3,3 3-3,5 20 1,6 4 2,1 1 11,5-2-11,6-3 8,0-3-6,4-8 3,3-7-4,-2-5 2,-2 0-3,-1-17 1,-3-13 0,-5-13 3,-7-8 17,-8-16 16,-9-1 12,0 8-31,-2 7 11,-15 18-11,-1 9-14,5 9-2,3 7-2,8 8-1,2 2-18,0 0-120,20 6-155</inkml:trace>
  <inkml:trace contextRef="#ctx0" brushRef="#br0" timeOffset="83425.7312">10679 12896 856,'0'0'141,"0"0"-116,0 0 49,0 0-27,0 0-46,172-3-2,-106 3 0,-5 19-24,-18 8-39,-22 12-59,-17-1-97,-4 1-257</inkml:trace>
  <inkml:trace contextRef="#ctx0" brushRef="#br0" timeOffset="83581.6795">10648 13261 649,'0'0'197,"0"0"-122,0 0 50,0 0-28,0 0-60,0 0-20,82-36-12,-21 32-5,12 4-3,1 0-71,-5 0-113,-5 0-305</inkml:trace>
  <inkml:trace contextRef="#ctx0" brushRef="#br0" timeOffset="95309.4181">12067 12571 112,'0'0'98,"0"0"-84,0 0 56,0 0 11,0 0 0,0 0 10,0 0-31,5-2 3,-3-3-9,0 2-26,-2 1-9,3 0-6,-3 2-1,0 0 6,0 0-15,2 0-3,-2 22-7,0 12 7,0 7 26,0 5-1,0 0-7,-9 1 2,-2-5-3,0-1-11,0-5-2,4-7-3,3-4 1,2-7-2,2-5 0,0-2-9,0-5-66,0-6-51,15 0-215</inkml:trace>
  <inkml:trace contextRef="#ctx0" brushRef="#br0" timeOffset="95633.4819">12373 12610 387,'0'0'74,"0"0"-30,0 0 7,0 0-24,0 0-24,0 0 20,7 65 58,-7-23-33,0 0 14,0 0-17,-3-1-27,-1-2-1,2 2-11,2 1 0,-2-4-2,0 3-4,-3-9-56,5-6-66,0-14-136</inkml:trace>
  <inkml:trace contextRef="#ctx0" brushRef="#br0" timeOffset="95902.9711">11956 12731 424,'0'0'134,"0"0"-88,0 0 43,0 0-11,0 0-10,0 0-6,4-17-17,39 8-32,21 1-12,22 4-2,5 0-5,0 4-32,-7 0-53,-7 0-45,-15 0-177</inkml:trace>
  <inkml:trace contextRef="#ctx0" brushRef="#br0" timeOffset="96518.9317">11756 13305 305,'0'0'261,"0"0"-206,0 0 41,0 0-65,0 0 5,0 0-10,44-25-6,3 21-7,20 0 0,22 4 5,23-1-13,8 1-5,4 0 0,-8 0-49,-26 0-77,-25 0-135</inkml:trace>
  <inkml:trace contextRef="#ctx0" brushRef="#br0" timeOffset="96998.299">12105 13505 678,'0'0'78,"0"0"-17,0 0 20,0 0-33,0 0-30,0 0-1,39-26-17,-3 23-1,1 3 1,1 0-1,-9 0 2,-7 0-2,-11 21-1,-4 5-9,-7 8 7,0 1 4,-25 2 7,-16 2 6,-4-7-3,-7 1 24,6 0-21,5-6-5,12-2-2,12-9 2,5-8 2,10-4 1,2-4-6,0 2 10,7 1 9,27-3-12,21 3 15,17-3-9,9 0-18,7 0-2,-4 0-84,-3-8-69,-10-1-349</inkml:trace>
  <inkml:trace contextRef="#ctx0" brushRef="#br0" timeOffset="100020.0088">6314 14694 692,'0'0'52,"0"0"-40,0 0 15,0 0 21,0 0 19,0 0-50,-13-15-17,13 15-2,0 0 1,0 0 1,0 0 0,0 0 0,0 0 0,0 0 0,0 0 3,0 0-3,0 0 0,0 0 0,-2 0-6,2 0 0,0 0 6,0 0 0,0 0 0,0 0 0,-2 0 0,-3 0 0,-6 0 0,-2 1 2,-6 10-2,5-11 1,7 3 1,4-3 1,3 0 11,0 0 8,0 2 3,0-2-3,20 0-4,27 0-3,22 0-9,16 0-5,5 0 4,-2 4-3,-14 10-2,-16 6-61,-14 0-100,-15 1-40,-13-6-212</inkml:trace>
  <inkml:trace contextRef="#ctx0" brushRef="#br0" timeOffset="100545.4947">6374 14957 163,'0'0'399,"0"0"-354,0 0-43,0 0 35,0 0 38,0 0-36,-15 0-8,15 0-24,25 0 3,12 0-5,11 0 1,-2 0-4,-4 0 2,-6 0-8,-7 0-11,-3 0-27,-1-7-12,-5-7-8,-13-6 1,-7 1 36,0-9 2,-13-8-2,-8-13 25,6-9 10,0-9 5,8 2-12,0 5 2,5 8 10,-3 18 29,3 11 39,0 16 12,-1 4-35,3 3-32,-2 0-16,2 0-12,0 0-1,-2 15-8,2 17 9,0 14 15,9 16 6,22 8 14,8 7-10,-2-6-6,0-2-17,-7-11 1,-10-6-2,-11-11 2,-8-6-3,-1-5 4,-17 2-4,-36 4-1,-23-4-14,-16-1-85,7-14-164</inkml:trace>
  <inkml:trace contextRef="#ctx0" brushRef="#br0" timeOffset="108347.3915">8905 14468 514,'0'0'66,"0"0"-36,0 0 38,0 0-60,0 0 25,0 0-4,0 0-24,0 0-2,60-63-1,-41 62 2,10-2-3,8 3 0,3 0 2,2 0-2,-9 7 2,-6 8-6,-13 10-1,-12 3 2,-2 8 2,-12 4 1,-25 4-1,-10 5 8,-6 0 6,5-4 1,8-8-1,11-6-3,11-13-1,5-9 7,9-2 3,2-5-10,2 1 6,0-3-1,0 0 7,0 0 1,0 0 2,0 0-5,25 0 3,14 0-14,15 0-2,-2 0-2,-6 0 1,-15 0-6,-8 0-3,-6 0-4,-7 0-27,-4 0-7,-4 7-68,-2 1-12,0 0-43,0 0-204</inkml:trace>
  <inkml:trace contextRef="#ctx0" brushRef="#br0" timeOffset="108721.4996">9574 14534 650,'0'0'71,"0"0"-20,0 0 5,0 0 18,0 0-44,0 0-11,22-28-12,-22 28-2,0 0 1,2 0-1,-2 6-4,0 16 4,0 8 20,0 2 1,0 5-11,0 4-9,0 3-4,0 4-1,0-3-1,2-5-41,9-12-65,6-10-81,2-16-183</inkml:trace>
  <inkml:trace contextRef="#ctx0" brushRef="#br0" timeOffset="108954.2474">9832 14502 679,'0'0'71,"0"0"4,0 0 17,0 0-52,0 0-40,0 0 2,0 64 16,0-29 3,-5 9-10,1-5-8,2 3 0,-3 2-3,3-3-13,-3-6-97,1-9-63,2-10-132</inkml:trace>
  <inkml:trace contextRef="#ctx0" brushRef="#br0" timeOffset="109165.2917">9499 14524 701,'0'0'139,"0"0"-63,0 0 6,0 0 5,0 0-50,0 0-36,121-69-2,-49 68-3,3 1-28,-5 0-61,-11 0-103,-9 0-151</inkml:trace>
  <inkml:trace contextRef="#ctx0" brushRef="#br0" timeOffset="109725.8258">8608 15107 194,'0'0'338,"0"0"-262,0 0-45,0 0 32,0 0-16,0 0-2,-4-12-26,4 12-6,0 0 9,0 0 0,0 0-4,0 0-10,6 0-6,28 0 11,24 0 33,27 0-16,26 0-15,29-6-14,16 0 3,10 1 1,-8-2-5,-25 2-5,-28 5-12,-29-5-16,-29 5-43,-18 0 6,-12 0-4,-12 0-70,-5 0-137</inkml:trace>
  <inkml:trace contextRef="#ctx0" brushRef="#br0" timeOffset="110115.8034">9123 15415 86,'0'0'515,"0"0"-422,0 0-47,0 0 47,0 0 13,0 0-32,-31-9-15,46 3-14,24-6-30,19 2-12,19-8-1,12 4 4,5 0-6,-5 7 0,-10-2-1,-17 9-8,-18 0-42,-17 0-17,-15 4-52,-12 13-57,-10 6-25,-30 0-93</inkml:trace>
  <inkml:trace contextRef="#ctx0" brushRef="#br0" timeOffset="110355.3157">9444 15458 514,'0'0'124,"0"0"-36,0 0-4,0 0-8,0 0 1,0 0-35,0-43-21,0 43 4,0 0-21,0 7-4,0 12 0,0 13 10,0-1 7,0 3-8,0 3-5,-5 3 3,1-4-5,2 4-2,2-4-19,0-5-99,6-14-148</inkml:trace>
  <inkml:trace contextRef="#ctx0" brushRef="#br0" timeOffset="111489.2996">10973 15037 162,'0'0'317,"0"0"-231,0 0-37,0 0 37,0 0-25,0 0-6,-20-17-18,20 17-1,0 0-13,0 0 12,0 0 3,0 0-15,29-3-11,20 3-10,16 0 0,6 0-2,-3 3-3,-14 11-43,-6 7-99,-17-1-44,-18 2-299</inkml:trace>
  <inkml:trace contextRef="#ctx0" brushRef="#br0" timeOffset="111663.1685">11083 15328 495,'0'0'273,"0"0"-167,0 0-32,0 0-1,0 0-10,0 0-45,100-12-18,-42 4-2,4 4-2,0 4-30,3 0-96,0-2-72,-9 2-311</inkml:trace>
  <inkml:trace contextRef="#ctx0" brushRef="#br0" timeOffset="112121.2755">12619 14614 448,'0'0'80,"0"0"23,0 0-16,0 0-29,0 0-23,0 0-29,11 6-5,-11 24 21,0 4 35,0 12 5,-12 0-24,4 3-15,1-4-10,0 0-7,5-3-1,2-2-5,0-6-69,0-10-92,16-13-133</inkml:trace>
  <inkml:trace contextRef="#ctx0" brushRef="#br0" timeOffset="112353.2694">12855 14616 394,'0'0'359,"0"0"-273,0 0-26,0 0-39,0 0-16,0 0-5,2 75 43,-2-34-24,0 3-2,0 5-11,0-9-3,0-1-3,0 2-32,-2-10-88,-5 1-37,-2-9-151</inkml:trace>
  <inkml:trace contextRef="#ctx0" brushRef="#br0" timeOffset="112577.1497">12458 14726 726,'0'0'93,"0"0"-14,0 0 15,0 0-64,0 0-18,196-81-8,-97 69-4,1 7 0,-7 1-6,-10 4-39,-16 0-48,-19 0-57,-14 14-158</inkml:trace>
  <inkml:trace contextRef="#ctx0" brushRef="#br0" timeOffset="112900.7141">12419 15279 732,'0'0'170,"0"0"-131,0 0 1,0 0-1,175-35-22,-89 21-12,6 5-5,2-3-15,-10 11-53,-13-2-138,-15 3-150</inkml:trace>
  <inkml:trace contextRef="#ctx0" brushRef="#br0" timeOffset="113362.9561">12710 15480 722,'0'0'102,"0"0"-7,0 0-9,0 0-34,0 0-51,0 0-1,100-48 0,-66 46 2,-5 2-2,-10 0 4,-3 0-2,-5 11-2,-6 6 1,-5 1-1,0 6-1,0 5 1,-5 3 3,-17 3 0,-7-3 1,-5 5 1,-1-2 0,-4-4 2,7-4-1,4-2 4,8-11-8,12-4 1,4-6-1,4-4-1,0 0 5,0 0 11,0 0 19,0 0 13,15 0-32,23 0-1,15-4-11,5-1-3,-2-4-1,-12 6-1,-12-4 0,-8 3-12,-11 2-8,-6 0-24,-7 2-19,0 0-49,0 0-125,-12 0-34</inkml:trace>
  <inkml:trace contextRef="#ctx0" brushRef="#br0" timeOffset="114030.9238">13169 14458 312,'0'0'97,"0"0"-21,0 0 7,0 0-5,0 0-24,0 0-40,0-22 14,0 18 11,0 4 0,0 0 1,0 0-1,0 0-12,0 0-16,-20 16-10,-18 16-1,-25 17 40,-24 18-9,-28 17-23,-24 19-8,-3 5-3,6-6-167,25-20-395</inkml:trace>
  <inkml:trace contextRef="#ctx0" brushRef="#br0" timeOffset="115171.174">10171 14223 453,'0'0'69,"0"0"-31,0 0-5,0 0 17,0 0 21,0 0-28,0-30-15,0 30-10,0 0 6,0 0 0,0 0-11,0 0-13,0 12-2,-32 22 2,-17 18 9,-17 12 20,-9 6-17,7 13-6,6 13-6,10 8-1,12-10-99,18-17-196</inkml:trace>
  <inkml:trace contextRef="#ctx0" brushRef="#br0" timeOffset="118285.1286">14294 15212 732,'0'0'47,"0"0"-46,0 0 6,114-21 42,-62 20-26,4 1 0,-8 0-5,-7 0-17,-15 0 4,-10 0-5,-6 10-35,-2-2-45,-6 5-36,-2-2-120,0 1-171</inkml:trace>
  <inkml:trace contextRef="#ctx0" brushRef="#br0" timeOffset="118659.2036">14337 15575 351,'0'0'318,"0"0"-209,0 0-28,0 0-18,0 0-27,140-27-22,-68 22 3,-1 0-10,-6 1 2,-16-1 2,-18 0-9,-14 5-2,-7 0-12,-4 0-36,-1 0-92,0-4-77,-2 0-298</inkml:trace>
  <inkml:trace contextRef="#ctx0" brushRef="#br0" timeOffset="118988.8831">14566 15043 611,'0'0'112,"0"0"-56,0 0 71,0 0-31,0 0-20,0 0-42,-10-55-34,10 64-13,11 25 7,15 18 6,3 12 11,5 10 4,-5 3-1,0-5-5,-5-6 1,-9-3-2,-7-15-7,-8-7-1,-3-4 4,-23-3-3,-8-6 4,1 2 4,-1-6-9,6 2 2,5 0-2,7-3-86,14-6-139,2-13-239</inkml:trace>
  <inkml:trace contextRef="#ctx0" brushRef="#br0" timeOffset="119763.1747">16246 14988 737,'0'0'117,"0"0"-63,0 0-13,0 0 20,0 0-9,0 0 0,46-49-41,12 46-11,23-3 2,13 5 3,5 1-4,-10 0-1,-20 0-3,-15 0 1,-19 10-42,-12 1-42,-14 1-70,-9-3-50,-18 5-246</inkml:trace>
  <inkml:trace contextRef="#ctx0" brushRef="#br0" timeOffset="119993.5065">16560 15051 553,'0'0'153,"0"0"-101,0 0 28,0 0 24,0 0-49,0 0-13,35-54-16,-28 54-9,-4 0-16,7 14-1,-1 12 3,-5 3 5,-1 6 7,-3 1 1,0 4-15,0 4 3,0 1-3,0 1-1,7-1-49,8-12-91,10-14-136</inkml:trace>
  <inkml:trace contextRef="#ctx0" brushRef="#br0" timeOffset="120325.1365">17424 14988 695,'0'0'159,"0"0"-45,0 0-32,116-47-34,-54 39-20,8 5-24,-5 3-2,-5 0-2,-12 15-43,-14 7-55,-16 4-112,-18 1-129</inkml:trace>
  <inkml:trace contextRef="#ctx0" brushRef="#br0" timeOffset="120482.7974">17540 15284 433,'0'0'128,"0"0"-48,0 0 18,0 0 52,0 0-26,0 0-52,31 6-46,23-12-23,17-2-3,10 2-7,4 2-57,-1-4-144,-2 0-240</inkml:trace>
  <inkml:trace contextRef="#ctx0" brushRef="#br0" timeOffset="121231.0611">18864 14851 725,'0'0'122,"0"0"-49,0 0-15,0 0-18,0 0-4,0 0-16,103-63-16,-103 63 1,0 5-5,0 9-2,0 4-9,-20 14 10,-16 3 1,-11 9 5,-2-5 2,1 1-6,3-1 4,5-6-5,6-5 1,5-6 1,9-4-2,9-8 1,6-3-2,5-7 0,0 0-4,0 0-4,0 0 7,30 0 2,12 0-3,12 0-2,6 0 5,7 0-3,-3 0 2,-10 1 0,-14 8 0,-16-4-3,-13 3 4,-7-3-2,-4-1-3,0-4 3,0 0-3,0 0-1,0 0 5,0 0 0,0 0 1,0 0 1,-10-9 5,-3-4-2,1-10 13,1-9 2,3-4-2,0-6-3,1-4-10,5 5 0,2 6-4,0 12 2,0 10 11,0 5-1,0 6 5,0 2-4,0 0-2,0 0-10,0 0-1,0 2-6,0 28-10,0 16 16,0 12 11,-8 8 7,-4 5 3,-1 3-9,-2 2-4,-3 3-4,-4 2 1,6-5-5,0-1-11,12-13-92,4-20-83,0-16-346</inkml:trace>
  <inkml:trace contextRef="#ctx0" brushRef="#br0" timeOffset="123601.1144">19575 15154 443,'0'0'96,"0"0"-54,0 0 23,0 0-14,0 0-3,0 0-21,87-100 5,-71 86-9,-5-1 1,-4 5-9,-3 3 21,-4 7 1,0-5-1,0 5-22,0 0-14,-17 0 0,-17 0-7,-6 17 4,-5 10 3,0 5 3,12 1-2,9 0-1,15-1 0,9-1-1,0 1 1,35-6-10,10-2-15,5 2-15,-8-8 12,-13-1 13,-14-5 15,-10-1-1,-5-7-6,0 1 7,-5-5 5,-21 5 31,-11-3-3,-5 3-20,3-5-13,-2 0-14,8 0-129,6 0-300</inkml:trace>
  <inkml:trace contextRef="#ctx0" brushRef="#br0" timeOffset="124441.011">16020 14633 364,'0'0'233,"0"0"-158,0 0-65,0 0 26,0 0-9,0 0-4,0 137 80,0-61-37,0 1-10,0-5-28,0 4 4,0 3-18,0-1-11,6 2-2,4-2 3,1-2-4,-3-12 7,6-3-7,-3-15-1,3-6-1,1-13-35,6-10-55,3-13-93,5-4-166</inkml:trace>
  <inkml:trace contextRef="#ctx0" brushRef="#br0" timeOffset="125019.0775">16130 14580 573,'0'0'77,"0"0"-18,0 0 18,0 0 44,0 0-67,0 0-43,141-63-11,-40 54 3,20-2 1,30 2 2,30-3 5,29-2 0,27 6 13,16-2-3,9 5-7,4 5-8,-3 0-4,-7 0-2,-21 2-2,-24-2-9,-30 0-20,-27 0 17,-19 0 0,-19 0-8,-15-5 14,-11-4 8,-13 2-2,-6 2 0,-1 3 2,-1 2 0,-5 0-1,1 0-2,-7 0 3,-7 2 0,-7 3 2,-10 0-2,-7 0 0,-12 1 0,-8-1 0,-4 0-3,-3 3-9,0-4-22,0 4-2,6 2-5,1 2-24,2 0-10,2 0-79,0-7-118</inkml:trace>
  <inkml:trace contextRef="#ctx0" brushRef="#br0" timeOffset="125280.7728">20463 14543 104,'0'0'578,"0"0"-465,0 0-26,0 0-40,0 0-40,0 0 9,20 139 37,-18-63-20,0 7-23,-2 3 2,0-10-3,0-4-4,0-6-4,0-7 0,0-5-2,0-4-15,0-8-45,2-5-76,8-14-66,1-7-399</inkml:trace>
  <inkml:trace contextRef="#ctx0" brushRef="#br0" timeOffset="126331.1426">16894 15971 397,'0'0'0,"0"0"-1,0 0-5,0 0 6,-131-3 25,102 3-5,-2 0-9,-3 0 1,3 0 9,6 0 29,7 0-7,7 0 13,7 0 9,2 0-14,2 0-2,0 0-25,0 0-4,27 0 12,32 0-13,38-9-17,29 4-1,37 1 2,34 4 8,29 0 0,33 0 2,20 0-7,8 0-3,-2 0-3,-22 0-2,-24 0 2,-40 0 2,-32 0 1,-27-14-3,-14-9 26,-7-3 21,-12-6-6,-16 6-2,-17 4-12,-22-1-4,-16 14-12,-19 1-4,-10 4-6,-7 2-1,0 2-1,0 0-1,0 0 0,0 0-1,0 0 0,0 0-1,0 0 0,0 0 2,0 0-1,0 0 2,0 0 2,0 0-1,0 0 0,0 0 0,0 0 1,0 0 1,0 0-2,0 0 0,0 0 0,0 0 1,0 0-1,0 0 0,0 0 1,0 0 0,0 0 2,0 0 4,0 0 1,0 0-3,0 0-5,0 0 0,-7 2-24,-35 5-108,-23-7-86</inkml:trace>
  <inkml:trace contextRef="#ctx0" brushRef="#br0" timeOffset="157055.0613">20668 10529 331,'0'0'109,"0"0"-82,0 0-18,0 0 17,0 0 18,0 0-11,0 0 3,0 2-16,0-2-11,0 0-5,0 0-2,0 0 1,0 0-1,0 3-1,0-3 17,0 0 5,0 0-1,0 0-7,0 1-5,0-1-7,0 0 3,0 0 12,0 0 0,0 0 6,0 0-3,0 0-4,0 0 2,23 2 5,30 0 2,32-2-10,33 0 1,20 0-9,18 0-1,7 0 2,-5-10-5,-16 0 0,-22 2-4,-28 2 1,-25 3-3,-22 3 2,-19 0 0,-14 0 1,-5 0 3,-5 0 3,-2 0 4,2 0-9,-2 0 3,0 0 7,0 0-9,0 0-3,0 0-2,0 0 2,0 0-2,0 0-1,0 1-7,0-1-16,0 0 3,0 0 0,0 0 11,0 0 9,0 0 2,0 0-7,0-4-14,0-7-3,-6-4 3,1 3 2,0-5-15,0 5-9,-1-2 21,-8-3 5,-1 2 6,-3 1 12,-2 2 1,3 3 6,5 3 2,3 0 5,4 2 16,1 0 10,-2-2-15,4 4-6,-5 0-5,7 2-7,0 0-5,0 0-2,0 12-2,9 18 2,11 8 2,2 5 18,0-2-19,-10 1 1,-3-4 0,-9-4-2,0 0 0,-23-1-7,-13-1 7,-4-4-1,4 0-23,7-8-90,14-12-145</inkml:trace>
  <inkml:trace contextRef="#ctx0" brushRef="#br0" timeOffset="157440.5327">22703 10217 559,'0'0'64,"0"0"-3,0 0-8,0 0-4,0 0-40,0 0-9,18 34-3,-14 12 3,-4 10 32,0 0 12,0 0-9,0-6-22,4-1-7,1-2-4,-5-3-2,0-1-5,0-3-89,0-14-83,0-12-322</inkml:trace>
  <inkml:trace contextRef="#ctx0" brushRef="#br0" timeOffset="157872.7336">22601 10098 572,'0'0'36,"0"0"-7,0 0 34,0 0-11,0 0 6,0 0-46,-139-58-7,82 107-4,-13 18 8,-1 17 27,9 9 8,17 4-23,19-3-7,20-3 0,6-5-11,22-7 3,35-11-3,18-12 0,26-16 1,15-16 1,11-20-3,4-4-1,1-28-1,-12-26 2,-13-12 6,-20-14-3,-22-10 4,-19-7 18,-21-1 14,-21 11-5,-4 9-3,-31 17 0,-31 14-17,-20 20-16,-26 15 0,-19 12-1,-4 15-16,8 31-87,23 7-40,37-5-126</inkml:trace>
  <inkml:trace contextRef="#ctx0" brushRef="#br0" timeOffset="162808.2322">4007 11205 342,'0'0'79,"0"0"-33,0 0 26,0 0-58,0 0-12,0 0-1,0 0 1,-11-16-2,11 16 7,0 0 23,0-4 20,0 1 20,0 1-25,-2-3-25,-3-2-6,2 2-7,-2-1-2,-1 4-2,0 0 4,0 2-2,-5 0 2,-10 0-7,-12 0 0,-16 2 0,-12 14-1,-10 2 1,-7 2 0,-11 0 0,-3 4 0,-3-5-3,3-6 3,13-5 1,13-4-1,20-4 1,18 0-1,11 0 2,10 0-1,7 0 4,0 0-1,0 0 8,0 0-6,0-1-3,0-2-2,0 3-1,0 0 0,0 0-3,0 0 2,0 0 1,0 0-2,0 0 2,0 0 0,0 0 0,0 0-3,0 0-1,2 14 0,12 12-1,4 17 3,0 8 2,4 14 3,-2 9 5,-2 10 2,-7 6-7,1 9-1,-6 3 2,-4 0 0,3 2 1,-5 5-2,0 6-2,0 3 2,-9 3 6,-6 8-3,10-1 3,2-5 21,3-9-23,0-11 6,0-8-1,8 4-7,5-4 3,0 1-4,-1-4-3,-4-2 7,-1-6 7,-1-1-10,4 1-1,-2-2-3,3 4 5,-4 2-3,-2 5-3,-5-1 0,1 0 2,2-8-2,4-8 3,3-10-3,2-9 5,-4-11-1,1-10-1,-2-2-3,-2 2 1,0 2 3,-1 9-2,0 0 2,-2 5 0,0-1-2,0-3 2,1-12-1,-3-6-2,2-9-1,1-6 0,-3-7 2,2-6-2,-2-2-5,1 0 5,3 0 4,-2-14-4,-2-10-10,0-1-30,0-2-56,0 5-12,0 4-53,-6 7-133</inkml:trace>
  <inkml:trace contextRef="#ctx0" brushRef="#br0" timeOffset="163103.768">3151 15089 239,'0'0'370,"0"0"-286,0 0 2,0 0 4,0 0-17,0 0-17,0 0-46,18-86-10,9 117-3,4 10 2,0 3 2,-4 0-1,-5-3 0,-2-12 0,-3-8 1,-5-8 0,-1-8 1,-1-5 3,-4 0 25,4 0 16,9-10 1,3-19-23,5 0-24,2-5-23,0 5-67,-5 1-122,-8 12-536</inkml:trace>
  <inkml:trace contextRef="#ctx0" brushRef="#br0" timeOffset="163964.9888">2729 16462 539,'0'0'109,"0"0"-39,0 0-11,0 0-7,0 0-6,0 0-3,-10-31-8,10 31-14,0 0-11,0 0-7,0 10 0,16 11 1,0 8-1,8 5 5,-2 7-5,2-6-2,1 9 5,0-7-6,3-1 1,-3-5-1,-6-4 1,0-9 0,-3-4 1,-10-6-1,-1-4 3,-3-4-4,-2 0 32,0 0 40,4-16-8,5-16-10,7-17-51,4-1-1,-1-4-2,2 1 0,4 4-48,1 5-10,8 7-79,1 16-161</inkml:trace>
  <inkml:trace contextRef="#ctx0" brushRef="#br0" timeOffset="164258.7074">3474 16601 748,'0'0'114,"0"0"-56,0 0 0,0 0-23,0 0-30,0 0-5,138-18-1,-95 18 0,-1 6-1,-1 10-37,-6 3-61,-12 2 13,-12 4-37,-11-4-88,0 2-20</inkml:trace>
  <inkml:trace contextRef="#ctx0" brushRef="#br0" timeOffset="164428.0998">3653 16811 139,'0'0'110,"0"0"15,0 0-36,0 0 14,0 0 13,0 0-33,-89 33-15,89-33 6,0 0 12,4 0-13,22 0-36,14 0-18,14 0-19,9 0-2,-1 0-38,5-2-57,-7-6-90,-4-1-195</inkml:trace>
  <inkml:trace contextRef="#ctx0" brushRef="#br0" timeOffset="164738.8516">4618 16767 384,'0'0'376,"0"0"-300,169-46-74,-75 30 34,5 2 21,-8 5-20,-14 4-23,-12 1-14,-11 1-13,-15-4-15,-7 7-22,-14 0-24,-14 0-41,-4 0-128,0 0 73</inkml:trace>
  <inkml:trace contextRef="#ctx0" brushRef="#br0" timeOffset="165516.8133">5000 16383 469,'0'0'87,"0"0"-14,0 0-17,0 0-10,0-111-2,-1 93-14,-5 8-14,-7 1 0,-10 4-7,-16 5 0,-13 0-3,-15 24-1,-9 12-1,7 6 5,6 4 0,18-5-1,21-1 1,15 0-5,9-4-1,9 0 3,27-9 1,6-6 4,7-16 23,-2-5-7,-4 0-8,-8-12 8,-6-17-6,-5-7-17,-8-8 8,-7-4-6,-5-6-5,-4-4 1,0-4 2,0 4-4,0 9 0,0 11-2,0 12 1,0 8-2,0 1 3,0 8-1,0-3 2,0 10-1,0-6 0,0 4-4,0 2 4,0-2 0,0-1 0,0 2 1,0-6-2,0 4 1,0-7 0,0 2 0,0-7-1,0-1 1,0 0-1,3 1 1,1 3 0,1-1 0,-4 7 1,-1 8-2,0-2 2,0 2-2,0 0 1,0 6-14,0 30-7,0 14 18,0 17 3,-3 5 17,-9-2-1,3 0-2,5-2-7,4-10-2,0 0-2,0 1-3,0 0-22,0-8-75,0-9-144,6-12-260</inkml:trace>
  <inkml:trace contextRef="#ctx0" brushRef="#br0" timeOffset="166056.6922">5015 16378 488,'0'0'52,"0"0"-22,0 0 17,69-116-16,-38 104-26,0 11-5,-2 1-2,-3 0 1,0 0 1,-5 21-1,-4-1 0,-9 2 1,-4 0 0,-4 5-2,0-5 2,0 4 0,-12-2 2,-5 2 7,2-8 6,5 0-7,0-5-4,3-8-2,7-5-1,0 0 2,0 0 30,0 0 45,0 0 15,0 0-15,13-22-36,14-7-42,0-4-1,1-6-3,-4 0-8,-9 0-17,-4 8-13,-4 12 23,-4 6 14,-3 8 1,0 5 4,0 0-2,0 0-3,0 0-12,0 18-7,0 8 24,-3 2 13,-10 4 21,1 3-5,4-7-10,6 6-14,2-6-2,0-2 2,0-5-5,26 2-48,12-12-93,6-11-179</inkml:trace>
  <inkml:trace contextRef="#ctx0" brushRef="#br0" timeOffset="167240.6305">5000 17307 416,'0'0'138,"0"0"-61,0 0 25,0 0-15,0 0-45,0 0-4,30-98-23,-28 86 6,0 6-12,-2 1 8,0 5-15,0 0-2,-12 0-3,-15 0-2,-8 0 3,-1 11 2,-5 11 0,5 3 3,1 1 7,4 6 2,6 2-2,6-1-7,5-1-1,12-6-1,2-4 1,0-7 3,20-6-2,7-4 8,10-5 3,3 0 3,0-14-9,-1-9 1,-10-9-3,-2-3-1,-7-6-5,4-7-1,-2-2 0,-5 1-15,0 0-25,-9 5 16,-1 8 16,-7 10 5,0 3-1,0 9 5,0 7-1,-2 0 1,2 7 0,-3 0 3,1 0-3,0 0-2,0 0 0,0 0 0,-3 0 2,1 0-2,-3 0 1,0 10-2,3 8 0,-3 8 1,3 6 2,4 5 5,0 2 6,0 5 5,0 1-9,0-6-1,6 2-3,4-4-1,7-11 0,3-9 3,0-11 0,3-2 4,1-4 2,8-10 2,5-16-4,3-10-2,7-8-2,-6-4-5,-2-3-4,-8-2-5,-10-1-31,-12 1-12,-4 7 18,-5 7 5,0 13-6,-8 6 8,-3 13 21,3 2-3,-2 5 2,1 0 4,5 0-2,0 0 1,2 0 2,-1 0-1,3 0 1,0 0-1,0 9-1,0 9 4,0 8 25,0 11 15,0-2 10,0 5 1,0 5-20,0-10-9,3 2 5,7-7-4,6-2-13,-3-7-5,4-2 0,-1-5-4,3-1-1,5-4-13,8-9-71,1 0-55,1-4-86</inkml:trace>
  <inkml:trace contextRef="#ctx0" brushRef="#br0" timeOffset="167424.1809">5514 17111 736,'0'0'161,"0"0"-66,0 0 17,0 0-29,0 0-34,0 0-48,31-18-1,14 14-11,13-1-87,-5 0-110,-4-12-312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7T05:17:34.2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1" timeString="2020-11-27T05:20:50.549"/>
    </inkml:context>
  </inkml:definitions>
  <inkml:trace contextRef="#ctx0" brushRef="#br0">5184 2917 363,'0'0'126,"0"0"-41,0 0-9,0 0-7,0 0-15,0 0-18,0 0-21,-9 0-11,9 0-2,0 0-1,0 0 15,0 0-12,0 0-4,0 0 3,0-1 5,23-3-5,10-3 1,11 2-2,4 5-1,-6 0-1,-11 0-2,-11 9-5,-9 12-6,-7 5-3,-4 6 0,0 3 7,-11 6 9,-9-1 0,-2-2 4,4-4-4,5-8-4,1-8-11,8-6 12,2-6 3,-2-6 0,4 0 20,-2 0 55,2-18 13,0-11-43,0-10-25,18-3-4,17-4-15,5 0 0,2 3-1,-6 3 7,-2 5-7,-13 10 2,-2 5 0,-6 7-1,-4 2-1,-4 5-1,-3 2 1,0 2 2,-2 2-2,0 0-1,0 0 0,0 0-5,0 0 3,0 0-9,0 0-6,0 0-3,0 23 0,-9 6 21,-7 9 15,3 2 4,9 0-7,4 1 2,0-4 5,2 0-11,17-5 2,4-6-8,0-4 5,-5-4-7,1 0-34,-6-1-44,5-2-67,5-11-69,10-4-254</inkml:trace>
  <inkml:trace contextRef="#ctx0" brushRef="#br0" timeOffset="571.0658">6419 3038 427,'0'0'139,"0"0"-64,0 0-4,0 0 33,0 0-28,0 0-26,-11-4-13,24 4-9,14-4-13,15-5-6,16 2-2,9-5-7,3-1-14,-1 1-99,-9 2-77,-14 2-152</inkml:trace>
  <inkml:trace contextRef="#ctx0" brushRef="#br0" timeOffset="818.1111">6550 3264 611,'0'0'194,"0"0"-128,0 0-37,0 0 30,0 0-14,0 0-45,34 0 0,2 0 13,2 0-8,-11 0-2,-14 0-3,-7 0-6,-6 0 3,0 0-7,0 0-21,0 0-29,2 0-57,12 0-107,1 0-170</inkml:trace>
  <inkml:trace contextRef="#ctx0" brushRef="#br0" timeOffset="3810.3116">6606 3230 128,'0'0'54,"0"0"44,0 0-25,0 0 7,0 0-26,0 0-25,0-1-13,0 1-7,0 0-9,0 0-1,0 0 0,0 0 0,-4 0 1,2 0 1,-3 0 1,-1 0 8,-1 0 9,-2 0-1,-2 0-4,-1 3 2,2 2-6,1-2-6,1 5 0,1-2-2,2 4-2,-2 1 1,3-4 1,-2 2-2,6-6-3,0 4-1,0-6 4,17 3 1,18 0 19,19-1 18,10-3-14,3 0-14,-9 0-3,-18 0-2,-20 0-4,-13 0 0,-7 0-1,0 0 14,0 0 20,0 0 3,0 0-7,0 0-13,0 0-10,0 0-5,1 0 0,2 0-4,2 0-8,4 3-37,4-3-71,3 0-146</inkml:trace>
  <inkml:trace contextRef="#ctx0" brushRef="#br0" timeOffset="4566.2172">7873 2868 317,'0'0'27,"0"0"23,0 0 28,0 0-3,0 0-7,0 0-42,8-31-26,-8 56 4,0 8 8,-15 11 61,-3 2-14,0 3-10,-2-3-8,4-2-19,-1 0-14,-1-2-7,3-4 9,1-8-10,5-10-1,5-9-16,2-7 3,2-4 9,0 0 5,0-7 18,0-24 12,0-12-22,10-13-8,13-7 4,4-4 1,2-2-5,-8 9 2,0 11-2,-8 12 10,-4 13 5,-2 8 24,-3 4-1,0 6-20,1 2-5,-2 4 1,-3 0-12,4 0-1,-4 0-1,2 0-9,1 0 5,1 2 4,9 14 0,1 10 3,3 3 8,1 10-1,-5 3-5,0 5-1,1 1-1,2-2 1,-1-2-4,0-2-22,1 2-52,-4-4-66,-3-1-36,-7-10-30,-2-8-110</inkml:trace>
  <inkml:trace contextRef="#ctx0" brushRef="#br0" timeOffset="4794.1409">7678 3127 611,'0'0'164,"0"0"-93,0 0-35,0 0 25,0 0-32,0 0-29,166-19-6,-89 5-88,-7-2-71,-24 2-150</inkml:trace>
  <inkml:trace contextRef="#ctx0" brushRef="#br0" timeOffset="7251.9019">8450 3230 501,'0'0'75,"0"0"-44,0 0-21,0 0 33,0 0-8,0 0-11,102-13 7,-68 2 15,-1-4-11,1-5-10,-3 1-6,-3-6-15,-6-1 3,-3 3-7,-10-3-6,-5 6 0,-4 2-8,0 3-2,0 4 10,-15 3 4,-10 5 0,-10 3-5,-6 0-2,-3 25 2,2 8 7,1 8 7,10 7 18,8-1 9,13 2 5,10-6-28,0-10 1,6-1 1,15-10 5,1-5-3,0-7 9,0-10-4,0 0-4,8 0-1,0-18-15,6-10-43,-2-7-100,-7 2-149</inkml:trace>
  <inkml:trace contextRef="#ctx0" brushRef="#br0" timeOffset="8249.8442">9299 2675 342,'0'0'124,"0"0"-104,0 0-15,0 0 18,0 0-17,0 0-6,-4 0-6,4 0 4,0 0 1,0 0 1,-2 0 9,0 0 25,-4 0-1,0 0-4,-1 0-4,1 0-3,0 0-3,0 0-4,2 0-2,0 0 8,1 0-8,3 0-4,0 0-8,0 0 3,0 0-4,5 0-11,14 0 11,18 0 10,5 0 11,3 0-8,-5-7-8,-7 3 1,-6-1-3,-3 3-2,-3-2 3,-10 4 0,-7 0 7,-4 0 0,0 0-2,0 0 2,0 0-11,0 0-1,0 0 1,0 0-3,0 0 3,0 0 1,0 0 2,0 0-2,0 0 1,0 0 0,0 0-1,0 0 0,0 0-1,0 0-1,0 0-4,0 0-8,0 0-27,0 0-30,-3 2-4,3 6-51,0-7-110</inkml:trace>
  <inkml:trace contextRef="#ctx0" brushRef="#br0" timeOffset="9554.069">9346 2363 186,'0'0'28,"0"0"-25,0 0-1,0 0 8,0 0 32,0 0-4,-13-19 9,11 17 0,-2 0-4,1-2 4,-2-1 13,0 2-16,1-1-4,0 2 2,2-3-17,0 4-11,-1-1-14,-3 2-1,-8 0-2,-13 20-7,-21 23 10,-15 24 15,-9 14 50,3 0-13,11 0-17,19-5-1,16-6-4,14-5-17,9-7-13,13-8 0,27-10 2,10-10-2,2-12-10,3-8-21,-11-6-6,-6-4-72,-11 0-80,-11-8-131</inkml:trace>
  <inkml:trace contextRef="#ctx0" brushRef="#br0" timeOffset="10416.0466">9901 2472 345,'0'0'42,"0"0"10,0 0 8,0 0 21,0 0-30,0 0-27,0-16-14,0 16-1,0 0 11,0 0 0,0 0 5,0 0 5,0 8-8,0 18-11,0 10 39,0 9-10,0 3 8,0-3-17,-5-3-20,1-1-7,1-7-3,3-8 1,0-3 2,0-11 0,0-7-4,0-5-5,0 0 5,0 0 5,0-5 19,19-28-1,16-13-23,12-11-17,2 6 2,-6 6 8,-12 13 6,-14 6 1,-5 11-6,-7 3 6,-2 5 0,-3 5 18,0 2-9,0 0-9,0 0-11,0 0-2,0 0-10,0 4 11,-8 13 10,-10 2 2,-5 8 0,-3 0 0,-3 2 3,5-5 4,1-2-3,5-4 4,6-4-8,7-5 4,3-4 0,2-3-3,0-2 8,0 0 3,0 0 6,0 0 12,0 0-7,10 5-10,15 7-7,8 2 15,9 6-10,6-1 1,-4-3-8,-1 0-3,-8-2 2,-8-4-3,-10-4-7,-9-3-30,-6-2-35,-2-1-65,0 0-37,0-6-138</inkml:trace>
  <inkml:trace contextRef="#ctx0" brushRef="#br0" timeOffset="12527.9403">10621 2651 124,'0'0'74,"0"0"-47,0 0 75,0 0-42,0 0 6,0 0 1,0 0-5,-2 0 5,2 0-28,0 2-10,0-2-5,0 0-10,0 2 0,0-2-4,9 2 2,27-2 6,20 0 13,21 0-5,8-4-15,-10-4-7,-17-1 1,-31 5-5,-17 3 0,-10 1-5,0 0-12,0 0-23,0 0-44,0 0-20,-9 0-8,-3 0-53,2 0-56</inkml:trace>
  <inkml:trace contextRef="#ctx0" brushRef="#br0" timeOffset="12753.818">10980 2498 254,'0'0'204,"0"0"-86,0 0-46,0 0 17,0 0 3,0 0-56,-34-2-36,26 31 1,-2 9 69,-3 1 8,5 4-31,4-3-18,3-4-15,1 0-9,0-6-5,0 0-6,11-5-65,4 1-46,-1-6-68,-1-10-43,-3-10-210</inkml:trace>
  <inkml:trace contextRef="#ctx0" brushRef="#br0" timeOffset="14761.905">11383 2752 413,'0'0'1,"0"0"53,0 0-3,102 110-21,-72-79-2,-5-1-4,-4-5-19,-2-8 2,-11-2-6,-1-11 7,-4-3 5,-3-1 19,2 0 47,0-8 55,5-23-37,1-15-64,6-17 13,-1-13-21,5-5-13,0 0-12,-2 10 4,-6 15-3,-1 14-1,-1 14 0,-8 3 0,2 11 2,-1-1 1,2 1-1,-1 4-1,0-4-1,1 4 0,-3-1 0,2 2-1,-2 0 0,0 4 1,0 0-2,0 1 0,0 1 0,0-2 2,0 2-1,0-1-5,0 0-7,0 4-1,0 0 4,0 0-2,0 0 3,0 0 4,0 0 3,0 0 1,0 0 0,12 0-2,11 0 3,30-7 7,31-2-1,36-5-5,22-3 5,17-1-3,9 0-3,5-2-7,-6 0 7,-18 2 0,-33 4-3,-44 8 3,-34 2 0,-23 4 0,-13 0-1,-2-2 1,0 2 4,0 0-4,0 0-8,0 0-54,1 0-85,2 10-51,-3 8-81</inkml:trace>
  <inkml:trace contextRef="#ctx0" brushRef="#br0" timeOffset="15503.7255">12213 2605 410,'0'0'14,"0"0"84,0 0-68,0 0 7,0 0 15,0 0-8,0-63-19,0 63-4,0 0-7,2 0-10,0 9 1,-1 16 5,-1 9 29,0 7 6,0 2 7,0 1-14,0 2-17,0-9-11,-1-3-5,1-8-2,0-9-3,0-10-2,0-3-17,0-4-1,0 0 20,5-2 12,13-24 19,11-18-24,13-12-7,6-4-25,-1 3-8,-4 12 24,-9 13 3,-15 11 6,-5 10 3,-11 7-2,-3 4 12,0 0-13,0 0-17,-5 5-16,-22 20 16,-8 3 16,1-1 1,3 0 7,8-5-4,10-8 2,4-2-2,7-2 7,0-5 0,2 7-3,0-5 3,0 3 5,0 6 1,8-3 8,15 6-2,4-3 6,0 0-2,-1-4-13,-6 0-8,0-2-5,1-2-8,-2 0-45,6-4-77,2-4-51,2-1-232</inkml:trace>
  <inkml:trace contextRef="#ctx0" brushRef="#br0" timeOffset="15864.3347">12485 2324 505,'0'0'78,"0"0"-5,0 0-30,0 0 31,0 0-36,0 0-38,0 0-8,104 48 8,-79-11-8,-9 0 5,-10-1-5,-3-5 7,-3-7-2,0-10 0,0-5 3,0-5 0,0-4 1,0 0 13,0 0 25,1 0 35,13-8-8,8-4-55,7 0-9,2 0-2,7 5-31,1 0-47,-4 2-76,-4-2-234</inkml:trace>
  <inkml:trace contextRef="#ctx0" brushRef="#br0" timeOffset="16083.3294">12881 2723 4,'0'0'810,"0"0"-692,0 0-69,0 0-6,0 0 14,0 0-57,34 0 0,1 0-33,11 0-29,2-2-88,0-6-69,0-2-132</inkml:trace>
  <inkml:trace contextRef="#ctx0" brushRef="#br0" timeOffset="16636.4101">13359 2532 390,'0'0'128,"0"0"-54,0 0-13,0 0 1,0 0-25,0 0 6,15-51 13,-15 51-39,0 0-17,0 12-7,-13 18 7,-15 7 40,0 5 43,3 4-36,5-3-11,9-5-20,7-4-2,4-6-10,0-6-4,11-5-11,15-8-34,4-9 6,3 0-11,0-8-4,1-24 17,-3-12 14,-1-5 1,-2 3-22,-10 15 44,-7 12 8,-5 11 42,-6 8-11,0 0-38,3 0-1,2 7 0,1 8 4,7 2 15,3 1-9,2-2-4,4-2-4,1-4 3,-3-3 2,-3-4 2,-6-3-3,-1 0 10,-4 0 13,-1-3 40,1-16-10,-4-11-26,-2-5-18,0-2-2,-2-2-1,-15 7 4,-4 4-16,4 4-4,-1 8 4,2 5-3,1 8-30,-1 1-62,2 2-75,5 0-99,9 0-299</inkml:trace>
  <inkml:trace contextRef="#ctx0" brushRef="#br0" timeOffset="16936.4509">13655 2302 489,'0'0'180,"0"0"-89,0 0-48,0 0-7,0 0-13,0 0-15,134-26-8,-115 48-4,-7 4 2,-5 1-3,-7-4 0,0-3 5,0-5 3,0-6 18,0-3 2,0-6 8,0 0 9,0 0 14,0 0-5,7 0-12,21-15-35,17-8-2,15-5-81,3 4-50,-15 6-31,-17 9-70</inkml:trace>
  <inkml:trace contextRef="#ctx0" brushRef="#br0" timeOffset="17613.9207">13104 2027 166,'0'0'247,"0"0"-240,0 0 127,0 0-63,143 0 10,-54-2-41,14 0-13,6 2-4,-5 0-16,-14 0-7,-24 0-24,-18 4-52,-24 0-76,-13-4-157</inkml:trace>
  <inkml:trace contextRef="#ctx0" brushRef="#br0" timeOffset="19652.5166">14373 2017 191,'0'0'83,"0"0"-18,0 0-6,0 0-11,0 0-6,0 0-18,-6-62 11,10 54-7,0 2 4,0 2 7,-4-1 11,0 3 2,2 2 12,-2 0-25,5 0-25,9 12-14,2 25-9,12 18 9,3 15 33,0 11 11,-6 7-10,-11 2-18,-12 2-8,-2-8-8,-2-9 1,-29-7-2,-12-5 0,-9-12 0,-1-10 1,8-13 3,14-12 1,16-9-3,11-7-1,4 0-18,0 0-10,10-9-61,19-13-125,7-4-235</inkml:trace>
  <inkml:trace contextRef="#ctx0" brushRef="#br0" timeOffset="20170.7163">15058 2080 466,'0'0'107,"0"0"-52,0 0-49,0 0 4,0 0-3,0 135 57,-19-65 17,-3 5-30,-3-3 1,1-3 0,8-7-25,8-8-19,8-8-2,0-12-5,8-10 7,21-12-7,9-7-1,9-5-1,2-7-33,-4-18-60,-8-6-64,-16 1-88</inkml:trace>
  <inkml:trace contextRef="#ctx0" brushRef="#br0" timeOffset="20387.9358">14846 2442 657,'0'0'160,"0"0"-70,0 0 30,0 0-35,0 0-63,0 0-22,102-46-16,-35 36-23,4 0-67,-2 2-56,-8-4-115</inkml:trace>
  <inkml:trace contextRef="#ctx0" brushRef="#br0" timeOffset="22435.5487">15883 3159 233,'0'0'133,"0"0"-112,0 0 116,0 0-76,0 0-38,0 0-6,141 0 17,-56-5-7,9-5 2,-3 2-12,-15-3-13,-21 6-4,-25 3-2,-15 2 0,-10 0-40,-5 0-67,0 2-58,0 8-86</inkml:trace>
  <inkml:trace contextRef="#ctx0" brushRef="#br0" timeOffset="22696.2921">16306 3028 508,'0'0'30,"0"0"57,0 0-12,0 0-10,0 0 8,0 0-72,-23-19-1,23 49 0,0 11 27,0-1 36,0-1-6,-4 4-25,-1-1-21,2 5-6,1-1-5,2 4-26,0 2-66,0-3-45,10-6-62,15-19-85</inkml:trace>
  <inkml:trace contextRef="#ctx0" brushRef="#br0" timeOffset="23500.146">16983 2863 390,'0'0'66,"0"0"22,0 0-33,0 0-53,0 0 63,0 0 19,2 144-16,-8-99-18,-1-5-17,-2-7-8,2-2-12,1-7-5,1-6-5,1-4 0,1-9-2,1-5 3,2 0 1,-2 0 5,2 0 18,0-19 28,0-20 6,0-22-59,0-5-3,0-1-2,0 7-2,0 17 4,0 11 0,4 9 7,3 5 6,4 2-6,-1 4 1,9-2-8,8 2-2,8 3-2,11 4-1,2 5 1,-1 0-4,-5 17-1,-8 14 1,-12 7-14,-9 4-1,-11 2 1,-2-2 13,0-3 4,-10-4-8,-14-5-10,4-3 12,-3-9 1,-2-6 3,5-7 7,3-5 6,2 0 1,7 0 17,2-11 0,3-5-14,3 2-7,0-3 2,0 6-5,23-3 5,10 2-5,16 0-6,9 7 3,4 5 2,-9 0-1,-10 18-4,-12 13-6,-15 5-6,-12 3-6,-4 0-14,-31 1 24,-29-2 13,-15-4 1,-13-6 13,10-7 3,14-15 5,14-6-2,15 0 0,10-14-2,8-16-14,10-3-3,7-3-188,0 6-262</inkml:trace>
  <inkml:trace contextRef="#ctx0" brushRef="#br0" timeOffset="25390.7167">17787 3150 305,'0'0'308,"0"0"-305,0 0 95,0 0-41,0 0-28,0 0-5,64 0-5,-36-8-2,8-4-9,2-2 8,4-6-1,-1-2-8,-4-6 5,-9-2-1,-4-6-10,-8 0-1,-6-3-2,-10 5-14,0 8-10,0 8 14,-11 8 0,-14 10 4,-15 0 0,-2 0-1,-1 22 5,2 10 4,2 9 13,6 5 21,9 3 16,10-4-10,12 1 0,2-6-9,8-4-12,19-4 3,9-8-14,0-6 1,4-8-3,0-5-6,-2-5-21,1 0-24,1-7-66,8-17-61,1-3-144</inkml:trace>
  <inkml:trace contextRef="#ctx0" brushRef="#br0" timeOffset="26295.8086">18736 2060 206,'0'0'120,"0"0"-86,0 0 69,0 0-46,0 0-22,0 0 13,-3-72 2,3 72 4,-3 0-6,1 0-8,0 0-9,-5 0-31,-15 26-7,-16 23 7,-13 15 29,-2 7 23,8-1-10,16-4-10,16-4-25,13-8 1,0-6-6,29-9 0,15-7-2,8-13-47,1-6-21,-2-8-32,-6-2-55,-14-3-62</inkml:trace>
  <inkml:trace contextRef="#ctx0" brushRef="#br0" timeOffset="26538.7664">18824 2418 670,'0'0'52,"0"0"94,0 0-81,0 0-16,0 0-15,0 0-34,105-42-11,-49 36 4,2-1 2,-2 4-49,-5-1-40,-2 2-58,-5-1-99</inkml:trace>
  <inkml:trace contextRef="#ctx0" brushRef="#br0" timeOffset="27159.8379">19496 2039 474,'0'0'75,"0"0"18,0 0-10,0 0-72,0 0-11,0 0 0,13 84 41,-13-36 20,0 3-3,0-3-5,-5-1-27,-2-4-5,3-9-19,2-4 5,-1-8-4,3-6-2,0-8-1,0-6-5,0-2-13,0 0 18,0-12 20,21-27 7,8-19-27,8-3-16,0 5 5,-9 13 8,-6 16 3,-8 10 12,-5 8 0,-5 4-1,-4 3 8,0 2-9,0 0-10,0 0-8,0 0-16,0 0 3,0 14-7,-8 5 20,-9 1 2,0-1 6,5-4 0,6-3 3,4-5 1,2-4 2,0 2 1,0 2-3,0 0-3,0 6 10,0-1 7,0-3 1,2-2 3,4-2-1,4 4-4,2 1 0,12 2-2,2 3 5,8-2-8,1 0-7,3-2-5,6-2-23,8 3-69,-1-5-88,-4-5-124</inkml:trace>
  <inkml:trace contextRef="#ctx0" brushRef="#br0" timeOffset="28533.667">20449 2316 270,'0'0'66,"0"0"-59,0 0 64,0 0-29,0 0-9,0 0 6,0 0-18,-18 0-11,18 0-6,0 0 5,0 0 8,0 0 9,0 0 17,0 0-2,16 0-7,22 0-10,24 0 17,21 0-14,2 0-18,-14-9-4,-25 4-2,-18 1-1,-19 2-2,-7 2 0,-2 0 0,0 0-13,0 0-57,-7 0-45,-13 6-61,-3-1-52</inkml:trace>
  <inkml:trace contextRef="#ctx0" brushRef="#br0" timeOffset="29223.8148">21064 2302 42,'0'0'688,"0"0"-688,0 0-6,0 0 6,0 0 20,74 114 5,-49-82-5,-5-1-14,-2-6-3,-7-6-1,-5-10-2,-3-2 0,-3-7 2,0 0 6,0 0 26,0-2 63,0-27 38,2-17-84,8-22-49,6-12-2,2-8 0,3 0-7,-6 10-2,-4 11 0,-2 13 4,-4 10 0,-3 8 5,0 10-1,-2 9-2,0 10 2,0 3-5,0 1-1,0 2 2,0-2 3,0 1 1,0 2-2,0 0-5,0 0-3,0 0 7,0 0 3,0 0-1,0 0 1,0 0-2,0 0 2,0 0-2,0 0-6,1 0 3,20 0 4,24 0 2,40 0 17,44 0-6,34 0-2,20-7-6,5-2-3,-2 2 0,-14-3-1,-32 2-8,-41 1-5,-44 3 14,-31 4 3,-20 0-3,-4-1 5,0 1-5,0 0-19,0 0-67,0 0-59,0 0-147</inkml:trace>
  <inkml:trace contextRef="#ctx0" brushRef="#br0" timeOffset="48477.6786">21615 2330 67,'0'0'56,"0"0"-40,0 0-4,0 0-6,0 0 0,0 0-6,0 0 0,0 0-6,0 0 2,0 0 2,0 0 2,0 0 0,0 0-12,3 0-23,1 0-34</inkml:trace>
  <inkml:trace contextRef="#ctx0" brushRef="#br0" timeOffset="49149.982">21615 2330 254,'32'-2'44,"-32"2"-19,0 0 16,0 0-8,0 0 7,0 0-1,0 0-13,0 0 4,0-2 1,0 0-2,-3-3-4,1 2-4,-1-6 10,1 4 0,-4-5-7,2-2 8,-3 2 7,5-1-14,-1 4-2,3-1-9,0 2-1,0-2 5,0 4 1,0-2 2,0-1-6,0 2-1,0-4-2,0-1 0,0 1-9,0-2 5,3-1-4,1 0 2,5 0 0,-7 2-2,2 2 6,-2 4 13,-2 4-8,0 0-8,0 0-7,0 0-5,0 0-5,0 16-9,3 7 18,-3 7 1,0 2 1,0 3 5,0 3 2,0 3 1,0-4-4,0 0-1,0-2-4,0-3 0,-5-5 1,-1-3 0,2-5 1,-3-4-2,2-4-5,5-3-8,0-6-31,0-1-36,0-1 0,0 0-17,16-18-38,15-12-159</inkml:trace>
  <inkml:trace contextRef="#ctx0" brushRef="#br0" timeOffset="49607.3348">21782 2326 433,'0'0'53,"0"0"-21,0 0 16,0 0-20,0 0 6,0 0-7,29-88-2,-25 84 1,-1 0 16,-3 4 4,0 0 5,0 0-22,0 0-14,0 0-15,0 0-3,0 8-3,-13 8 6,-7 8 14,-5 3-2,-2-2 4,8-7-11,7-3-2,5-8 3,5-3-6,2-4-9,0 0-7,0 2 1,0-1 11,13 2 4,-1 1 8,-6-2 5,3 1 5,-7 0-6,3-3 3,0 2-3,3 0-3,4 4-1,5 1-5,2 5-1,0 2-2,-1 1 0,-3-1-1,-3 1 1,1-6 1,1 1 4,-1 0-4,-2-4-1,1 0-40,-4 2-32,6-6-56,1-2-99,1 0-269</inkml:trace>
  <inkml:trace contextRef="#ctx0" brushRef="#br0" timeOffset="49975.6628">21905 1955 355,'0'0'97,"0"0"-3,0 0 24,0 0-30,0 0-21,0 0-29,-4-37-20,17 37-12,9 5-1,1 11 7,-4 6-12,-5 2-6,-7 4-2,-5 0 8,-2-4 0,0-4 2,0-6 1,0-6 0,0-4 1,0-4 2,0 0 23,2 0 27,12 0-5,7-16-33,18-8-18,9-1-82,6 2-38,-7 9-81,-13 7-289</inkml:trace>
  <inkml:trace contextRef="#ctx0" brushRef="#br0" timeOffset="50253.5555">22217 2363 470,'0'0'88,"0"0"-58,0 0 79,0 0-37,0 0-32,0 0-16,24 7-15,10-7 4,13 0-8,5 0 5,-4 0-1,-10 0-9,-5 0-50,-8 0-91,-5 0-150</inkml:trace>
  <inkml:trace contextRef="#ctx0" brushRef="#br0" timeOffset="50845.6069">22752 2162 186,'0'0'326,"0"0"-307,0 0 63,0 0-26,0 0-35,0 0-21,9-3 7,-9 29-7,-7 6 58,-11 5-3,1 1-2,1-2 0,2-4-23,8-4-3,4-7-23,2-4 4,0-5-8,0-4-8,0-4-42,15-4-13,8 0 44,2-6 7,1-24-11,0-4-12,-5 5 10,-8 8 25,-4 13 8,-8 5 44,-1 3-25,4 0-13,4 0-9,6 11 5,3 3 15,2 0-3,1 2-10,-3-4-11,-1 0 1,-3-1-1,-4-8 2,-4-1 0,-3-2 2,-2 0 32,0 0 55,6-20 5,6-14-52,-1-4-34,2-4 21,-6 6-13,-5 4-12,-2 0-4,0 4-3,-2-1-4,-13 5-5,-1 6-23,1 4-36,-2 7-60,11 4-90,6 3-112</inkml:trace>
  <inkml:trace contextRef="#ctx0" brushRef="#br0" timeOffset="51146.436">23024 1983 575,'0'0'127,"0"0"-42,0 0 25,0 0-61,0 0-15,0 0-34,63-41-1,-32 41-5,-2 14 3,-5 9-3,-11 0-5,-6 0-11,-7 1-2,0-8 15,0-6 9,0-4 0,0-4 1,0-2 0,0 0 11,0 0 21,0 0 18,0 0 6,16-8-16,11-10-41,10-2-56,1 4-53,-11 2-64,-17 6-175</inkml:trace>
  <inkml:trace contextRef="#ctx0" brushRef="#br0" timeOffset="51767.5093">23610 1528 452,'0'0'82,"0"0"14,0 0-15,0 0-43,0 0-14,0 0-3,-2-56-3,2 56-1,0 0-1,0 0-1,0 0-5,0 0-2,0 0-8,4 22-12,19 23 12,2 26 37,4 25 29,-12 21-33,-10 7-7,-7 0-10,-14-7-6,-28-16-9,-14-10 10,-6-15-6,0-18-3,10-13 0,15-19 4,16-14-6,17-10-15,4-2-64,22-12-30,22-20-201</inkml:trace>
  <inkml:trace contextRef="#ctx0" brushRef="#br0" timeOffset="52472.2198">24042 1622 456,'0'0'80,"0"0"39,0 0-11,0 0-20,0 0-88,0 0-16,22 78 16,-19-10 43,-3 9 15,0-5-15,0-1-2,-6-10-16,-1-6 5,5-9-17,2-8-7,0-13-1,0-7-5,4-5 10,15-10-3,9-3 7,10 0-14,11-13-2,-2-13-101,-9-2-142,-18 1-183</inkml:trace>
  <inkml:trace contextRef="#ctx0" brushRef="#br0" timeOffset="52661.7898">24052 1988 829,'0'0'97,"0"0"44,0 0-59,0 0-54,0 0-28,0 0-4,152-58-51,-117 58-93,-9 0-101,-12 0-323</inkml:trace>
  <inkml:trace contextRef="#ctx0" brushRef="#br0" timeOffset="140132.7791">4455 2264 151,'0'0'46,"0"0"-33,0 0 13,0 0 31,0 0-7,0 0-16,0 0-10,0 0-8,0 0-14,0 0 6,0 0 5,0 0 13,0 0-11,0 0-1,0 0 5,0 0 12,0 0-7,0 0 2,0 0-4,0 0-4,0 0-9,0 0 4,0 0-8,0 0 12,0 0-3,0 0 0,0 0 1,0 0-11,0 2-4,0 0 0,0-2-4,0 5-2,0 4-4,0 9 10,0 4 0,0 7 3,0 2-2,2 1-1,0 4 1,0 2 2,4 0-2,-2 2 1,0-1 2,1-3 1,-3 0-5,0-2 8,0 2-3,2 1 9,-4 0-2,3-1 3,-3 0-6,3 2 2,-1-2-2,-2 3-5,4-2 7,1 1-1,-1-1-4,2-1 0,-1 2-1,0 4 0,-1-1 1,1 5 12,-3 0 4,2-4-8,0 0-5,3 2-2,-2-5 3,2 4 1,-4 1 2,2 1 5,-3-5-9,1 3 1,-3 0 0,0 2 1,0-4 3,0-1-1,0-2-6,0-4-4,0 1 1,0 2-4,0-3 14,0-3 1,0-5-4,0-8-4,0-4 1,-3-4 5,3-5-7,0 0 2,0-3-4,0-2-4,0 0 5,0 0 0,0 0-2,0 0 1,0 0 1,0 0-2,0 0 1,0 0 0,0 0 1,0 0-5,0 0 0,0 0-39,0-25-94,14-16-205</inkml:trace>
  <inkml:trace contextRef="#ctx0" brushRef="#br0" timeOffset="141766.9777">4500 4330 242,'0'0'31,"0"0"-8,0 0-1,0 0-2,0 0 5,0 0-4,0 1-4,0-1-3,0 0-2,0 0 6,0 0 2,0 0 4,0 0 11,0 0-5,0 2-15,2 0-3,14 0 2,14 0 1,6 1 9,11-3-2,7 3-6,8-3-8,7 0 0,2 0-4,1 0 0,-7 4-1,-9-2 0,-8 1 1,-9 0 2,-6-1 0,2 0-2,3-2-2,5 0 12,8 0-3,5 0 1,6 0-1,2 2 3,-3 0-6,-1 0 0,-7-1-7,-3 2 5,-2 0-1,2-2-2,1 3 6,4-4 0,6 2 0,4 0-2,2 1-2,4-3-4,5 2 1,-1-2 1,-2 0-3,-5 3 4,-10 1-2,-9 1-2,-2-2 0,-1 1 3,10 1-3,9-4 2,7 2 3,5-3-1,1 0-4,9 0 0,7 0 0,2 0 4,-1 0 6,-3 0-5,-14 0 4,-7 0-3,-6 1-6,-7 3 2,-4 0 9,-2-2 3,6 1 7,5-3-11,9 0-3,-1 0-2,1 0 0,-4 0 1,-5 0 4,-5 0-9,-4 0 0,-6 0 5,6 0-1,-3 0 2,4 0 6,5 0-1,4 0 5,9 0-10,4 0-1,4-3 0,-5 1-4,2-2 4,-9 3-5,-2-3 2,-2 1 2,8-1 7,14-2 1,9 1-8,15 0-3,3 0-2,-3 0 1,-3-1-1,-13 0-12,-12-2-76,-16-6-103,-23-4-239</inkml:trace>
  <inkml:trace contextRef="#ctx0" brushRef="#br0" timeOffset="144093.4852">10108 4420 154,'0'0'69,"0"0"-13,0 0 30,126-7-18,-91 3-33,5-2 2,-5 3-26,1 3-5,-5 0-6,-2 0 2,-2 0 2,0 0 12,2 0 3,6 0 6,6 0-3,8 0 6,11 0-4,6 0-1,3 0 7,1-2-9,-3-7 3,-5 1-8,-4-2-4,-2 2 2,-4 0 1,-6 2-10,-1 2 0,3 1-4,13 0 1,5 1-1,15 0 2,4 0-1,0-1 7,2 3-1,-8-2 4,0-3 2,-10 3-1,-3 0-5,-5 0 1,-1-4-5,0 2 0,5-2-3,7-4 1,3 0-2,14 2 1,2-2-1,-1 2-1,-5 2 1,-10 0 1,-7 6 2,-6 0-3,-4 0 1,-1 0 1,1 0 2,2 0 0,3 4 0,4-2-2,9-1-1,6-1 4,1 0-4,3 0 2,-1 0 0,0 0 0,0 0 1,0 0-3,1 0-1,-1 0 2,4 0 0,-6 0-1,-4 0 1,-2 0 3,-4 0 6,1-5 5,0 1-7,8 1 0,1 0-3,4 3-2,1 0-1,-3 0-2,-8 0-1,-5 0 1,-11 0 0,-3 0-1,0-2 3,2-2-3,7 0 0,7 0 2,3-2 2,8 0-2,2-3 2,-2 6-3,-3-3 0,-6 2-1,-7 2 0,-11-1-1,-2 3 1,0 0-1,0 0 2,1 0-2,3 0-1,5 0 1,0 0 1,6 0 0,2 0 3,3 0-2,0 0 0,0 0 0,-3-5 0,-1-1 0,1-1 1,1 2 1,4 0-3,0 0 1,-3-2 0,0 2 1,-7-1-2,0-1 1,7 4-1,-1-4 0,2 3 1,3 0 0,-1 1-1,2 0 0,3-1 0,-2 4 7,1-1 7,-4-2-5,3 2-7,-4-2-1,3 2 1,4 1-2,2 0 0,3 0 0,2 0-2,4-3 4,-8 0-6,-1-2 6,-12 0-2,-7-2 1,-5 3 1,0-1-2,3 0-1,-1 3 1,-2 0-3,1 1 3,0-2 0,-1 3-2,2 0 2,0 0-1,-2 0 2,1 0 0,-1 0-1,2 0 0,1 0-1,-5 0 2,-2 0-2,-4 0 2,4 0 0,-3 0-1,2 0 8,0 0 4,1 0 1,4 0 1,5 0 0,1 0-7,-2 0-5,-6-4 0,-5 0-1,-1 0 0,1-1-1,4 0 0,8 1 0,2-2 1,5 2-3,4 2 1,0 2-2,4 0 3,1 0 0,-3 0 0,-4 0 0,-8 0 0,-3 0 0,2 0 0,1 0 0,0 0 1,1 0 0,-2 0-1,3-5-1,-2-2 1,1-1 0,-2-2 1,-5-2 1,-1 0-2,-3-3-1,2 6-3,2 4-10,6 2 4,5 3-2,-1 0 2,3 0 1,-12 0-16,-10 0-8,-11 0-3,-8 0-12,-7 0-6,-3 0-33,-4-12-35,2-8-116</inkml:trace>
  <inkml:trace contextRef="#ctx0" brushRef="#br0" timeOffset="145884.9401">24657 1535 358,'0'0'46,"0"0"16,0 0 3,0 0-15,0 0-1,0 0-2,6-5-15,-6 5-8,0 0-12,0 0-11,0 0-1,0 0-8,0 0 1,0 0 1,0 0 2,0 4-8,0 12 7,0 3 4,0 6 2,0 3 5,0 2 8,0 3-13,0 8 5,0 6 0,0 1 5,0 2 3,0-3-5,-3 2-4,0 3 5,0-4 0,1 0 3,-4-1-10,4-8 5,2-1 5,-2-4-1,2-2-2,0 1-3,-2-1-5,-2 0 4,-1 1 3,1-1-4,-2 2 2,-4-1 0,5 2-5,-1 1 7,3 0 2,2 0-5,-1 4 8,0-5-7,2 0 0,0-1-3,0-1 6,0-4-10,-6 4 9,2-1-1,-2 4 3,1 1-9,1-1 7,2 1-8,0-6 4,2 3-5,-3-1-1,3-8 1,0 2 1,-4-5 3,4-1-4,-1-3-1,1-2 1,-2-3 6,2 3-3,0 1-2,0-2 1,0-1 3,0-1-5,0 1 0,0 0 0,0 0 4,0 2-4,0 2 2,0-3 0,0 5 0,0-3 0,0-1 0,3 2-2,4 3 0,-5-1 1,2-1 1,-2 0-2,3 2 4,-3-1-4,0-2 0,-2 0 0,2-3 0,0-5 1,0 0-1,0-6 0,-2 1 2,0-2 0,0-2-1,0 2-1,0-3 0,4 0 0,-4 0-22,4 0-38,5 0-48,-1 0-96,4 4-233</inkml:trace>
  <inkml:trace contextRef="#ctx0" brushRef="#br0" timeOffset="146313.146">23631 3967 247,'0'0'73,"0"0"-66,0 0 21,0 0 31,0 0 26,0 0-18,0 0-36,-11-9 1,11 9 4,0 0-1,15 0-11,27 0 0,24 0 9,29 2 5,11 2-10,14-1 3,3 0-7,-6 1-4,-17-4-17,-22 0 0,-22 0-3,-21 0-10,-6-4-22,-4-8-62,-6-4-101,0 0-150</inkml:trace>
  <inkml:trace contextRef="#ctx0" brushRef="#br0" timeOffset="148022.8221">4565 1806 11,'0'0'9,"0"0"14,0 0 26,0 0-10,0 0 4,0 0-23,-52-31 5,47 24 17,4 3-8,-2-2 1,-1 3-19,2-4 27,-3 3-11,2 0-24,1 2 2,0 0 10,2 0-1,-2 1 8,0-1 6,0 0-10,2-1-4,-2 1-9,2 2-3,0-2-7,0 2-1,-3 0 0,3-2 0,0 2 1,0 0 0,0 0 6,0 0 1,0 0-1,0 0 1,0 0-4,0 0 1,3 0-4,34 0 2,35 0 18,39-10 8,38-4-15,30 0 0,12-2-2,10 6-8,-12 4-3,-13 0-7,-21 6-33,-31 0-35,-28 2-6,-26 16-25,-28-2-63</inkml:trace>
  <inkml:trace contextRef="#ctx0" brushRef="#br0" timeOffset="150526.4186">596 3301 91,'0'0'272,"0"0"-220,0 0-19,0 0 17,0 0 12,0 0-41,-20-19-21,11 19-8,-8 27-3,-10 20 11,-11 20 0,-6 7 14,-2 4-2,3-10 1,15-5-10,15-7 0,13-8-2,0-8-1,34-8 2,20-14-2,12-12 0,7-6-4,-1 0-5,-17-14 6,-18-6 3,-22 2 10,-15-5-10,0-1-9,-11-1-14,-12 0 23,3 6 13,0 5 2,2 2-6,0 6-2,-1 3-2,-4 3-5,-6 0 1,2 0 0,3 5-1,11-1 0,6-3 0,4-1 1,3 0 0,0 0 3,0 0-2,0 3 1,0-3 5,-1 0 7,1 0 2,-2 0-2,0 0 0,2 0 0,0 0-7,0 0-5,0 0-3,0 0 2,0 0 3,0 0-4,0 0-1,17 0-17,16-8 17,13-15 2,11 1 6,-4 2-7,-13 4 1,-12 10 3,-20 2 1,-5 4-5,-3 0 2,0 0 0,0 0 2,0 0 2,0 0-3,0 0-3,0 0-1,0 0 0,0 0 2,0 0 0,0 0 0,0 0-2,0 0 0,0 0 0,0 0-2,0 0 2,0 0 2,0 0-2,0 0 0,0 16-7,4 13 7,0 7 3,3 0 11,4 0-3,4-1-7,10-2 4,4 1-8,7-4-21,5-8-103,-2-14-188</inkml:trace>
  <inkml:trace contextRef="#ctx0" brushRef="#br0" timeOffset="151802.4571">1080 3775 643,'0'0'97,"0"0"-79,0 0-7,0 0-2,0 0-9,0 0-1,63-62-1,-43 42 2,-8-3 0,-5 1 6,-7-5-4,0 3-2,0 4-3,-13 9-9,-11 5-10,-10 6 5,-5 0-18,1 11 33,6 5 2,8 4 1,8 4 5,8 4 2,8 4-6,0 1-2,24-1 10,18-8-3,13-6 9,4-11-6,-11-7-6,-9 0 1,-17 0-5,-13 0 4,-4-9 7,-5-13-3,0-10-8,2-1 0,0 5-4,0 4 4,2 8 1,3 4-1,2 1-5,2 6-14,0 4 19,3 1 18,2 0-18,6 0-3,-3 5 3,4 7 0,-6 2 0,2 0 0,-8-1 0,-3-3 1,2-5-1,-8-1-8,0 0-4,-2-4-5,0 0 13,0 0 4,0 0 9,2-22 12,7-18-21,1-8-13,3-1-4,1 15 15,-1 13 2,-3 9 2,-3 8-1,4 4-1,7 0 6,0 4-6,5 17 8,-4-2-7,-1 1 7,-3-1-7,-3-5 2,1-1 1,-3-3-1,-4-6-2,1-2 3,-3-2 0,5 0-1,4 0 6,10-20 7,3-22-1,6-12-9,-6-6-3,-1 2 0,-7 9-3,-9 16 0,-7 8-1,-2 9-1,0 10-2,-2 2-3,-9 2 2,-8 2-5,-1 0 10,1 0 2,0 0 2,9 0-4,5 0-3,1 9 1,4 8-10,0 10 5,0 6 7,2-1 4,18 2-1,2-6-1,7-7 7,0-5 5,5-6-8,1-6 2,3-4-8,0 0-11,0-10-16,-3-18-3,-3-13 12,-5-7-24,-3-8 2,-12 5-22,-7 2-18,-5 11 21,0 12 58,-2 10 1,-4 8 55,2 4-11,1 4-8,3 0-10,0 0-26,5 0-17,22 18 17,6 4 3,2 4 12,-6 0-6,-2 2-6,-6-2-1,-4-2-1,-7-4-1,-4-6-3,-6-6-4,0-5 4,0-3 2,0 0 1,0-3 52,0-27 61,0-11-87,0-5-24,0-1-2,19 11-6,6 5-3,2 8-52,0-2-150,-2 5-290</inkml:trace>
  <inkml:trace contextRef="#ctx0" brushRef="#br0" timeOffset="152463.3239">2797 2871 306,'0'0'65,"0"0"-58,0 0 25,0 0 43,0 0-49,0 0-21,-72 4-3,41 19-1,2 0 9,4 5 3,6 0 3,5-1-6,7-3-4,7-4-1,0-4 3,0-6-8,14-4 0,6-5-13,4-1 13,3 0 2,2-15 1,0-13-3,3-8-11,-1 1 3,-5 7 8,-1 8 28,-3 13 6,-4 7-8,5 0-5,-4 0-8,1 5-3,-1 8-2,-5-5 0,1-5 2,-7-3 14,3 0 39,7-11 4,9-24-10,7-11-39,-3-10-7,-4-6 25,-10-6 3,-7-7-26,-8 0-13,-2 10-9,0 15-13,-8 20 16,-11 16-26,-8 6-20,-9 8 17,-4 0 8,0 0 9,9 0 18,10 0 1,10 2 0,9-2 3,2 0 0,0 0 3,0 3-3,0 2-4,2 9-3,19 12 3,8 13 3,4 14 20,-2 5-5,1 9-9,-1 0 0,0 5 3,9 3-12,0-2-143,-2-6-135</inkml:trace>
  <inkml:trace contextRef="#ctx0" brushRef="#br0" timeOffset="153894.7319">1091 4259 342,'0'0'167,"0"0"-115,0 0-33,0 0 1,0 0 4,0 0-20,0 0-4,-40-30-12,13 39 5,-8 17 0,-20 13 7,-4 7 7,1-2 28,12-10-13,21-12-19,21-10 3,4-3-6,15-4-5,34 0 5,22-4 1,14-1 5,2 0-1,-14 0-5,-21 8-20,-21 7-5,-19 5-26,-12 6 16,0 6 16,-14-1-1,-14 1 8,-2-6 4,-6-1 7,-1-7 1,-6-8-3,3-5 3,9-5 0,12-5 33,13-19 5,6-5-15,4-6-23,37-1 0,12-9-1,14 1 2,4-1-2,-5 0-1,-9 7 0,-19 6 4,-16 6 1,-9 6-2,-10 6 13,-3 4 11,0 6 17,0 2-31,0 0-11,0 2-6,-3 0-20,-5 0 4,-5 20 15,-1 6 4,0 6 2,8-4-1,6 0 4,0-5 1,11-10-2,20-8-1,11-5-10,8 0 5,2-27-17,-4-1-3,-16 0-29,-17 2 14,-15 6 31,0 6 9,-27 8 1,-1 3-1,4 3 12,1 0-4,4 0-2,6 0-6,4 5 3,2-3-2,1-2 5,2 2-1,2-2 23,2 0 2,0 0-4,0 0 5,0 0 5,2-4-16,19-16-20,16-8-65,-2-2 29,-4-2-14,-6 0 42,-12-3 8,-4 2-30,-3 1 24,-6 3 6,0 5 1,0 2 10,0 2-7,0 2 4,0 2-5,0 2 19,0 4-11,-2 2 4,-2 5 13,1-3 30,0 5-23,2-1 3,1 0-2,0 2-6,0 0-5,0 0-9,0 0-16,0 4-4,0 17-28,1 14 29,16 5 3,3 1 27,0 0-14,4-1-1,4-1-3,3-4-2,7 0-7,4-5-69,5-8-99,-9-10-232</inkml:trace>
  <inkml:trace contextRef="#ctx0" brushRef="#br0" timeOffset="154383.3939">1813 3814 192,'0'0'177,"0"0"-152,0 0-25,0 0 8,0 0 48,0 0 11,45 84-22,-23-56-12,-6-1 0,-1-4-11,-1-6-9,-5 0-9,-3-7-2,-4-5 0,-2-2 0,0-3-2,0 0 5,0 0 4,0 0 5,0-15 15,0-19 14,0-10-43,-2 5 0,2 6 0,2 8 3,14 4 0,4 9 1,-4 5 17,-2 5 6,3 2-22,1 0-4,0 0 0,-2 9-1,1 6-2,1 5 2,3 3 0,5 2-36,0-1-92,1-6-129</inkml:trace>
  <inkml:trace contextRef="#ctx0" brushRef="#br0" timeOffset="154595.2655">2012 4323 123,'0'0'587,"0"0"-536,0 0-43,0 0 6,0 0 46,0 0-42,140-76-18,-73 38-36,-18 9-9,-15 8-40,-21 11-84,-10 7-171</inkml:trace>
  <inkml:trace contextRef="#ctx0" brushRef="#br0" timeOffset="154772.1558">2195 4316 674,'0'0'120,"0"0"-92,0 0-3,0 0 33,0 0-58,0 0-3,145-90-54,-92 59-31,-10 0-134</inkml:trace>
  <inkml:trace contextRef="#ctx0" brushRef="#br0" timeOffset="155596.7736">3055 3597 114,'0'0'378,"0"0"-350,0 0-6,0 0 15,0 0 39,0 0-44,-4-66-9,0 66-19,-11 6-1,-8 23 10,-4 9 10,0 3 4,7-1-9,13-4-11,7-8-3,0-7-1,31-6-3,9-8-19,10-7 1,-4 0-12,-3-21 6,-18-7-18,-17-2 23,-8-2 8,-8 1 0,-26-1-6,-3 11 16,0 7 1,2 8 8,1 6-2,3 0 16,2 0-5,4 0-2,7 0-2,6 0 1,9 0 20,3 0 14,0 0-15,0-11-3,24-12-25,21-11-5,7-8-11,6-7 10,-5-2 1,-13 0 6,-11 3 9,-14 10-11,-9 6 0,-6 5 2,0 6-6,0 5-2,-12 0-14,-1 2-10,3 6-4,2 2-13,3 6 22,5 0 15,0 0 6,-2 0-2,2 0 2,0 0 2,0 0 9,0 0-8,0 0 1,0 0-4,0 18-8,0 10 8,15 10 34,6 8-2,3 7-1,3 0 6,-1 8-18,4-3-14,1-3 3,-2 0-4,2-3-2,1-2-2,-4-1-78,-6-8-55,-4-10-87,-5-13-224</inkml:trace>
  <inkml:trace contextRef="#ctx0" brushRef="#br0" timeOffset="155741.6211">3398 3624 342,'0'0'354,"0"0"-281,0 0-69,0 0-4,79-133-58,-19 84-115,-4 5-207</inkml:trace>
  <inkml:trace contextRef="#ctx0" brushRef="#br0" timeOffset="157451.1643">1130 5256 342,'0'0'61,"0"0"10,0 0-54,0 0-13,0 0 46,0 0-32,0 0-5,-76-48-12,60 48-1,-4 1 6,-7 21 4,-4 4 3,2 5 15,2 3-7,10-7-9,9-2-1,4-7-8,4-4 5,0-4-3,14-5-3,11-5 8,0 0-1,4 0 28,-4-17-2,-7-9-9,-5-12-5,-8-14-1,-5-12-14,0-10-6,0 3-16,-15 15 0,-5 12 6,2 15 9,2 9-8,0 6 4,6 5 5,7 2 0,-2 6 1,5-2 5,0 2-3,0 1 0,0 0-3,0 0 0,0 0-4,-2 0 1,2 0-2,0 0 2,0 0-1,0 0 4,0 0 6,0 0-6,0 5-3,0 16-3,0 11 6,10 8 2,10 1 20,10 0-5,4-9-4,6 0-4,5-1-9,3-2-17,-4-3-90,-5-6-197</inkml:trace>
  <inkml:trace contextRef="#ctx0" brushRef="#br0" timeOffset="157961.3112">1454 4889 124,'0'0'23,"0"0"6,0 0 38,0 0-22,0 0-25,0 0-9,-29-3 3,19 3 25,-10 14 12,0 7-4,-5 13-2,0 8-4,1 4-10,4 3-16,8-5-4,8-9 4,4 0-2,0-12-8,7-5-1,11-9 4,4-8-3,0-1-5,1 0 0,-5-8-1,-7-10-16,-3-10 16,-3-12-25,-5-14-16,7-9-26,-3 5-34,2 19 102,1 20 40,-1 16 61,-2 3-72,2 0-28,7 5 2,3 16 38,2 2-5,0 4-23,2-3-5,7-5-8,2-19-104,2 0-357</inkml:trace>
  <inkml:trace contextRef="#ctx0" brushRef="#br0" timeOffset="158861.1935">1662 4754 409,'0'0'80,"0"0"-58,0 0-19,0 0 4,0 0-7,0 0 0,18 38 6,-3-9 33,1 0-6,-5 2-3,-1 2 3,-5-2-21,0 3-4,0-8-2,-5-8-4,0-4 1,0-10-3,0-2 0,0-2 1,0 0 4,0-6 6,0-18 5,-7-13-8,3-2-8,4 5-4,0 8-9,0 9 11,4 10 2,3 4 9,3 3-8,4 0 4,2 0 1,4 5 4,-4 5-8,-3 2 0,-2 0 1,-4-1-1,0 0 0,-5-6-1,0-3 1,-2-2 1,0 0-3,0 0-8,0 0 8,0-2 5,0-23-5,0-10 0,6-2-60,5 10 52,-3 10 8,0 17 8,-1 0 7,6 0-13,5 0 6,2 5 6,-1 3-6,-4 0-1,-2-2-1,-4-6-1,0 0 5,0 0-1,2-2-2,4-23 15,2-7-19,-2-6-3,-4-8 0,-6 0 0,-5 5-14,0 5 1,-12 9 1,-5 10-9,0 6-10,5 8 6,-2 3 5,0 0 9,2 0 1,0 0 10,8 0-1,-3 0 1,7 0 1,0 0 21,0 0-3,0 0 3,0 2-7,0 7-13,0 16 1,20 13 8,0 10 24,3 8-1,-3 5-4,-1 2 9,4-1-9,0 5-19,-2-3-4,2-3-1,-3-12-1,3-8-2,-6-12-3,-3-3-45,-6-7-63,-6-8-65,-2-11-111</inkml:trace>
  <inkml:trace contextRef="#ctx0" brushRef="#br0" timeOffset="159103.0439">2123 4766 458,'0'0'55,"0"0"-12,0 0-14,0 0 55,0 0-52,0 0-25,39-61-1,-18 61-4,2 5-2,-5 14-1,-7-5 1,-7 7 0,-4-5-5,0 0 5,0-2 14,-8-1 1,-15-2-1,-6-7-14,2-4-69,3 0-70</inkml:trace>
  <inkml:trace contextRef="#ctx0" brushRef="#br0" timeOffset="159957.2596">2306 4792 228,'0'0'362,"0"0"-359,0 0-2,0 0-1,56-114 2,-29 84 1,-1-2-2,1 0 2,-6 3-2,-6-1 11,-7 7 6,-5 4-6,-3 6 0,0 6-12,-3 7-5,-18 0-12,-10 8 4,-3 17 7,0 3 4,5-2 4,12-1 1,6 1-3,6-2 5,5-1 1,0-3 2,18-8 6,15-4 4,9-8 5,8 0-10,6-6-1,2-20-4,2-10 2,-4-2-7,-10-2 3,-8 0 2,-12 1-4,-5 3 10,-10 2-7,-2 8-7,-5 8 4,-1 4-3,-3 9 3,0 0-4,0 5-5,-3 0-14,-15 0 15,-6 10-6,0 10 4,-1 6 1,7 2 4,3 2 1,5-2 1,6-6 6,4-2-5,0-5-2,0-7 9,12-4 1,5-4-4,1 0 15,-1-7 11,0-15-6,-9-5-1,-4-7 0,-4-12-8,0-5-9,-4 1-7,-9 6-1,1 7 0,4 11 1,4 9 1,-1 5-2,3 3 0,2 5-1,0 3 1,-2 1 2,0 0-2,2 0-6,0 0-3,0 0-5,0 0 10,-3 0-7,3 0-2,0 0-2,0 10 8,0 4 7,0 2-2,5 4 2,6 2 4,7 2-2,-1 0 20,4 2-7,1-1 7,7 0-13,2 1-1,-3 2-8,-1 2-35,-9 1-80,-7-4-127</inkml:trace>
  <inkml:trace contextRef="#ctx0" brushRef="#br0" timeOffset="160391.2014">3062 4134 142,'0'0'327,"0"0"-327,0 0 4,0 0 26,118 81 22,-85-51-24,-8-4-19,-5-6-8,-9-4 0,-4-7 1,-5-6-1,-2-3 2,0 0 11,0 0 50,3-12 16,-1-16-13,5-10-64,3 2-1,2 4-2,1 9 0,3 10-3,1 5 3,4 6 0,0 2 4,0 0 1,-1 0-3,-5 0 3,-1 10-5,-3 3-1,1 4 1,-4 1 0,3 2 1,-2-2-1,0-3-10,2-6-97,-2-9-212</inkml:trace>
  <inkml:trace contextRef="#ctx0" brushRef="#br0" timeOffset="160564.1117">3487 3830 780,'0'0'103,"0"0"-103,0 0-22,0 0-53,0 0-130,0 0-350</inkml:trace>
  <inkml:trace contextRef="#ctx0" brushRef="#br0" timeOffset="161006.5704">3487 3830 677,'125'-25'135,"-125"22"-93,3 3-22,-1 0-8,5 3-12,3 20-32,9 12 22,-2 6 10,1 1 2,-3-1 0,-5-3 4,-1-4-5,-6-6 3,0-6-4,-3-7 3,2-7-5,-2-6 2,4-2 0,-4 0 11,0-12 17,0-22-16,8-12-12,14-4-28,5 6 2,2 10 2,0 16 11,-9 10 4,-4 8-1,4 0-2,-4 18 1,-3 11 1,-3 6 10,-4-1-3,-6 4 3,-6-2 0,-25-4 4,-11-3 15,-7-11 2,5-7-16,6-11-5,7 0-35,6-18-67,13-14-106</inkml:trace>
  <inkml:trace contextRef="#ctx0" brushRef="#br0" timeOffset="161300.6889">3835 3898 629,'0'0'79,"0"0"-73,0 0-1,0 0 12,119 14 3,-88-2-11,-6 2-7,-6-2-1,-9-4 0,-4-2-1,-5-3-1,-1-3 1,0 0 9,0 0 18,0 0 52,0-5 22,0-19-21,0-12-66,0-3-11,6-2-3,12 8-36,-2 11-29,-1 12-43,-4 7-74,-5 3-216</inkml:trace>
  <inkml:trace contextRef="#ctx0" brushRef="#br0" timeOffset="162056.6068">4266 3780 139,'0'0'195,"0"0"-148,0 0-20,0 0 35,0 0-8,0 0-18,16-71-28,-28 71-6,-8 0 5,-6 15 4,-3 8 1,4 4 23,5 1 10,7-2-28,8-4-2,3-4-9,2-6-1,0-3-1,7-3-4,8-6-10,5 0 2,-6 0 1,3-7-1,-4-7 1,-2-6-5,3-3-6,-2 6-2,-1 3 11,-5 6-2,-2 5 11,-1 3 10,2 0-3,0 0 9,5 0 12,0 0-2,2 0 4,1 0-16,4-1-7,0-13 11,1-4-10,-3-8 0,-1-6-5,-1-3-3,-9-4 13,-4-8-1,0-7 1,0-2-6,-11 3 3,-1 11-10,0 12 3,1 11 3,0 6-2,-1 1-2,0 5-2,0 0-2,1 5-12,0 0-1,3 2 11,4 0-2,0 0-4,2 0 9,0 4-4,0 14 1,2 11-2,0 9 6,0 3 5,0 5 7,17-3 16,3-5-11,5-2 1,-2-4-11,0 1-7,2-4-56,0-7-82,-5-5-171</inkml:trace>
  <inkml:trace contextRef="#ctx0" brushRef="#br0" timeOffset="162289.5503">4455 3566 421,'0'0'185,"0"0"-118,0 0-33,0 0-19,0 0-11,0 0-4,116-46-2,-100 60-3,-5 5 2,-7 3 3,1 0 0,-5-1 0,0 4 0,0-11-105,0-4-282</inkml:trace>
  <inkml:trace contextRef="#ctx0" brushRef="#br0" timeOffset="162439.4782">4556 3254 426,'0'0'230,"0"0"-230,0 0-118,0 0-406</inkml:trace>
  <inkml:trace contextRef="#ctx0" brushRef="#br0" timeOffset="162688.3307">4665 3459 443,'0'0'242,"0"0"-160,0 0-63,0 0-14,0 0-4,0 0-1,-57 40 0,53-18 3,2-6-3,2-7-16,0-2-26,0-5 8,2-2 1,7 0 33,-1 0-4,-6 0-17,-2-4-113</inkml:trace>
  <inkml:trace contextRef="#ctx0" brushRef="#br0" timeOffset="163106.4281">2395 5444 675,'0'0'41,"0"0"89,0 0-59,0 0-24,0 0 46,0 0-41,118-95-48,25 32-4,47-25-7,16-18-5,-6 2-6,-40 15-21,-48 23-15,-48 28 39,-32 11 14,-18 8 1,-9 2-35,-5 5-91,0 2-108</inkml:trace>
  <inkml:trace contextRef="#ctx1" brushRef="#br0">4292 8235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7T05:22:11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6536 7812 137,'0'0'19,"0"0"-19,0 0 0,0 0 7,0 0 33,0 0-15,0 0-6,0 0 92,0 0-85,0 0-10,0 0 8,0 0 2,0 0-9,0 0-6,0 0-3,0 0-1,0 0 6,0 0-4,0 0 4,0 0 1,0 0 3,0 0 0,0 0-6,0-4 1,0-4-9,0 4 2,0-2 1,0 4-1,0 0 0,0 2 3,0 0 0,0 0 2,0 0-10,0 0-4,-1 16-10,-5 24 5,-4 17 9,2 13 3,-3 6 6,1-4-5,4-4 20,1-8-17,2-5-7,0-6 2,1-3 1,0-8 1,-2-6-4,2-9 6,2-7-4,0-9 5,0-2 9,0-1 19,-2-2-1,2 0-15,0 0 0,0-2-5,0 2-1,0-2-4,0 0-9,0 0-9,0 0-66,0-4-73,0-12-139</inkml:trace>
  <inkml:trace contextRef="#ctx0" brushRef="#br0" timeOffset="1117.5868">6845 8057 142,'0'0'162,"0"0"-91,0 0-31,0 0 6,0 0 14,0 0-23,0-26-14,0 20 6,4 4-4,-2-4-7,3 2 1,-4-2-11,2-1 8,2 0-2,0-1 5,-3 0-12,2-2-7,3 0 4,-3 2 2,0-2-6,-1-1 1,-1 6 0,1-2 1,-3 4 0,0 3-1,0 0 11,0 0-2,0 0-6,0 0 0,0 0-4,0 0-7,-19 26-8,-20 12 12,-17 14 3,-7 6 6,3-4-1,4-6 1,12-6-4,7-8-1,12-8 4,7-6-5,7-8 1,5-6 1,6-3-1,0-2 6,0 2 7,0-2 13,0-1 1,0 0-14,0 3-9,0-3-5,0 0-1,0 0-5,0 0-12,0 0-2,0 0 3,0 0 5,0 0 6,0 0 4,0 0-1,0 0-1,0 0-10,0 0 0,0 0-7,8 0-7,3-12 9,5-1 4,-1 4-28,1-1 4,-7 3 1,-5 6 17,-2-1 14,-2 2-5,0 0 4,0 0 8,0 0 0,0 0 7,0-3 13,0 3 5,0 0 1,0 0-3,0-1-3,0 1 4,0 0-4,0-3 4,0 3-1,0 0 5,0 0-2,0 0 4,0 0-2,0 0 6,7 0-14,11 0-20,13 14 0,13 15 5,10 10 20,2 6-7,-3 2-10,-6-1-4,-7 1-3,-4-7 0,-13-9-1,-11-8 0,-5-9-3,-5-4 1,-2-3 2,0-2 1,0 0 2,0-1 2,0-3 1,0 2 3,0-2-2,0-1-3,0 0-4,0 0-24,0 0-34,0 0-51,0-8-69</inkml:trace>
  <inkml:trace contextRef="#ctx0" brushRef="#br0" timeOffset="5319.8825">7678 7842 80,'0'0'34,"0"0"-28,0 0 5,0 0 19,0 0 4,0 0 2,0 0 4,-33 0-4,33 0 7,0 0-6,0 0 6,0-2-7,0 1-3,0-5 4,0 1-17,0-3-11,0 2-1,0 2 0,0 2-6,0 2 3,0 0-5,0 0 1,0 0-1,0 0 0,-5 2-3,-21 30-11,-21 25 14,-17 25 57,-8 12 45,7 2-61,12-4-15,21-6-4,20 1-9,12-3 0,2-6 7,35-5-12,11-11-7,-2-8 18,3-6-19,-7-6-39,-3-4-54,-4-6-58,-2-10-73</inkml:trace>
  <inkml:trace contextRef="#ctx0" brushRef="#br0" timeOffset="6129.8277">8508 8354 167,'0'0'216,"0"0"-147,0 0-41,0 0-7,0 0 6,0 0-7,44-79-7,-37 61-2,-2 1-4,-5-6-4,0 3-2,0 0 5,0 0-3,-14 6-3,-15 7-7,-11 7 4,-11 0-3,-7 20 2,0 11 1,5 10 3,3 1 6,15 2 7,10-4-4,12-4-9,13-4 2,0-8-2,9-6 3,22-10 2,11-8 13,5 0 22,0-10 1,-5-19-7,-6-9-3,-7-13-14,-2-14-9,-2-9-8,-2-4-4,-5 4-19,-2 11 11,-5 20 12,-6 14 0,-1 11 0,-2 6-1,-2 2-2,0 2-2,0 3 5,0 3-2,0-3 2,0 3 0,0 0 0,0 1 2,0-2 3,0 2 2,0 1 0,0 0 2,0 0-6,0 0-3,0 0-3,0 14-16,0 15 12,-6 14 7,-3 7 8,-1 6 22,4 0-15,2 0-5,1-2-2,3-5-1,0-7-1,0-4-6,23-5-15,10-7-77,5-9-65,-2-9-259</inkml:trace>
  <inkml:trace contextRef="#ctx0" brushRef="#br0" timeOffset="6624.6807">8959 8235 309,'0'0'78,"0"0"-44,0 0-21,0 0-2,0 0-10,4-104-1,-4 84-3,0 6 3,0 4 2,0 1 19,0 2 18,-12 2-17,-4 5-17,-6 0-1,-7 3 1,-4 25 0,-3 6 8,-1 10 4,0 2 11,8 0 2,8-3-11,7-7-10,7-8-5,7-4 2,0-6-3,3-7 2,15-6 3,3-5 1,8 0 4,10-18 4,1-15-8,0-11-5,-7 10-2,-13 10 2,-9 10 35,-11 14 39,1 0-41,-1 0-34,5 0-3,-1 0-9,2 17 1,3 4 8,5 9 3,1 1-3,1 0-93,3 1-69,-2-11-114</inkml:trace>
  <inkml:trace contextRef="#ctx0" brushRef="#br0" timeOffset="7780.5535">9181 8053 576,'0'0'101,"0"0"-42,0 0 1,0 0-36,0 0-24,0 0-22,31 62 21,-22-26 1,-5 4 0,2-5 1,-6-4-1,0-5 2,0-8-1,0-1-1,0-10 1,0-3-1,0-1 0,-5-3 8,5 0 2,-1 0 12,1-22 5,0-18-8,0-9-19,8 7-24,9 10 12,-1 14 12,-1 13 3,-1 5 2,3 0-4,4 15 8,-4 5-4,0 6 3,-2 0-7,-4 3 4,-2-4-3,-5-4-2,0-1 2,-4-8-2,0-5 0,0-3-1,0-4-1,0 0 2,0 0 16,5-15 10,4-24-8,8-15-18,8-6-26,0 12 1,-3 16 25,-8 17 1,-3 15 20,-7 0 9,2 0-30,6 17-8,2 7 8,3 2 9,-1 2-4,2-2-2,-3-5-2,1-6 1,-4-5 1,2-5-3,0-5 0,9-3 12,7-29 1,6-14-13,0-8 1,-8-4-1,-5 6 0,-8 6-28,-8 7-3,-5 9 4,-2 8 11,0 8-10,0 5-7,-15 6 5,2 1 9,1 1 7,-1 1 7,4-3 2,0 3 3,3 0 1,1 0 1,5 0 2,0 0 5,0 0 4,0 0-5,0 8-8,0 18-13,-5 16 13,-6 19 24,0 10 16,-2 14-9,-3-1 10,6-3-18,-4-5-10,5-8-7,0-4-1,1-6 2,7-3-7,-1-13 0,2-12-43,0-10-37,0-19-10,3-1 11,12-18 62,2-22-70,-1-9 39,-5-8 22,-1-1 3,-8 0 16,0 2 7,-2 2 10,0 1 18,2 5 1,2 6-13,3 10 18,2 5 3,0 10 6,2 8-11,0 2-5,1 5-5,3 2-7,1 0-10,-1 12-4,-3 11 1,-7 9-2,-2 2 0,-3-3 0,0-1 0,-18-5-3,-11-4 3,-4-2 1,4-5 9,5-9-8,6-5 2,3 0-4,1-8-1,3-20-30,3-9-77,8-8-176</inkml:trace>
  <inkml:trace contextRef="#ctx0" brushRef="#br0" timeOffset="8051.4126">10182 7986 508,'0'0'64,"0"0"-59,0 0-5,0 0-7,0 0-9,0 0 9,2 75 7,-2-41 14,-8-5 8,-2 3 8,1-9-14,2 1-6,1-1-6,-1-2-4,7-3-4,0-6-115,0-12-119</inkml:trace>
  <inkml:trace contextRef="#ctx0" brushRef="#br0" timeOffset="8176.4694">10215 7810 566,'0'0'43,"0"0"-43,0 0-127</inkml:trace>
  <inkml:trace contextRef="#ctx0" brushRef="#br0" timeOffset="9129.8378">10340 7999 122,'0'0'470,"0"0"-396,0 0-46,0 0-28,0 0-9,0 0 8,67 18-1,-55 6-5,-10-1-1,-2 2-1,0 1-1,0-2 4,-16-2 6,1-6 2,1-4-1,5-6 0,2-4 2,3-2 1,4 0 6,-2 0 6,2-22 12,0-17-13,6-4-15,16 5-20,5 14 15,-5 13 4,-3 11-3,-2 0 2,-1 0 2,-1 9 5,1 11 2,-1 4-5,1 2 5,-3 4-3,3-3-3,1-6 5,4-7-3,-1-8-1,7-6 3,2 0-3,5-3-2,3-21-1,1-13 1,-3-6 0,2-2-4,-11-6 1,-6 7-20,-12 7-7,-8 9 12,0 10 5,-6 7 0,-20 9-7,-8 2 13,-3 0 0,-3 9 6,-1 10-1,8 7-8,4 6 10,4 0 6,10 2-4,3-8-2,10 0-1,2-6 1,0-5 5,0-7-2,7-5-3,11-3 12,4 0 27,5-9-14,0-20-11,2 2-4,-4 1-8,-4 6 1,-7 12-2,-5 6-1,-7 2 12,0 0-12,2 6-6,1 22 1,0 19 5,-3 11 13,-2 7 0,0 4 4,0 0 3,0 1-15,-10-1-4,-2-1 5,-7-2-2,0-3-4,-6-14-7,3-8-7,1-11 8,2-12-2,-2-10 6,-3-8 2,2 0 0,-4-10 10,5-20 7,1-11 13,4 0 15,10-6 10,6 1 13,0 0-4,29-3-39,26-9-23,21-5-2,24 9-50,8 7-98,-13 19-75,-19 24-270</inkml:trace>
  <inkml:trace contextRef="#ctx0" brushRef="#br0" timeOffset="10486.6107">11671 8151 434,'0'0'86,"0"0"-24,0 0-47,0 0-6,0 0-9,0 0-4,40-100-16,-40 96 4,-2 2 4,-21 2 7,-8 0 5,-5 6 11,-5 21 14,1 5-1,1 7 17,5 7-3,10 2-7,7 0 0,7-3-17,8-5-9,2-4 7,0-9-7,18-8 2,9-9 1,6-6 7,5-4 2,3 0-4,-1-12-6,-1-18-7,-1-5-20,-1-4 0,-6 1-30,-10 6 10,-5 3-12,-7 14 25,-7 4 8,-2 8 15,0 3-6,0 0-5,0 0-1,0 19 3,-15 8 9,1 2 1,1 1 3,9-3 0,2-6 0,2-7 0,0 1 0,17-7 0,12-6 1,9-2 14,5-2-6,-1-21-9,-8-7-9,-6 1-22,-14-4 11,-12 7 2,-2 5-8,-6 5 12,-22 5-14,0 5 15,-1 4 2,4 2 6,6 0 5,5 0 0,7 0 3,0 0-3,5 0 3,2 0-2,0 0 11,0 0 14,0 0 14,0 0 30,5 0-13,16 0-22,8-7-35,9-8 3,3 1 2,-4 0-1,-3 2-3,-8 6 1,-9 0-2,-6 6-1,-3 0-1,4 0-7,-3 0-12,1 10 7,0 10 3,-3 6-2,-3 6 4,-4 3 5,0-5 3,0-5-1,0-1-2,-11-5 3,-1-4 1,6-6 0,2-6 2,0 0-1,4-3 8,0 0 13,0-16 38,0-12-46,21-12-13,10-4-2,7 2-8,-4 8 2,-5 17 2,-10 13 5,-3 4 20,-7 6-20,0 22 3,0 5-3,-4 4 17,1 0-12,-2-5 6,1-10-8,0-9 3,1-11-5,3-2 5,7 0 10,10-25 40,8-15-41,8-15-7,2-7 0,4-6-2,1 4-4,-5 6 0,-8 8-2,-14 10 0,-16 7-6,-6 10 0,0 4-8,-12 5-10,-11 4-31,1 4 8,5 0-9,3 4 34,2 2 18,8 0 4,4 0 0,-2 0 0,0 0 0,-5 4-4,-2 20 4,-4 12 15,4 8 42,0 5 14,2-1-11,5 0-14,0-2-12,2 0-12,0-2-12,0-1 3,7-8-13,6-3-2,5-10-95,6-11-23,3-11-71,5-3-259</inkml:trace>
  <inkml:trace contextRef="#ctx0" brushRef="#br0" timeOffset="10638.0364">12587 8083 645,'0'0'236,"0"0"-127,0 0-55,0 0-54,0 0-10,173-54-105,-107 48-122</inkml:trace>
  <inkml:trace contextRef="#ctx0" brushRef="#br0" timeOffset="10913.7588">13220 7758 739,'0'0'138,"0"0"-107,0 0-23,0 0-7,34 130 33,-34-60-3,0 3-4,-19 3-1,-14-1-4,-9-4-11,-10-4-3,0-9-2,-3-10 1,2-10-7,2-5 0,2-12-32,1-7-94,7-14-67,14-1-84</inkml:trace>
  <inkml:trace contextRef="#ctx0" brushRef="#br0" timeOffset="12894.5363">13894 7853 387,'0'0'43,"0"0"-28,0 0 12,0 0 15,0 0 10,0 0-16,-9-55 4,9 55-12,0 0 2,0 0 7,0 0-5,0 0-6,0 0 5,0 0-31,15 21-7,30 10 7,25 14 46,22 0 18,6 0-36,-7-5-7,-16-7-21,-19-10 6,-17-5-5,-16-7 1,-10-10-2,-9 3 2,-4-4 5,0 0 10,0 0 13,0 0 6,0 0-12,0 0-12,0 0-8,1 0-4,2 0 0,-3 0-2,0 0 2,0 0 0,0 0 0,0 0 0,0 0 0,0 0 1,0 0 3,0 0 1,0 0-5,0 0-7,0 7-7,-8 18-11,-27 15 0,-17 20 25,-21 11 9,-6-1 9,6-8-12,13-8 0,15-13-6,9-8 1,11-7 2,8-6-3,6-8 2,8-6-2,3-3 2,0-3 1,0 0 17,0 0-7,0 0 1,0 0-2,0 0-7,0 0-3,0 0 0,0 0-4,0 0 0,0 0 1,0 0 0,0 0 2,0 0-4,0 0-1,0 0-29,0 0-24,0 0-47,10-5-91,9-22-171</inkml:trace>
  <inkml:trace contextRef="#ctx0" brushRef="#br0" timeOffset="14109.8111">15218 7923 338,'0'0'38,"0"0"7,0 0 6,0 0-18,0 0-9,0 0-22,2-5-2,-6 14 0,-19 11 23,-2 4 19,1 2-8,4 2-5,4 0-18,7 0-9,7 2 0,2-5 2,0 0 2,11-3 3,14-8 0,2-10-9,3-4-7,4 0-3,4-16-1,1-18-24,0-7-37,-3 2 18,-11 11 46,-12 14 8,-7 12 51,-1 2-20,1 0-21,8 12-3,4 14 13,4 8 21,2 3-5,5 0 0,2-3-18,6-10-5,-6-10-2,-5-10-1,-3-4 2,-5-2 35,-1-26 23,1-12-25,-3-17 11,-5-7-3,-8 3-25,-2 4-15,0 16 24,0 7-22,-12 11-6,2 8-3,1 2-6,-5 7-6,-5 2-20,-13 4-72,-8 0-47,1 10-53,15 6-90</inkml:trace>
  <inkml:trace contextRef="#ctx0" brushRef="#br0" timeOffset="15249.7211">16613 7532 244,'0'0'57,"0"0"2,0 0 31,0 0-6,0 0-14,0 0-39,0 0-30,0 4-1,-22 46-32,-16 26 32,-13 18 77,-1 6 13,10 2-42,18 1-31,23-7-6,1-8-2,34-10 0,14-19-5,11-11-4,2-14-58,14-16-58,3-12-78</inkml:trace>
  <inkml:trace contextRef="#ctx0" brushRef="#br0" timeOffset="15871.8546">16956 7892 119,'0'0'300,"0"0"-251,0 0 19,0 0-38,0 0-9,0 0-1,70-42-12,-42 55-7,5 12-1,4 10 6,-4 3 1,-9 1-5,-8 2-2,-9-1-1,-7-6-6,0-6 1,0-12-1,-13-7 7,-6-9 1,0 0 13,-1 0 54,-3-23 3,8-9 15,5-8 22,10-10-12,2-4-59,32 1-27,7 5-8,1 10-4,-2 16 2,-2 12-17,-5 10-45,-6 10-86,-2 26-32,-10 5-55</inkml:trace>
  <inkml:trace contextRef="#ctx0" brushRef="#br0" timeOffset="16876.3204">17357 8115 359,'0'0'126,"0"0"-122,0 0 52,0 0-46,0 0-9,0 0 4,85-4 7,-58-4 15,2-2 0,4-5 11,5-8-19,1-1-2,-7-4-6,-2-1-5,-8 4-2,-11 1 0,-4 3 1,-5 7-5,-2 2 0,0 2-5,-4 5 3,-23 2 1,-9 3-5,-4 0-1,-6 21 3,6 11 4,-3 4 8,11 0 5,8-1 1,11-4 5,8 1-4,5 0 2,0-2 0,20-2 13,6-6 0,8-6-5,5-4-6,-1-9 0,5-1 0,0-2-11,-5 0-8,-5-7-87,-1-11-83,-8 2-324</inkml:trace>
  <inkml:trace contextRef="#ctx0" brushRef="#br0" timeOffset="17043.2365">18192 7874 38,'0'0'0,"0"0"-37</inkml:trace>
  <inkml:trace contextRef="#ctx0" brushRef="#br0" timeOffset="17372.1158">18192 7874 100,'6'-41'91,"-6"30"29,0 1-16,0 0-18,0 4 1,0 3-26,0 0-21,-25 3-40,-12 0-2,-18 6-7,-2 17 3,-1 4 4,14 5 1,8 1-4,16 1-3,11-2 1,9-1 6,5 0-11,28-4-3,4 0 8,4-3 1,-5-5 6,-7-2 0,-12 0 1,-7-8-2,-8-1-3,-2-1-5,0-4 4,-5 3 5,-19 2 25,-7 0 27,-6-4 18,7-1-38,5-3-15,5 0-7,4 0-2,1 0-8,6-7-10,9 3-77,0 0-127</inkml:trace>
  <inkml:trace contextRef="#ctx0" brushRef="#br0" timeOffset="17791.5572">18454 7670 136,'0'0'39,"0"0"48,0 0 3,0 0-6,0 0-42,0 0-42,-12 12 11,2 18 13,-4 10 49,4 3 7,-4-2-2,5 1-30,3-2-18,-1 7-15,3 1-7,-2 4-8,0 7-21,6-10-102,0-11-126</inkml:trace>
  <inkml:trace contextRef="#ctx0" brushRef="#br0" timeOffset="18511.7948">18260 7986 657,'0'0'90,"0"0"-41,0 0-3,0 0-46,165-63-9,-87 61 4,1 2-9,-10 0-6,-13 0-13,-15 0 4,-11 0 9,-14 2 20,-12 2 2,-4 0-2,0 1-4,-10 6-11,-23 7 10,-11 7 3,-4 12 0,2 5 2,9 0 1,10 0-1,9-1-1,9-9 1,9-6 0,0-6 3,0-9 1,11-6-1,3-5 12,-4 0 6,3-16 11,3-18-9,-3-9-17,3 1-6,-3 6 4,-1 8-3,1 5 4,-2 10 2,3 3 8,1 6-5,10 2-10,6 2-8,6 0 6,2 0-1,-6 2 3,-6 14-3,-7 4-4,-6 6 1,-6 0-4,-3 0-8,-5-4-3,0-3-11,0-8 9,-3-2 9,-1-8 14,2-1 4,-1 0 5,2 0 17,1-21 22,0-10-29,1-3-18,22-5-1,4 6 0,1 7-3,1 6-2,-4 9 5,-6 5 8,-7 2 11,-2 4-8,-6 0-8,-2 3-3,-2 21-7,2 6 7,-2 8 7,0 1 2,0 2 4,0-3-7,-2-1 0,-4-7-6,3-4-58,3-11-73,0-6-108</inkml:trace>
  <inkml:trace contextRef="#ctx0" brushRef="#br0" timeOffset="18655.7093">19181 7816 547,'0'0'103,"0"0"-61,0 0-42,0 0-54,0 0-353</inkml:trace>
  <inkml:trace contextRef="#ctx0" brushRef="#br0" timeOffset="19547.7538">19212 8013 581,'0'0'131,"0"0"-63,0 0 30,0 0-70,0 0-28,0 0-5,83 24 2,-73 4-4,-4 4 4,-6 2-4,0-2 3,0-1 4,-10-10-2,1-7 2,5-8-5,2-3 3,0-3 2,0 0 11,2-5 8,0-23-1,0-14-15,17-6-3,12 2-9,2 9 1,-6 16 0,-5 10 7,-2 11-8,-5 0-1,-2 0-2,3 20 11,-3 5-3,2 3 4,3 2 0,0 0 2,3-4 1,3-6-3,6-8-3,-1-9 0,4-3 3,2-7 7,5-21-6,2-7 4,-5-4-1,-7-3 2,-7 5-6,-10 5-17,-11 12-2,0 9-15,-15 8-7,-28 3 7,-7 3 26,-8 21 3,6 6-4,10 5 9,10-2 4,10-1 1,10-7-4,12-11 0,0-1 0,0-6 1,8-7 2,15 0 8,6 0 10,5-20-10,5-9 1,-4-5 7,-1 4-10,-7 4-1,-9 12 14,-10 8 6,-3 6-16,1 0-13,2 3-15,0 24 0,3 12 12,-3 12-5,-6 9 8,-2 3 2,0 4 3,0-2 0,0-5-4,-12-2-1,1-3 1,-3-6-1,-1-5-13,-3-4-2,3-6-3,-3-6 9,-2-10 0,2-3 3,-10-9-5,0-4 11,-5-2 3,1 0 9,6-6 19,7-18 20,16-12 19,3-15 4,36-12-53,32-16-21,29-3-34,24-4-60,-1 6-70,-11 11-207</inkml:trace>
  <inkml:trace contextRef="#ctx0" brushRef="#br0" timeOffset="20138.5171">20539 8157 663,'0'0'8,"0"0"-2,132-134 6,-77 85 6,-6 3-4,-9 3 15,-15 0 4,-15 5-7,-10 2-26,0 3-4,-8 1-7,-15 7-6,-2 7-13,8 6 15,3 4 0,6 6 7,4 0 8,4 2-1,0 0-3,0 0-3,0 0-1,0 0 5,-3 0-2,-3 12 3,-6 18 2,-1 7 28,-1 14 9,2 5 13,2 7-1,-1 1-17,2 2 0,3 0-18,2 9-6,4 0-8,0 1-31,0-9-98,0-15-95,0-20-321</inkml:trace>
  <inkml:trace contextRef="#ctx0" brushRef="#br0" timeOffset="20724.1809">20576 8071 110,'0'0'529,"0"0"-466,0 0 3,0 0-51,127-97-15,-53 90-4,5-2 4,-4 5 0,-14-1 0,-18 1 2,-18 2-2,-15-1 0,-10 3-4,0 0-13,-19 0-6,-16 10 23,-12 14 0,-4 9-1,4 3 1,7 6 0,13 2 0,13-5-4,10-6-3,4-6-2,0-12 2,0-6 4,2-9 3,4 0 10,8-10 36,7-21-15,6-9-29,1-7 1,3 1 0,1 3-3,-4 14-7,-1 8 4,2 13 0,2 5-6,2 3-2,4 0 10,-6 12-3,-7 15-3,-6 3 0,-2 5 3,-5 0-2,-5-3 3,-3-6 1,-3-8-3,0-8-6,0-6 0,0-4 11,0 0 19,0-4 74,0-18 20,0-10-44,0-9 2,11 2-31,13-3-21,17 0-16,9 6-3,13 5-37,2 14-68,-2 10-76,-13 7-58,-9 0-252</inkml:trace>
  <inkml:trace contextRef="#ctx0" brushRef="#br0" timeOffset="21662.4157">21894 7936 357,'0'0'77,"0"0"-9,0 0-4,0 0-31,0 0-23,0 0-10,2-1-2,-2 1-3,0 0-1,0 0 2,0 0 4,0 0 0,0 0 3,0 0-3,0 0 5,0 0 2,0 0 2,0 0-1,0 0-5,0 0-3,0 0-4,0 0-4,-6 5 2,-6 5 6,3-2 4,3-1 3,-2-3-5,6-2 4,2-2-2,0 0 0,0 1-4,0-1-14,0 0-15,0 0 11,0 0 18,0 0 15,0 0-1,0 0 7,0 0-16,0 0 1,0 0-6,0 0-5,-2 2-2,0 3 7,2-1 6,0 2 6,0-2-6,0-3 2,0 2 6,10-3 1,5 0 1,-2 0 1,1 0-4,-4-8-3,0-9-4,-6 3-6,-4-1-2,0 0-5,-4 8 6,-23 2-12,-14 5-8,-3 0 10,-3 5 7,-4 14-2,4 6 6,3 4 10,11 4 22,8-2 12,15 0-20,10-1-18,0-2 4,13-2 1,19-4 12,10-10-5,10-8 4,6-4 3,2-4-13,-4-18-2,-2-7-9,-4-10 4,0 0-5,-4-4-2,-5 7-6,-10 6-5,-14 8 8,-9 7 1,-8 4-18,0 1 0,-12 2-11,-15 4 13,-6 4 0,-7 0 6,0 0 10,2 15-3,4 7 7,7 7 2,6-4 32,9 2-10,6-3 6,6-1-7,0-6-3,15 1 3,19-4 6,8-3-5,12-8-24,8-3-50,5 0-118,2-17-207</inkml:trace>
  <inkml:trace contextRef="#ctx0" brushRef="#br0" timeOffset="21976.1433">22652 7525 468,'0'0'119,"0"0"-9,0 0-29,0 0-75,0 0-3,75 113 28,-56-37 37,-16 10-3,-3 6-7,-13 1-16,-29-3-18,-16-4-6,-15-4-7,-10-2-1,-9-8-5,1-7-5,4-9-33,10-15-147,19-18-111</inkml:trace>
  <inkml:trace contextRef="#ctx0" brushRef="#br0" timeOffset="40763.4015">12739 8288 74,'0'0'10,"0"0"-9,0 0 0,0 0 5,0 0 7,0 0 6,0 0-6,0 0-2,0-14 2,0 14 12,0 0 3,0 0 2,0 0 2,0-2-9,0 2-13,0 0-8,0 0-1,0 0 0,0 0 1,0 0 1,0 0-3,0 0 3,0 0 0,0 0 0,0 0 0,0 0-2,0 0-1,0 0-3,0 0-23,0 0-24,0 0 4,0 0 31,1 0 10,4 0 3,-3 0 2,4 0 0,-6 0 0,2 0-2,-2 0-7,0 0-7,5 0-37</inkml:trace>
  <inkml:trace contextRef="#ctx0" brushRef="#br0" timeOffset="41347.4551">12800 8323 12,'0'0'43,"0"0"-34,0 0 1,0 0 2,0 0 2,0 0-1,-12 2 5,12-2-11,0 0-7,0 0 4,0 0 10,0 0 14,0 0-5,0 0 5,0 0 7,0 0-1,0 0-18,0 0-6,0 0-8,0 0 2,0 0-4,0 0 0,0 0-2,0 0-5,0 0-14,0 0-9,0 0 4,0 3 2,0-3-30,0 0-118</inkml:trace>
  <inkml:trace contextRef="#ctx0" brushRef="#br0" timeOffset="42225.8229">12828 8323 68,'0'0'60,"0"0"-13,0 0-10,0 0-19,0 0-12,0 0 5,-2 0 12,2 0 3,0 0-9,0 0-9,0 0-3,0 0-1,0 0-2,0 0 0,0 0 7,0 0 3,0 0-3,0 0-1,0 0 3,0 0-3,0 0-8,-7 9-3,-2 5 3,-2 4 1,-4 1 4,-6 5 4,1-5-2,1 1 0,5-6-4,3-2 0,7-2-3,-2-2-9,4-1-39,2-5-29,0-2-84</inkml:trace>
  <inkml:trace contextRef="#ctx0" brushRef="#br0" timeOffset="42863.472">13025 8314 231,'0'0'67,"0"0"-67,0 0 20,0 0 19,0 0-11,0 0-6,-4 1 4,4-1 14,0 0 13,0 0 8,0 0-16,0 0-19,0 0-5,0 0-1,0 0-1,0 0-8,0 0-4,0 0-5,0 0 0,0 0 2,0 0 5,0 0 1,0 0 14,0 0 1,0 0 1,0 0 5,0 0 3,0 0-2,0 0 8,0 0 17,0 0 0,0 0-16,0 0-15,-2-4-8,0-1-14,0-5-1,0 3 0,0-3-3,-1 3-7,3-2-56,-4 7-102,-2 2-47,-2 0-92</inkml:trace>
  <inkml:trace contextRef="#ctx0" brushRef="#br0" timeOffset="43351.168">12695 8272 441,'0'0'8,"0"0"1,0 0 44,0 0-18,0 0-27,0 0-8,0-11-12,0 27 8,0 0 4,0-2-2,-3 1 4,0-5-2,3-2 1,0-2 0,0-3 0,0 2-1,0-3-7,0-2-16,0 0-13,6 0-13,4 0-110</inkml:trace>
  <inkml:trace contextRef="#ctx0" brushRef="#br0" timeOffset="46633.349">12877 8347 136,'0'0'72,"0"0"-48,0 0 19,0 0 2,0 0 0,0 0 4,0-14-17,0 13-6,0 1 5,0 0-5,0 0-9,0 0-4,0 0-4,0 0-3,0 0-4,0 0-2,0 0 0,0 0-3,-2 0-4,-7 5 2,-7 7 5,-4 3 1,3-3-1,3-5 0,3 0 3,7-5-2,-2 1 0,2-3 0,4 0 1,-2 0 11,2 0 11,0 0 4,-2 0-5,-5 0-9,-1 0-14,-7 0 0,1 0 0,-7 0 0,3 0 0,5-3 0,2-1 1,2-1 1,-2-2 1,0 0-3,2 3 18,0 0 2,5 1 6,-1-1 1,5-1-13,0-2-14,0-10-2,0-7-119,7-7-390</inkml:trace>
  <inkml:trace contextRef="#ctx0" brushRef="#br0" timeOffset="65481.8774">1832 10229 168,'0'0'46,"0"0"-36,0 0-8,0 0 13,0 0 2,0 0-6,0 0 32,0 0 11,0 2-4,0-2-1,0 0-7,0 0-8,0 0-9,0 0-5,0 0 3,0 0-2,2 0-2,6 0-8,6 0 3,7 0-8,11-9 14,9 4-19,3 0 15,3 5-7,0 0-8,-4 0-1,-6 9 0,-6 10-16,-8 9 16,-8 3-18,-8 5 10,-7 1 8,0 2 4,-3-1-3,-14-2-1,-10-4 3,-1-3-3,5-6 1,-2-7-1,6-4 2,7-5 4,5-5 9,3-2 10,4 0 13,0 0 3,0 0-5,0 0 1,0-12-2,4-11-35,17-5-4,3-8-6,7-2 10,3 1-4,1 0 9,-1 2-2,-5 8 4,-5 1 0,-8 8 0,-5 2 0,-6 6-6,-3 1 2,-2 4-2,0 3 3,1-5-2,-1 3-1,0 1-1,3-1 0,-1-1 0,-2 2 1,4-1-1,1-5-2,-1 4-3,2 0 3,-6 1 2,0 4 6,0 0-2,0-1 5,0 1 2,0 0-9,0 0 1,0 0 0,0 0-2,0 0 3,0 0-4,0 0-1,0 0 1,0-3 0,0 3 2,0 0 5,0 0-5,0 0 4,0 0-6,-4 0 0,-11 10-3,-5 14 0,-6 10 3,1 5 1,7 3 1,5-4 0,6-4-2,7-1 5,0-8-5,0-1 3,9-4-3,11-2 0,7 1 4,2-5 10,-1 0-7,-3-5-1,-2 0-6,-4-6-16,0 4-56,3-7-68,0 0-138</inkml:trace>
  <inkml:trace contextRef="#ctx0" brushRef="#br0" timeOffset="66463.5655">2935 10349 350,'0'0'52,"0"0"-30,0 0-6,0 0 12,0 0 6,0 0-14,-21 6 7,21-6 16,-3 2 10,3-2 6,0 0-9,0 0 0,0 0-9,0 0 2,0 0-3,0 0-6,0 0-10,0 0-14,17 0-8,14 0 12,14 0-7,8 0 3,5 0-9,-6 0 6,-12 0-7,-11 0-22,-9 0-27,-3 0 3,-3 0-8,-3 3-23,-2 6-43,-7 1-88,-2-3-124</inkml:trace>
  <inkml:trace contextRef="#ctx0" brushRef="#br0" timeOffset="66832.6667">2935 10626 365,'0'0'159,"0"0"-137,0 0-1,0 0 22,0 0 0,0 0-40,8 14-2,15-11 8,8-1 10,10-2 7,3 0-12,3 0-5,2 0-1,-9 0-1,-15-2-2,-10 1-3,-12 1-2,-3 0-6,0 0 6,0 0 18,0 0-9,0 0-2,-9 0-6,-3 0 0,5 0-1,1 1-25,2 1-26,-1 3-24,0-1-9,1 2-20,4-4-63</inkml:trace>
  <inkml:trace contextRef="#ctx0" brushRef="#br0" timeOffset="71829.4457">14877 10819 540,'0'0'48,"0"0"-42,0 0 65,0 0-24,0 0-25,0 0-6,0 0-6,-3 0 10,3 0 5,0 0 7,0 0 0,0 3-13,0 5-17,7 10 0,13 6 4,7 13 3,8 2 6,4 3 1,-2 7-6,3-1-7,-4-2 2,-5-2-3,-2-6-1,-9-7 0,-5-8 0,-7-8-1,-4-7-1,-2-4 1,0-4 3,-2 0 17,3 0 28,-2-23 16,6-19-10,3-24-47,3-23-7,1-12 0,-4-3 0,-4 5 2,1 16-2,-3 18 23,-2 10-10,0 11-3,-2 12 7,0 4-9,0 7-3,2 9-3,0 1-1,-1 3-1,3-2 0,-2-2 0,2-2-3,2 2-2,-2-2 4,0 3-2,-2 6 2,-2 3-3,0 0-13,0 2-47,0 0-74,0 4-77,4 12-110</inkml:trace>
  <inkml:trace contextRef="#ctx0" brushRef="#br0" timeOffset="72369.6209">15330 10369 390,'0'0'91,"0"0"-86,0 0 20,0 0 3,0 0-7,0 0 12,-48-16-18,48 16-15,5 0 1,28 0 21,19-2-5,26 0 15,31 0 4,26-5-13,31 2 6,27-7-4,13-4-10,-10 2-5,-36 0-9,-50 3-1,-41 6 8,-34 3 1,-18 2-2,-5 0-4,-9 0-2,-3 0-1,0 0-9,0 0-65,0 4-88,-3 13-129</inkml:trace>
  <inkml:trace contextRef="#ctx0" brushRef="#br0" timeOffset="73054.2322">15797 10742 440,'0'0'82,"0"0"-59,0 0 55,0 0-32,0 0-12,0 0-5,7-22-29,-1 28 2,2 20-2,-2 6 33,-2 8 4,-1 7 1,-3-1 2,1 1-5,2-3-23,1-1-10,-4-7 0,0-8 3,0-10-4,0-4-2,0-8-2,0-4-12,0-2 12,5 0 3,2 0 11,6-20 8,12-19-19,10-14-11,7-5-8,3 8 12,-7 7 6,-9 14 1,-9 5 1,-7 7 0,-6 5 3,-4 7-1,-1 5-2,-2 0-1,0 0-6,0 0-11,0 7-11,-20 17 3,-12 5 22,-1 3 3,-2-4 5,3-3 0,10-4-1,4-6 1,11-2 1,7-6 9,0 2-3,0 1 2,16 0 22,15 2 5,9-2 4,4-3-9,1 2-9,-7-6-16,-3 4-4,-8-3-5,-8-2-2,-2 5 0,-7-2-29,0 1-43,-1 2-73,3-1-25,-5-4-71</inkml:trace>
  <inkml:trace contextRef="#ctx0" brushRef="#br0" timeOffset="73413.7634">16165 10465 469,'0'0'57,"0"0"-9,0 0 27,0 0-37,123-1-8,-99 26-20,-9 5-10,-5 2 0,-8-1-4,-2-3 4,0-7-2,0-4 2,-9-8 3,3-4 2,5-3 12,1-2 21,0 0 24,0 0 11,0 0 1,18 0-33,13 0-20,5-4-21,6 1-23,-1 3-91,-7 0-105,-6 0-251</inkml:trace>
  <inkml:trace contextRef="#ctx0" brushRef="#br0" timeOffset="73630.6389">16604 10892 637,'0'0'205,"0"0"-204,0 0 91,0 0-22,0 0-54,0 0-5,81 2-11,-34-2-13,3 0-60,0 0-44,-1 0-75,-9 0-101</inkml:trace>
  <inkml:trace contextRef="#ctx0" brushRef="#br0" timeOffset="74185.3249">17097 10655 338,'0'0'85,"0"0"18,0 0-2,0 0-9,0 0-38,0 0-22,2-15-32,-2 41 7,-20 14 26,-7 6 24,0 4-1,3-1 1,6-1-39,12-7-12,6-2-3,0-10-3,6-2-3,15-11-26,0-6-4,1-7 1,3-3 32,0 0 4,4-23 1,3-15 0,7-8-5,-1-2-19,-6 3-1,-8 17 16,-10 14 4,-11 11 2,0 3-2,4 0-3,1 20 3,4 4 1,1-1 19,0 1 0,1-4-14,1-2-4,0-4 4,4-4-2,-2-3 4,2-5 0,-6-2 6,0 0 22,-4-5 24,4-18-16,-3-12-20,-4-9-4,-4-6-9,-2-4 0,0 6-4,-4 10-4,-13 8 1,3 7-4,-4 6-4,-3 2-1,4 8-47,-3 2-79,4 5-93,7 0-115</inkml:trace>
  <inkml:trace contextRef="#ctx0" brushRef="#br0" timeOffset="74485.5943">17552 10345 99,'0'0'533,"0"0"-495,0 0 86,0 0-56,0 0-55,0 0 0,129 27-4,-121 10-8,-5 9 6,-3-4 0,0-2 1,0-4 9,-7-10 0,1-7 6,4-9-4,2-9-1,0-1 6,0 0 16,12 0-11,24-15-8,9-7-21,1 3-40,-3 6-44,-7 3-76,-9 3-89</inkml:trace>
  <inkml:trace contextRef="#ctx0" brushRef="#br0" timeOffset="75235.1772">16912 10233 137,'0'0'26,"0"0"8,0 0 1,0 0-5,0 0 17,0 0 19,-41 30 12,41-28 7,0-2 2,0 0-11,7 0-9,27 0-4,26 0-47,26-9 0,26 4 5,15-2 0,5 2-8,-9 1-4,-17 0-4,-24 2-5,-25-3 0,-22 3 0,-16 2 0,-15 0-2,-4 0-6,0 0-1,0 0-4,0 0-4,0 0-24,0 9-14,-4 4-17,-7 1-75,-3-2-199</inkml:trace>
  <inkml:trace contextRef="#ctx0" brushRef="#br0" timeOffset="79611.1624">19274 10655 166,'0'0'29,"0"0"17,0 0 30,0 0-3,0 0 4,0 0-10,0 0-19,23-5-17,-21 3-7,-2-1-1,2 1 9,2 1 0,4-5 0,3-1-8,-1-3 5,4 1-18,-1-4 2,-1 1 6,-1 0-9,-3 3-3,0-2 2,-4 6-3,-2 3 8,1-1-4,-3 3-6,0 0-4,0 0-6,0 0-7,0 5-11,-13 20 2,-22 20 22,-15 11 1,-18 10 7,-1-1 6,0-2-6,7-5-7,10-9 3,15-7 2,10-8 1,9-14-6,11-6 1,5-9-2,2-5 0,0 0 8,0 0 20,0 0 29,0 0-5,0 0-20,0 0-11,0 0-6,0 0-11,0 0-4,0 0-3,0 0-3,7 3 3,17 1 3,19 2 3,12 4 4,15 4-3,1 7 3,-2 4-3,-5 3-4,-8 0 1,-6-2-1,-13-4 1,-8-6-1,-11-5 2,-9-8-2,-5 1 0,-4-4 1,0 0 1,0 0 17,0 0 14,0 0-12,0 0-9,0 0-5,0 0-7,3 0-13,-3 0-31,2 0-37,0-7-72,1-5-131,8-7-221</inkml:trace>
  <inkml:trace contextRef="#ctx0" brushRef="#br0" timeOffset="80675.8299">20024 10780 312,'0'0'122,"0"0"-106,0 0 54,0 0-36,0 0 7,0 0-4,-3-56-16,12 35-9,3 0 10,-5 1 10,2 3-11,0 3-1,-7 9 9,0 1-4,0 4 1,-2 0-9,4 0-17,3 16-14,1 15 14,-1 14 12,-2 5 10,-5 2 2,0-3 11,0-2-26,0-4-5,0-8-3,0-4 2,-2-8-2,2-10 2,0-6-1,0-7 0,0 0 7,0 0 4,0-7 9,9-23 6,17-12-28,8-7-2,-3 7-3,0 8 0,-2 6 5,-1 1-1,2 4 0,-3 2 0,-7 4 1,-7 5 3,-8 6 4,-5 2 6,0 4-3,0 0-9,0 0-1,0 0-2,0 0-5,0 0 1,0 0-1,-5 4-4,-15 19 11,-9 10 6,0 1 10,0 1 2,6-6-12,8-5-3,7-6 0,1-5-3,4-8 0,1-2 5,2-3 2,0 0 0,0 0 9,0 0 16,0 0 7,0 0-6,0 0-8,0 0-13,7 0 0,13 0-10,9 3-1,12 18-1,7 2 0,4 8 4,-1 0-2,0-2-2,-8-5 2,-10-4-2,-11-6-3,-13-5-25,-7 0-27,-2-3-25,0-1-26,-2-5-53,-14 0-78</inkml:trace>
  <inkml:trace contextRef="#ctx0" brushRef="#br0" timeOffset="100397.3136">4277 10652 41,'0'0'132,"0"0"-87,0 0 13,0 0 13,0 0 5,0 0-17,0 0-16,0 0-24,-3 0-17,3 0 4,0 0-2,0 0 2,0 2-1,0-2 1,0 0-3,0 1-2,0-1 1,0 0-2,0 0 0,0 2 0,0 1-7,0 1 4,-2 1 3,-3 6 10,2-2-1,0 2-3,3-3-3,0-1 2,0 0-4,0-1 0,0 1 1,9-4 3,5-1 5,1-2 11,8 0 25,8-5 0,6-16-16,0-4-13,1-7-11,-10 4-1,-4-2-1,-8 0-2,-5 7-2,-7 1-1,-4 3-4,0 7 0,0 4-1,0-1 2,0 6 2,-12 1 0,-11 0 2,-6 2-2,-9 0-4,3 0 5,-1 10-3,5 10 4,6 10 8,1 12 9,6 6 10,7 5-2,6-3 2,5-5-10,0-7-1,25-4-4,11-9-4,6-7 14,7-6 16,-3-6-12,-1-6-12,-7 0-4,-9 0-5,-4-12-5,-5 1-12,-5-3-23,-4-1-22,3 1-49,-2-2-68,5-2-132</inkml:trace>
  <inkml:trace contextRef="#ctx0" brushRef="#br0" timeOffset="100827.1864">4714 10251 606,'0'0'78,"0"0"-53,0 0-8,0 0 12,0 0-12,0 0-12,87 0 9,-28 0 11,3 0 1,-8 0-7,-11 0-5,-18 0-5,-12 0-9,-7 0-2,-1 2 2,2 1-20,2 4-37,4-2-38,-4 0-63,2-5-150</inkml:trace>
  <inkml:trace contextRef="#ctx0" brushRef="#br0" timeOffset="101815.5487">5211 9941 385,'0'0'41,"0"0"29,0 0-24,0 0-5,0 0-14,0 0-19,8-14-6,0 38 2,-4 15 59,-2 5-3,-2 0-10,0 2-14,0-2 0,0 0-22,0-3-9,0-7-1,0-7 1,0-6-4,0-9 2,0-6 2,0-4-2,0-2 5,0 0 6,2-2 8,11-28 7,10-11-29,7-8-11,9-2-7,-3 4 8,-5 6 8,-7 9 0,-8 8 2,-7 8 2,-5 5 2,2 4 7,-4 0-4,0 2-4,0 3-3,-2-3 1,0 5-4,0 0 1,0 0 2,0 0-3,0 0 0,0 0 3,0 0 5,0 0-3,0 0 12,0 0 4,0-3-1,0 1 3,0 2 5,0-2-7,0 0-13,0 2-3,0 0 0,2-2 0,0 2-2,-2 0 0,0 0 1,0 0-1,0 0 0,0 0-1,0 0-4,0 0-9,0 2-9,-2 19 6,-20 6 11,-5 9 2,-9 5 4,1-2 0,-1-1 2,7-4 3,7-6-4,11-7-2,5-9-2,6-8-10,0-4 0,0 0 13,0 0 8,0 0 2,0 0 11,0 0-2,6 0-11,-2-4 7,-3 1-5,3 1 4,-4 2-7,0 0-2,0 0-2,0 0-3,0 0 0,0 0 1,0 0-1,2 0 0,0 0-1,6 0-1,11 5 0,10 11 2,7 4 10,8 2 5,3 0-4,-5-1-3,-4-2-6,-8-1-2,-7-4 0,-11-7-5,-8 0-15,-4-2-12,0-5-20,0 0-17,0 0-10,0 0-26,0-12-105</inkml:trace>
  <inkml:trace contextRef="#ctx0" brushRef="#br0" timeOffset="102273.9917">5795 9932 528,'0'0'89,"0"0"-36,0 0-11,0 0 4,0 0-20,0 0-12,14-30 0,-14 30-6,0 10-8,0 19 0,0 18 0,0 8 58,0 3-3,-3-3-13,-1-4-12,4-5-9,0-6-15,0-8-5,4-6 4,11-5-1,2-10-4,-2-5-4,1-6-20,8 0-4,10-15-37,3-14-77,1-2-81,-13-2-223</inkml:trace>
  <inkml:trace contextRef="#ctx0" brushRef="#br0" timeOffset="102446.8867">5768 10135 769,'0'0'78,"0"0"-57,0 0-18,0 0-3,123-34-33,-85 34-93,-13 0-119</inkml:trace>
  <inkml:trace contextRef="#ctx0" brushRef="#br0" timeOffset="105165.9967">6957 10147 56,'0'0'219,"0"0"-213,0 0 1,0 0-1,0 0 40,0 0 12,0 0-2,55-78-9,-50 66 15,-1 5-12,-2 3-12,-2 1-11,0-2-9,0 5-4,0-2-1,0 2-13,0 0-1,0 0-9,0 0-8,-5 10 2,-15 18 16,-11 16 6,-6 20 19,-8 19 21,-3 17 3,2 8-6,6 4 11,11-3-16,13-7-21,16-6-11,0-12-5,30-11-1,11-15-5,-1-17-34,-3-9-6,-8-15-18,-5-7-36,-8-10-43,-7 0-149</inkml:trace>
  <inkml:trace contextRef="#ctx0" brushRef="#br0" timeOffset="109239.5121">7667 10519 346,'0'0'33,"0"0"1,0 0 3,0 0-15,0 0 2,0 0-18,-2 0 8,2 0 17,0 0 4,0 0 8,-2 0 13,-1 0-7,3 0-12,-1 0-3,1 0-1,0 0-7,0 0 0,0 0-5,0 0-6,0 0-7,0 0-6,0 0-2,1 3-11,15 14 1,4 8 10,5 3 7,0 2-7,-4 0 2,0-2-2,-3 2 1,-3-5 0,-4-2 1,-2-7-1,-2-4-2,-4-5 2,0-2 0,-3-5 2,0 0 7,0 0 24,0 0 12,0 0 3,0-2 1,3-22-17,1-8-30,1-14-3,2-12 1,-1 0-1,3 2 0,-2 13 1,-5 17 12,1 8 5,-3 6-1,0 7-7,0 0-2,0 3-3,0 2-4,0-2-1,0 2-3,1 0 3,-1 0-10,0 0 3,0 0-11,0 0-9,0 0 0,0 0 0,0 0-6,0 0-3,0 0 5,0 0-10,0 0-1,0 0 8,0 0 13,0 0 15,0 0-3,0 0-5,0 0-6,0 0-54,-4 0-67,-7 4-3</inkml:trace>
  <inkml:trace contextRef="#ctx0" brushRef="#br0" timeOffset="110364.1966">7744 10846 35,'0'0'33,"0"0"-31,0 0 0,0 0-1,0 0 17,0 0 0,-10 2-8,10-2 3,0 3 11,0-3 18,0 0 14,0 0 8,0 0-5,0 0-10,0 0-10,0 3-4,0-3 0,0 2 3,0 0 14,6 0-5,4-2-2,5 0 2,6 0 2,4-2-16,10-14-9,2-8-14,1-6-2,-8-2-8,-2 0 4,-10 0-3,-7-3-1,-1 4-14,-6-3 10,-4 2-6,0 6 7,0 2-12,0 3 14,-4 8-1,-8 1 2,-2 3 0,1 1 2,-2 5-2,-3 0 1,1 3-1,-6 0 1,-4 0 3,-2 20 1,-4 16 9,-1 10 6,2 8 22,6 1 10,6-7-13,5-1-7,5-8-12,10-3-1,0-4-7,0-4-3,14-4-4,9-2 6,10-7 2,8-5-1,14-10 1,7 0-3,3-13-3,-6-13-7,-4-3-42,-10-8-60,-1-6-93,-9 2-66</inkml:trace>
  <inkml:trace contextRef="#ctx0" brushRef="#br0" timeOffset="111871.3143">8388 9970 525,'0'0'44,"0"0"-34,0 0-7,0 0 33,0 0 30,69 116-25,-49-78-5,-1-6-18,-3-3-9,-5-7-8,-1-3 3,-4-6 4,-4-8-7,-2 0 6,0-5 10,0 0 22,0 0 15,0 0 11,0-6-1,0-30-11,5-19-53,-1-17-7,-1-11-13,-3 2 2,0 5-3,0 13 10,0 17 5,0 18 6,0 10 2,0 8 4,0 6-5,-1 1 1,1 3-1,0 0-1,0 0-3,-2 0-3,0-3 3,2 3-1,-2-2 0,0 0 4,2 0 4,-3 0 1,3 1 3,0-2-3,0 3 11,0-2 3,0 2-3,0-2-9,0-2 1,0-5-3,25-5-4,23-1-1,27-7-4,29 1 3,27 1 1,14 3 1,5 7-1,-12-1-21,-33 6-8,-33 3 6,-38 2 13,-24 0 6,-10 0-18,0 0-1,0 0 16,0 0-33,0 0-33,-7 0-97,-13 7-136</inkml:trace>
  <inkml:trace contextRef="#ctx0" brushRef="#br0" timeOffset="112500.9974">8809 9912 409,'0'0'10,"0"0"52,0 0-28,0 0 32,0 0-20,0 0-25,13-8-11,-9 31 19,1 12 15,-3 2 8,-2 4-26,0 3 0,0-1-13,0-4 2,0 0-8,0-9-4,0-4 1,0-10-3,0-8 2,0-6-1,0-2 12,0 0-1,9-2 10,13-30 36,10-21-50,10-9-9,10-7-21,-6 4 14,-3 7 1,-15 16 6,-12 16 0,-9 13 7,-7 9 9,0 4 0,0 0-14,0 0-2,0 0-18,-4 11-11,-12 10 24,-2 5 3,0 3 1,5-5 1,0-4 0,1-1 3,6-8 3,-1-1 5,7-4-2,0-1 0,0 4 1,0 3 2,3 6 3,13 1 9,7 0-9,4-1-6,-3-4-4,1-4-5,-3 3-65,0-10-86,-1-3-69,-4 0-321</inkml:trace>
  <inkml:trace contextRef="#ctx0" brushRef="#br0" timeOffset="112853.46">9136 9643 587,'0'0'43,"0"0"14,0 0-28,0 0 12,0 0-40,0 0 4,112 56 1,-96-24-6,-10 0-1,-6-4-2,0-5 2,0-5 2,0-4-1,-4-6 0,0-4 7,2-4 9,2 0 20,0 0 22,0 0 13,0 0-21,10-4-34,15-8-16,7 0-65,14 3-51,-4 7-91,-4 2-231</inkml:trace>
  <inkml:trace contextRef="#ctx0" brushRef="#br0" timeOffset="113026.5864">9508 10034 716,'0'0'71,"0"0"32,0 0-41,0 0 12,0 0-74,128-8-31,-79 4-95,-7 4-78,-8 0-136</inkml:trace>
  <inkml:trace contextRef="#ctx0" brushRef="#br0" timeOffset="113640.7921">9979 9767 540,'0'0'55,"0"0"-39,0 0-2,0 0 26,0 0-17,0 0-22,-11 0 3,2 14 26,-1 3 15,4-4-12,0-5-6,2 1 7,1-5-2,3-4 7,0 0-10,0 0 2,0 0-11,0 0-5,0 0-1,0 0-8,0 0 8,0 0-1,-2-4 1,-3-6 2,3-1-5,0 4-9,0 3 2,2 4 9,0 0-8,0 0-5,0 0-6,0 15-13,-3 9 8,-3 6 11,-1 7 25,0 0-12,-2 0-7,5 1-1,2-4-3,0-4 1,2-7-3,0-6-5,0-7-9,0-6 3,0-1 5,0-3 6,0 0 1,0 0 7,0 0 3,0-3 1,4-14-12,4-9-9,-1-1-8,-2 8-9,-2 4 17,-3 9-3,0 4 6,0 0 1,0 2 0,0 0-17,0 0-40,0 0-48,-12 0-51,-5 0-217</inkml:trace>
  <inkml:trace contextRef="#ctx0" brushRef="#br0" timeOffset="114367.2221">9868 9861 385,'0'0'80,"0"0"-29,0 0-22,0 0-2,0 0 8,0 0-28,9-10-5,-9 10 14,0 0 1,0 0 1,0 0 5,0 0 10,0 0 7,0 0 1,0 0-19,0 0-22,0 21 4,0 9-4,-9 12 40,-1 2 3,0-1-3,5-5-10,3-6-18,0-1-9,2-4 4,0-5-6,0-7 3,0-3 0,2-3-3,9-5-1,2-4 3,5 0-3,8-6 4,4-20-4,0-9-12,2-6-26,-3 0-4,-9 9 5,-6 10 35,-9 12 2,-2 8 18,-3 2-18,0 8-8,3 18 8,-1 6 11,5 0 8,-3-1-5,5-10-3,2-2-4,-1-8 0,-4-4 2,-2-6-1,1-1 8,4 0 15,2-8 26,7-19-21,-3-10-18,-1-9-9,-4 1 0,-5 2 6,-5 5 2,0 6-3,0 2-12,-2 6-2,-12 2-7,-7 1-26,-4 7-52,-2 3-82,5 1-79,11-1-254</inkml:trace>
  <inkml:trace contextRef="#ctx0" brushRef="#br0" timeOffset="114699.1056">10209 9467 518,'0'0'92,"0"0"24,0 0-33,0 0-38,0 0-45,0 0-16,71 30 16,-38-2 1,-6-1 4,-4 2-5,-13-3-2,-3-4-5,-5-2 6,-2-6-3,0-4 4,0-6 7,0-4 6,0 0 3,0 0 14,0 0 30,0 0 14,14-4-16,6-13-57,9-3-1,3 6-64,-1 7-42,-8 5-41,-6 2-78,-14 0-278</inkml:trace>
  <inkml:trace contextRef="#ctx0" brushRef="#br0" timeOffset="115163.8498">9462 9513 3,'0'0'417,"0"0"-382,0 0 1,0 0 11,0 0 8,0 0-12,62-20 2,-15 20-3,18 0-4,18 0 13,12-4-17,5 0-24,-5-2-6,-7 1-4,-19 2-25,-13 3-85,-23 0-93,-19 0-285</inkml:trace>
  <inkml:trace contextRef="#ctx0" brushRef="#br0" timeOffset="116152.7514">11224 9587 301,'0'0'63,"0"0"-51,0 0 77,0 0-23,0 0-10,0 0 6,0 0 0,-1-48-32,1 52-26,0 28 0,-11 17 20,-12 14 66,-2 7 6,4 3-46,1-10-20,11-3-9,4-7-2,5-9-15,0-4 2,3-10-6,16-8 0,4-5-2,-1-10-16,2-7 0,7 0-21,6-12-55,7-24-106,1-8-336</inkml:trace>
  <inkml:trace contextRef="#ctx0" brushRef="#br0" timeOffset="116358.1552">11052 9854 839,'0'0'89,"0"0"39,0 0-101,0 0 15,0 0-42,122-17-12,-69 13-68,-10 4-62,-14 0-32,-12 0-32,-5 0-182</inkml:trace>
  <inkml:trace contextRef="#ctx0" brushRef="#br0" timeOffset="119723.0092">7117 10510 264,'0'0'34,"0"0"62,0 0-49,0 0-27,0 0-8,0 0-10,0 0 2,40-45 4,-39 45 24,-1 0 11,0 0 1,0 0-2,0 0-18,0 11-14,0 18-4,0 14 46,-8 5 4,-8-1-28,0 4-4,-1-5-13,0 0 0,0-2-6,5-3 0,-2-3-4,5-7 2,3-7-1,3-7-2,1-9 2,2-4 0,0-4 0,0 0 12,0 0 15,0 0 40,0-21-3,7-15-27,11-12-31,3-10-8,2-5 0,0-6 1,-4 2-1,-1 9-3,-5 9-5,2 8 5,1 9-2,0 4-5,3 8-6,-9 6 4,-3 8 5,-3 6 3,1 0-1,2 0-5,2 3 5,1 12 5,4 5 5,0 6 2,4 6 3,-6 11 3,0 6 4,-7 4-2,-5 0-1,2 2-8,-1-5-2,4-4-4,4-6-3,0-6-32,2-8-39,-2-8-47,-2-7-31,-7-11-59,0 0-159</inkml:trace>
  <inkml:trace contextRef="#ctx0" brushRef="#br0" timeOffset="119898.56">7171 10682 649,'0'0'214,"0"0"-151,0 0-33,0 0 11,0 0-41,135-5-39,-66-6-102,-13-3-155</inkml:trace>
  <inkml:trace contextRef="#ctx0" brushRef="#br0" timeOffset="121839.9677">7353 12358 389,'0'0'43,"0"0"14,0 0 28,0 0-46,0 0 3,0 0-2,20-4-2,6-2 15,18 0 6,6 1-16,13-2-9,-1 2-14,-4 2-11,-6 1-8,-10 2-1,-6 0-9,-7 0-33,-7 0-30,-4 0-39,-5 0-51,-4 2-55,-2-2-122</inkml:trace>
  <inkml:trace contextRef="#ctx0" brushRef="#br0" timeOffset="122072.197">7748 12115 520,'0'0'55,"0"0"45,0 0-21,0 0-75,0 0 1,0 0 36,-2 93 35,2-49-14,-2 4-29,2-2-18,0 0-15,0 1-5,15-1-90,9-6-85,3-13-102</inkml:trace>
  <inkml:trace contextRef="#ctx0" brushRef="#br0" timeOffset="122919.5219">8708 11930 559,'0'0'52,"0"0"0,0 0 19,0 0-66,0 0 5,0 0-1,0 113 77,0-60-42,0 1-29,0-3-1,0-2-7,0-6-4,0-2 0,0-9-2,0-8-1,0-10 0,0-6 0,0-6 0,0-2 2,0 0 13,-4-8 18,-6-24 26,0-12-48,0-6-7,4 2 1,4 2 0,2 1-3,0 9-2,0 2 1,8 4 4,9 4-4,4 2-1,8-2-3,10 4 3,3 4-1,-2 4 1,1 8-1,-6 6-1,-4 0-4,-4 8 0,-12 20-6,-7 7-4,-8 12-2,-12 1 5,-17 3 9,-4-3 3,-1-9-8,10-6-14,4-9-12,4-10 14,3-4 8,6-7 5,0-3 8,3 0 14,2-3 26,2-14-23,0 2-17,0 4-11,8-1 11,19 7 5,9 3-2,7 2 0,0 0 8,-3 16 7,-3 10-11,-10 9-7,-8 0 1,-5 5 1,-14 2-2,0-2-9,-41 1 6,-15-7 3,-8-5 11,2-11-5,4-9 16,7-9-1,2 0 8,7-22-11,11-4-3,10-4-3,17 4-12,4 1-58,0 5-80,17 2-124,3 6-376</inkml:trace>
  <inkml:trace contextRef="#ctx0" brushRef="#br0" timeOffset="124148.6972">9460 12351 467,'0'0'40,"0"0"-39,0 0 67,0 0-6,0 0 18,114 12-27,-68-21-2,-1-11-19,-3-2-11,-7-4-15,-9-2 7,-7-4-2,-10-3-11,-9-1-8,0 3-20,0 3 3,-9 7 17,-13 11-15,-7 9 4,-4 3 4,-3 0 15,3 19 7,2 16 11,2 7 20,8 2 17,8 2 15,7-2-16,6-6-29,0-6-3,8-3 5,21-6-16,11-5 8,7-6 4,3-5-15,3-6-8,-11-1-7,-4 0-30,2-8-74,0-18-110,3-6-123</inkml:trace>
  <inkml:trace contextRef="#ctx0" brushRef="#br0" timeOffset="124638.0977">10014 11743 585,'0'0'52,"0"0"-2,0 0 55,0 0-88,0 0-10,0 0 14,92 5-4,-27-5-7,4-5 12,-8-1 0,-13 2-9,-19 1-1,-17 2 1,-11 1 7,-1 0-3,0 0-17,0 0-11,0 0-28,-11 0-54,-4 6-62,-1-1-177</inkml:trace>
  <inkml:trace contextRef="#ctx0" brushRef="#br0" timeOffset="125843.9921">10795 11552 449,'0'0'201,"0"0"-200,0 0 13,0 0 3,0 0-9,25 102 55,-3-46 4,-2 2-26,4 0-20,-1-7-12,-1-7-4,-2-12 0,-8-12-1,-4-8-1,-6-6-1,-2-6 8,0 0 52,2-22 29,3-26-60,3-20-29,6-12-2,1-17 0,1-7-20,0-8-22,-7 12-8,-7 21 5,-2 24 39,0 26 6,0 14 8,0 13-2,0-3 4,0 5-5,0 0 0,0-2-2,0 2-2,0 0-1,0-2 1,0-4-2,0 0 1,0-2 0,0 0 1,0 1 12,-2 0 6,-2 3-1,2-2 2,2 4 3,0 0-7,0-3-4,11 0-12,35-7-1,29-5 1,38 2 1,29-2 1,21 2-1,20 1 2,11-2 7,-3 3-9,-17-1 2,-31 2-1,-45 2 0,-36 0 3,-31 5-2,-14 2-3,-12 1-2,-5 2-20,0 0-35,0 0-60,0 0-60,-13 13-153</inkml:trace>
  <inkml:trace contextRef="#ctx0" brushRef="#br0" timeOffset="126527.1381">11499 11522 429,'0'0'52,"0"0"23,0 0 1,0 0-11,0 0-15,0 0-26,12-14-24,-8 26 4,0 14-4,2 8 30,1 7-15,1 2 1,-4-2 5,0 2-9,-4 0-10,0-1 0,0-3-2,0-7 0,0-13-8,0-7 6,0-8-14,0-4 8,9 0 8,12-21 23,7-18-16,10-15-3,2-10-2,2-4-3,-2-1 2,-2 11-1,-4 12 0,-10 11 3,-5 14-2,-11 7-1,-6 10 13,-2 4 0,0 0-13,0 0-3,0 2-10,0 18-1,-15 9-1,-16 8 5,-10 4 10,2-6 1,7-5 8,10-6-6,9-4-3,4-1 0,6-1 7,3 1 4,0 2 4,12 3 13,19 0 4,13-2 2,3-2-18,-1-2-5,-5-6-8,-11-4-3,-10-2-52,2-6-50,-4 0-43,-5-6-139</inkml:trace>
  <inkml:trace contextRef="#ctx0" brushRef="#br0" timeOffset="126864.9453">11872 11219 580,'0'0'65,"0"0"-35,0 0 66,0 0-64,0 0-31,0 0-1,111 73 1,-95-35-1,-8-3-2,-8-2-3,0-8 5,0-6 5,0-11 5,0-4 5,0-4 17,0 0 20,0 0 26,0 0-20,10-12-9,12-7-42,6 1-7,6 3-35,2 8-50,-5 7-63,-7 0-86,-10 9-361</inkml:trace>
  <inkml:trace contextRef="#ctx0" brushRef="#br0" timeOffset="127066.8454">12190 11671 630,'0'0'190,"0"0"-160,0 0 130,0 0-66,0 0-69,0 0-18,94-19-4,-61 14-3,-2-2-9,1 5-51,1 2-68,-4 0-76,-7 0-104</inkml:trace>
  <inkml:trace contextRef="#ctx0" brushRef="#br0" timeOffset="127548.5785">12685 11393 596,'0'0'69,"0"0"12,0 0 24,0 0-59,0 0-46,0 0 0,-9 26 0,-11 13 35,3 0 19,1-4-5,9-3-12,3-6-24,2-1-7,2-2-1,0-7-2,0-2-3,4-2 0,5-3-15,-2-5-5,-3-1 4,-4-3 8,0 0 7,0 0 1,0 0 0,0 0-2,0 0-22,0 0-5,0 0-1,0 0 7,0-2 14,0 2 3,0 0 3,0 0 3,0 0 2,0 0-2,0 0 0,0 0-8,0 0-77,0 0-52,0 0-20,-4 0 19,1 0 8,1 0 12,2 2 42,0-2 76,0 0-2,0 0-23</inkml:trace>
  <inkml:trace contextRef="#ctx0" brushRef="#br0" timeOffset="128242.7894">12739 11333 454,'0'0'35,"0"0"20,0 0 19,0 0-36,0 0-24,0 0 9,0-26-5,0 26 2,0 0 2,0 0-4,0 0 0,-15 23-14,-9 15 17,-4 12 43,-4 6-13,6-4-11,3-2-14,4-4-9,5-6-10,1-4-1,8-4-2,4-6 5,1-6-8,0-5 4,4-4-3,11-6 2,5-5 1,5 0-5,-1 0 0,9-18-1,2-13-11,-2-5-12,-1-4-13,-8 5-13,-11 12 36,-7 9 10,-4 12 4,-2 2 0,2 0-1,-2 2-4,3 21 5,2 3 2,4-3 8,1 0 0,4-7 2,-3-4-5,-2-6-1,-2-5 0,-1-1 9,1 0 36,4-5 4,-2-20-20,2-9-13,5-7-5,-3-5 13,-2 0-16,-3 7-3,-8 0 10,0 4-15,-10-2-6,-19 8-9,-2 0-4,0 12-40,4 6-68,7 5-92,4 6-56</inkml:trace>
  <inkml:trace contextRef="#ctx0" brushRef="#br0" timeOffset="128560.6106">12928 11153 606,'0'0'39,"0"0"25,0 0 2,0 0-53,0 0-6,0 0 10,122 61-10,-110-29-2,-7 1-2,-5 3 6,0-1-3,0-7 0,-5-5 16,-4-6 6,2-12 23,5-1-13,2-4 0,0 0 11,0-1-3,14-21-9,17-6-37,9-2-38,7 2-49,-7 10-102,-9 5-140</inkml:trace>
  <inkml:trace contextRef="#ctx0" brushRef="#br0" timeOffset="130216.7673">13912 10997 339,'0'0'52,"0"0"15,0 0 17,0 0-50,0 0-8,0 0-3,8-91-4,-1 79 14,-1 3 5,-1 1 4,0 3 7,-3 4-2,-2 1-2,0 0-8,0 0-37,0 29 0,0 21 0,-2 15 31,-21 7 24,-4-2-11,-2-1-19,7-6-16,9-1 3,8-6-5,5-9-5,0-11 0,10-15-2,16-9-4,7-12 0,9 0-7,6-6-25,-1-26-59,-12-7-58,-17-3-167</inkml:trace>
  <inkml:trace contextRef="#ctx0" brushRef="#br0" timeOffset="130398.6835">13762 11239 384,'0'0'328,"0"0"-325,0 0 20,136-28-23,-64 26-7,-12 0-29,-20 0-78,-20-2-135</inkml:trace>
  <inkml:trace contextRef="#ctx0" brushRef="#br0" timeOffset="132660.9126">7453 9941 260,'0'0'80,"0"0"13,0 0 6,0 0-32,0 0-32,0 0-13,3-2-5,-3 2 5,0 0 10,0 0 9,0 0-5,0 0-6,0 0-10,0 0-11,0 0-4,0 0-5,0 0-2,-9 2 2,-14 10 4,-8 7 6,-3-1-9,-1 0 2,-5 2 2,2 2-5,0-3 0,3 1 1,4-1-1,2-3 4,4 0-2,4-2-2,2-4 0,3-1 2,5-4-1,2 2 1,2-3 2,0 1-3,-1-1-1,-5 3 1,6-2 0,-2 2 0,5-3 2,2-3-2,-2 1 5,4 0 4,0-2-6,0 3 8,0-3 6,-2 2-8,-2-2-8,-4 2 4,3 1-2,-1 0-3,3-2 2,0-1-2,3 0 1,0 0 0,0 0 0,0 0 0,0 0 4,0 0 0,0 0 25,0 0 0,0 0-8,0 0-6,0 0 0,0 0-4,0 0-9,0 0-4,0 0-3,0 0-2,0 0 2,0 0 3,0 0 0,0 0 2,0 0 1,0 0-1,0 0 3,0 0-4,0 0-1,0 0 0,0 0-4,0 0-2,0 4 3,-4 1 0,-3 7-1,-3 9-2,-2 13-2,-3 10 6,-1 9 2,3-1 5,4-2-5,2-4 4,5 3 3,2 5-1,0 2-4,0 4 7,-3 2-2,1-4-1,-1-3-3,0-6 0,-2-4 0,-1-1 4,-4-2 4,0 3-6,3-6 3,-3-3 3,6-4-8,-1-8-1,2-5-1,-2-6 0,3-2 0,-2-5 1,2-2 0,-3-3-1,4-1 2,1 7-2,-2-3-1,0 1 0,0 2 0,0-2 0,2 0 0,0-2 2,0 0-2,-2-2 1,2 1 0,-3 3-1,-2 5-1,2 2 1,-3 4 0,2-2 1,2-4 0,0-2-1,2 0-1,0-4 0,0-1 1,0-3 0,0 0-2,17 5-3,30-3 5,25-2-2,28 0-15,25-10-59,13-4-104,5 2-93,-11 6-313</inkml:trace>
  <inkml:trace contextRef="#ctx0" brushRef="#br0" timeOffset="134078.5176">14281 10826 293,'0'0'388,"0"0"-384,0 0 41,0 0 20,0 0-58,0 0-3,0 0 3,105-48 2,-81 44 3,-10 0 20,-5 2 22,-5 1-7,-2-2-8,-2 0-1,3 3-10,-3 0-12,0 0-10,2 0-6,-2 0-1,4 0-4,-4 0 2,0 0 3,0 0 0,0 0 0,0 0 0,0 0 2,0 0-1,0 7-1,0 15-5,0 12 5,0 14 16,0 10 2,0 11 1,0 5-4,-13 8 7,-6 3-12,5 12 2,-2 3-2,1 1-3,-4-3 2,2-9-8,-2-5 2,3-4-3,-8 2 1,3-2 0,-4-2-1,3-6 1,4-11 1,3-9-1,5-8-1,4-7 1,2-8-1,1-5 0,3-5 2,0-10-2,0-2 1,0-5 0,0-2 1,0 0 0,0 0 2,0 0-1,0 0 5,0 0-3,0 0-2,0 0-3,0 0-1,-4 0-6,-9 0 0,-10 0-5,-26 0 5,-29 0-28,-20 0-74,-4 0-212</inkml:trace>
  <inkml:trace contextRef="#ctx0" brushRef="#br0" timeOffset="134581.17">13501 10689 627,'0'0'28,"0"0"18,0 0 86,0 0-73,0 0-59,0 0-8,27 83 8,0-13 43,-5 18 7,-7 12-3,-14 6 9,-1 11-37,-10 3-4,-27-3-4,-8-6-7,-6-9-2,0-14-1,-1-10-1,1-12-28,2-8-49,-2-20-69,4-23-91</inkml:trace>
  <inkml:trace contextRef="#ctx0" brushRef="#br0" timeOffset="135232.6422">10857 10994 266,'0'0'81,"0"0"-63,0 0 69,0 0-26,0 0-16,0 0-10,-6-23 2,6 23-8,0 0-1,0 0-6,0 0-2,0 22-16,-11 22 10,-9 24 82,-12 27-4,-3 20-1,-8 12-34,3 6-18,11-5-22,13-8-6,16-8-11,3-10 2,33-13-2,8-14-15,1-10-21,1-13-38,-5-10-51,-6-16-32,-7-14-100</inkml:trace>
  <inkml:trace contextRef="#ctx0" brushRef="#br0" timeOffset="175023.3903">2073 13874 76,'0'0'331,"0"0"-272,0 0-24,0 0 12,0 0-12,0 0-18,0 0-13,-10-18 2,10 18 2,0-2 10,0 2 1,-2-3-1,-1 3 4,1 0-3,-2-5-2,0 3 5,2 0 2,2 2-6,0 0 0,0 0 3,-3 0-21,1 0-6,-5 29-18,-6 16 18,-10 19 6,-7 11 7,8-1 6,1-3 0,10-10-1,11-15-9,0-11-2,0-12 0,11-9 4,14-7-2,8-7 11,7 0 0,0-7 1,3-17-15,-3-8-30,-9 2-55,-4 7-39,-13 4 3,-14 7-43,0 12-149</inkml:trace>
  <inkml:trace contextRef="#ctx0" brushRef="#br0" timeOffset="175278.2752">1798 14203 122,'0'0'381,"0"0"-353,0 0 13,0 0 11,0 0-2,0 0 13,-69-14-16,69 14-20,0 0-17,0 0 0,3-2-3,30 0-7,18-6 0,10-4-5,12 1-31,-5-1-111,-5-1-132</inkml:trace>
  <inkml:trace contextRef="#ctx0" brushRef="#br0" timeOffset="175914.4731">2607 14038 230,'0'0'374,"0"0"-348,0 0 32,0 0-22,0 0-16,0 0-20,-13 7-6,13 0-1,15 5 2,22 4 5,13 0 13,15-4 8,11-5-6,1-7-6,-7 0-4,-10 0-1,-13 0 1,-18 0-2,-7-5-2,-9-2 2,-5-3 4,-6-4 1,-2-4-6,0-6-2,-13 3-6,-6 4-5,1 5 11,1 1 4,5 2 3,2 0-2,3 1 1,2 4 9,3 2 17,-1 2 3,3 0-4,0 0-10,0 0-21,0 0-7,0 13-7,14 12 5,-1 8 9,-4 4 0,-6 7 1,-3 1 0,0 1-1,-9 8-1,-14-4-134,6-4-219</inkml:trace>
  <inkml:trace contextRef="#ctx0" brushRef="#br0" timeOffset="176590.2813">4274 13675 72,'0'0'543,"0"0"-483,0 0 50,0 0-47,0 0-63,0 0-8,-19 9-8,-29 45 16,-9 8 4,-7 2 5,4-6-3,-1-5 4,1-7-9,4-6 6,3-14-4,12-8-3,6-8 1,8-10-1,4 0 29,6-19 7,5-16-8,12-4-26,0 1-2,21 12-15,5 9 11,1 17 2,2 0-5,0 14-12,7 18 7,-3 6 10,-2 1 2,1 0 0,-3-8 0,-5-2 2,-3-12 3,-8-6-4,-3-9 1,-2-2 4,3 0 9,4-20 50,9-19-4,5-12-29,5-11-4,-5-11-6,-4 5-21,-7 8 4,-12 7-2,-6 12-3,-8 13-3,-35 14-41,-15 14-66,-11 3-33,0 26-98,17 1-296</inkml:trace>
  <inkml:trace contextRef="#ctx0" brushRef="#br0" timeOffset="178202.8683">5557 14173 377,'0'0'51,"0"0"-1,0 0 4,0 0-17,0 0-16,0 0-5,0 0 5,-76-32 10,76 32 0,-3 0-10,3 0-9,0 0-9,0 0 1,0 0-4,0 0 0,0 0 0,0 0 9,4 0 8,1 0-7,-5 0-3,0 0-2,0 0-1,0 0-4,0 0 4,0 0 0,0 0-1,0 0-3,0 0 0,0 0 0,2 0 0,-2 0 3,0 0-2,0 0 4,2 0-4,-2 0 0,0 0 0,0 0 3,0 0 2,0 0 1,0 0 2,0 0 7,0 0 4,0 0-2,0 0-4,0 0-5,0 0 1,0 0-3,0 0 1,0 0-5,0 0-3,0 0-2,0 0 0,0 0-1,0 0-1,0 0 1,3 0 2,-3 0 1,7 0-1,2 0 1,-1 0 14,2 0 5,-4 0-7,-1 0-2,-3 0-1,-2 0-5,0 0 0,0 0-1,0 0-1,0 0-1,0 0 0,0 0 4,0 0-3,0 0 2,0 0 2,0 0-2,0 0-1,0 0 1,0 0-4,0 0 2,0 0-2,0 0 0,0 0 0,0 0 0,0 0-1,0 0 0,0 0 1,4 0 1,10 0-1,3 0 0,6 0 3,2 0 0,-7 0-1,1 0 1,-1 0-2,-2 0-1,2 0 3,-5 0-3,-2 0 0,-5 0-4,-6 0-8,0 0 0,0 0 5,0 0 6,0 0 1,0 0 0,0 0-3,0 0-9,0 0-34,0 0-1,0 0-25,5-8-43,-3-15-76</inkml:trace>
  <inkml:trace contextRef="#ctx0" brushRef="#br0" timeOffset="178436.9162">5802 13820 445,'0'0'56,"0"0"25,0 0 6,0 0-14,0 0-40,0 0-33,0 17-35,0 32 35,-2 9 25,-6 4 11,2-4-11,3-2 2,2 1-17,-2-9 1,3 2-1,0-6-10,-2-4-79,-4-11-120,-12-13-107</inkml:trace>
  <inkml:trace contextRef="#ctx0" brushRef="#br0" timeOffset="179629.1963">5557 14258 544,'0'0'131,"0"0"-113,0 0 54,0 0-11,0 0-48,0 0 2,148-85 3,-87 75-15,1 1 1,1-3-4,0-1 2,-5-3 1,-8-1-3,-9 1 2,-15 0 0,-8-3-2,-7-4-10,-4-5-3,-4-2-22,-1-2-15,-2-2-26,0 0 34,0-5 0,-19 0-58,-1 7 62,1 6 22,0 7 16,13 8 37,0 4 19,3 5-12,3 2-4,0 0-2,0 0-15,0 0-23,0 15-5,0 19 5,0 10 22,0 8 21,0 6 2,-2 3-28,0-6-5,2-1-3,0-8-4,0-7 0,9-9 2,-1-16-7,-3-5 2,-3-6-2,-2-3 3,0 0 14,5-3 10,6-24 18,6-4-44,1 8 0,1 7-1,-3 6 0,5 6 0,4 4-8,6 0 7,2 0-4,-2 18 1,-1 8-2,-3 7 1,2 1 5,0 1 0,-4-5 0,2-4 8,-3-10-7,0-7 5,-4-6-4,4-3 7,3-3 1,4-32 5,-2-7-7,-2-17-2,-9 1-6,-7 7 0,-9 6-21,-2 13 17,0 10 1,0 12 3,0 1-4,-2 6-20,-5 3 2,-7 0 7,-3 0 1,-8 22 3,1 10 7,0 7 4,12 1 0,8-4 3,4-4 1,0-10 4,16-4 1,16-9 18,5-4 12,3-5-6,-1 0-9,4 0-10,-7-12-9,-7-4-5,-2-7-10,-10-4 5,-1-4-8,-3-3 5,-1 2-17,1 4 6,-6-2 16,8 8 2,-4 6 1,-2 4-3,0 6 2,-2 6 1,-1 0 0,3 2-13,9 21-1,-4 7 14,-1 5 3,-4 4 2,-5-1-2,-2-2 0,1-6 4,-3-11-6,0-4 3,0-9-1,0-4-3,0-2 12,0 0 13,0-2 10,0-26 27,0-14-41,9-13-21,4 6-11,5 13-2,-1 15 8,-5 16 1,-6 5 3,1 0-13,3 9-6,5 9 20,1 8 0,-3 6 4,-3 1-2,2 3 2,-3-2 1,-1-2-5,9-5-37,3-8-119,6-15-155</inkml:trace>
  <inkml:trace contextRef="#ctx0" brushRef="#br0" timeOffset="180310.7364">8296 13864 624,'0'0'122,"0"0"-111,0 0 78,0 0-61,0 0-24,0 0-4,125-44 4,-87 49-4,-5 18-1,-6 5-3,-5 0-1,-6 2 4,-9-2-6,-7 2 4,0 4 2,0-3 1,-16-4 3,1-3-1,-1-7-1,5-9 1,7-4 3,0-4 1,2 0 24,2-10 44,0-21-33,0-4-41,16-10-2,13 4-24,4 2 12,3 1 5,2 4 8,-5 4 2,-6 6 1,-6 5 1,-11 12 5,-4 2 0,-6 5-6,0 0-2,0 0-12,-4 3-15,-15 17 12,-9 3 15,2 6 12,4 0-4,9-3-6,1 1 4,8-1 3,4-1 1,0-6-4,0 1 2,14-1-5,5-2 8,1 0-11,7-3-70,0-6-65,0-8-132</inkml:trace>
  <inkml:trace contextRef="#ctx0" brushRef="#br0" timeOffset="180904.3403">9079 13941 625,'0'0'57,"0"0"19,0 0-17,0 0-47,0 0-8,0 0 1,2 5-5,27-3 1,26-2 7,21 0 4,9-4 12,-5-10-10,-12 2-5,-18 3-8,-7 0 8,-10-1-6,-5 3-2,-8 2-1,-7-1-15,-7 5 4,-5-4-2,-1-3-4,0 1-22,0-7-33,-1-7-2,-19-2 26,-5 0 14,-3 3 26,1 2 8,4 7 31,3 6 15,4 1 14,7 4-8,3 0-12,4 0-2,2 0-13,0 0-3,0 0-18,0 0-4,0 14 0,20 7 5,5 11 10,1-3 3,3 0-9,-7 5 5,-1-7-8,-8-1-3,-9 0-2,1-1 1,-5-3-1,0 2 2,0-2-3,-11-3-1,-7-5-102,6-6-152</inkml:trace>
  <inkml:trace contextRef="#ctx0" brushRef="#br0" timeOffset="181383.1101">10224 13672 357,'0'0'303,"0"0"-277,0 0 45,0 0-35,0 0 0,-138 140 8,100-84-27,12-2-11,8-5-2,13-7-1,5-10 3,9-8-6,22-13-8,10-8 8,-1-3 2,2-8 22,-4-19 32,-2-5 17,-7-2-10,-12-2-9,-9-1-3,-4 2-15,-4 1-11,-5 4-25,-17 2-4,-1 8-10,1 4-43,0 12-49,2 4-80,-3 4-73,3 17-106</inkml:trace>
  <inkml:trace contextRef="#ctx0" brushRef="#br0" timeOffset="260978.2815">19305 12814 116,'0'0'82,"0"0"-4,0 0-16,0 0-18,0 0-9,0 0-12,0 0 20,0 0-27,-10-15 9,10 15-3,0-2 0,0 2-5,0 0-5,0 0-8,0 0 1,0 0 7,0 0 2,0 0 3,0 0 3,0 0 1,0 0 3,0 0-8,0 0-1,0 0-5,0 0 3,0 0-1,0 0-9,0 0-2,0 0-1,0 4 0,0 13 3,0 0 13,0 7-1,0 0-4,2 5 5,2 3-1,-2 0 3,4 1-5,-4 6 2,3 2 9,5 0-11,-4 3 7,-1 4-1,0 1-8,-3-1 1,2 0 1,1-2-3,-2 3 5,0-3-4,7 0-5,-4-4 10,3-2-8,2-1 1,-4 0 0,2-3 2,-4-2-1,3-2 4,-4 0-4,1 6 4,-3 0-2,3 0-5,-3-3 2,0-7 0,0-1-2,3 0-4,-3-1 0,1 0 5,1-3-1,0-4-2,-1-5-1,-1-1-1,-2-13-1,0 5 1,0-5 0,0 0 1,0 0-1,0 0-3,0 0 0,-2 0-27,-12-5-54,1-12-115,4-7-174</inkml:trace>
  <inkml:trace contextRef="#ctx0" brushRef="#br0" timeOffset="262178.0095">19431 13700 182,'0'0'13,"0"0"-10,0 0 11,0 0 12,0 0-19,0 0-5,29-18 0,-27 16 28,-2 2 28,0 0 8,0 0-6,0 0-27,0 0-18,0 0-15,0 0 0,0 0-2,0 0 1,0 0 1,0 4 3,-6-1-3,5 1 0,-3-1 0,1 1 3,1-2 10,0-2 19,2 0-4,0 0 6,0 0-4,0 0-6,0 0 2,0 0 3,7 0 3,13 0-1,5 0 0,6 0-2,4 0-5,5 0 5,1 0-13,-1 0 2,2 0 1,-5 0 1,-1 0-6,-2-2-1,2-5-6,3-2-5,7-1 5,-4 0-1,5-2-4,-7 0 6,2 1 1,-2-1 5,-5 2-3,-3 1-8,-7 2 9,-1 1 6,0 3-2,3-4-5,6 3 5,1-4-9,2 4 1,-2-2-4,-1 2 3,2-2-3,3-1-1,-2 0 3,0 2-1,-3 0 0,1 3-3,-3 0 1,2 0 1,1 2 1,1 0 0,3-3-2,0 3 4,0 0 1,2 0 0,3 0-3,5 0 2,4-5 0,-1-1 1,-2 2-7,-6 0 1,-5 0-1,5 0 0,4-1-1,4 0 1,5-1 3,12 3-4,1-2-1,6 1 0,6-4 1,-5 4-8,-12 0 8,-6-3-2,-14 7 5,-4 0-5,-8-3 2,-10 3 0,-1 0 2,-2 0-1,3-2-1,3 2 2,2-2-2,-4-3 0,-4 5-1,-1-5 1,-7 5-1,-1-2-4,-7 2-22,2 0-16,-5 0-35,0 0-81,0-4-47,-5 1-151</inkml:trace>
  <inkml:trace contextRef="#ctx0" brushRef="#br0" timeOffset="262769.7596">19288 12476 197,'0'0'92,"0"0"-13,0 0-1,0 0-25,0 0-13,0 0-3,7-21-19,-7 21 2,0 0-7,0 0-5,0 0-8,0 0-1,0 0-10,0 9-16,0 14 13,0 6 8,0 5-30,0 5-21,0 1-12,0-1-69,6 0-113</inkml:trace>
  <inkml:trace contextRef="#ctx0" brushRef="#br0" timeOffset="264194.1923">17964 13118 230,'0'0'245,"0"0"-205,0 0 13,0 0 32,0 0-23,0 0-20,-24-89 3,37 74-27,12-2-7,1 4 2,6 0-10,-3 4 4,-3 9 1,0 0-6,1 0-1,7 14-1,-5 10 0,-5 5-3,-5 6 1,-9 2-10,-7 0-3,-3-1 6,0-2-3,-5-8 5,-6-4 4,0-7 1,2-10 0,4-2 2,4-3 0,1 0 23,0-14 15,0-17-38,0-5 2,4-10 6,7 0 9,-6 2-15,4 6-1,-1 4 0,3 6-1,2 5 0,1 6-2,0 3 0,-3 3 2,-7 10 2,0-2 0,-4 3 0,0 0 4,0 0-3,0 0-3,0 7-2,0 13 2,0 8 21,0 4-9,0 2-7,0 0 1,10 2-6,11-2-15,6-2-50,7-8-69,6-14-102</inkml:trace>
  <inkml:trace contextRef="#ctx0" brushRef="#br0" timeOffset="264570.7825">18730 13164 554,'0'0'50,"0"0"-46,0 0 38,0 0-15,0 0-26,0 0 29,-26 119 2,24-73 8,2-3 0,-3-2-10,3-4-10,0-8-20,0 0 0,0-3-5,8-3-67,4-7-57,-1-7-41,-3-9-113</inkml:trace>
  <inkml:trace contextRef="#ctx0" brushRef="#br0" timeOffset="264914.6232">18648 13421 455,'0'0'151,"0"0"-107,0 0 0,0 0-1,0 0-16,0 0 1,-26-20-12,26 16-5,0-6 10,-3-6-11,3-6 10,0-11-4,0-4-6,0-8 1,0 0-3,3 6 12,-2 11 2,-1 12 33,0 11-12,0 5-18,3 0-11,-3 0-10,2 0-4,0 0-3,3 0-1,8 13-6,10 6 10,8 4 0,9 1 0,6-4-29,4 2-105,-3-7-69,-8-8-179</inkml:trace>
  <inkml:trace contextRef="#ctx0" brushRef="#br0" timeOffset="265882.3362">22418 13909 427,'0'0'62,"0"0"-30,0 0 57,0 0-28,0 0-31,0 0-23,-7-13-7,7 13 1,0 16-1,0 8 20,0 8 11,0 2 13,0 7-10,-3-1 18,0-1-4,-2 2-3,5-4-20,0-11-6,0-1-6,0-6-8,0-8 0,18-3-1,9-8-4,8 0-17,3 0-64,-8-19-50,-6 0-73,-20-1-197</inkml:trace>
  <inkml:trace contextRef="#ctx0" brushRef="#br0" timeOffset="266033.2425">22355 14177 440,'0'0'307,"0"0"-216,0 0-13,0 0-59,0 0-19,0 0-79,36-46-55,-14 37-103</inkml:trace>
  <inkml:trace contextRef="#ctx0" brushRef="#br0" timeOffset="266812.6996">19290 12483 355,'0'0'65,"0"0"-64,0 0 0,0 0-1,0 134-2,5-92-113,5-1-168</inkml:trace>
  <inkml:trace contextRef="#ctx0" brushRef="#br0" timeOffset="270419.4916">19415 12503 55,'0'0'119,"0"0"-109,0 0 17,0 0-16,0 0-11,0 0 6,-2-55 5,2 46 33,0-1 3,0 3 13,0 1-10,0 0-11,0 2-26,0 0-13,0 2-4,0 0 2,0 2-1,0 0 6,0 0-3,0-1 2,0 1 6,0-2-1,0-3-1,0 3-1,0 2 5,0-2 10,0 2 4,0 0-5,0 0-9,0 0-4,0 0 4,0 0 1,0 0 2,0 0-8,0 0-3,0 0 2,0 0 1,0-1 0,0 1-3,0 0 11,0 0-5,0 0-4,0 0-4,0 0-3,0 0 2,-2 0 0,0 0 1,-1 0 1,-3 0 2,-6 0-2,0 0 1,5 0-1,-3 0 1,6 0 0,4 0-1,0 0-1,0 0 0,0 0 4,0 0 11,0 0 10,0 0-1,0 0 9,-2 0-5,0 0-15,2 0-11,0 0-2,0 0 0,0 0-1,0 0-1,0 1 2,0 1-4,0 0-1,0 0 1,0-2 4,0 0 5,0 3 9,0-3 0,0 0-5,0 3-1,0 1-8,0 3 2,0 0-1,0 1 0,0 0 2,0-4-3,0 1 0,0-3 2,0-2 9,-3 0 6,3 0-4,-2 0-6,0 0-7,2 0 0,-2 0-6,2 0-6,0 0-1,0 0-3,0 0 4,0 0 4,0 0 0,-2 0 7,-4 0 1,4 0 9,0 0 0,0 0 9,2 0-1,0-4 2,0-1-2,0 1 2,0 3 5,0 1-1,0-3-4,-2 3-6,2 0-9,0 0-1,0 0-3,0 0 1,0 0-2,0 0 3,0 0-3,0 0 2,0 0 9,0 0 0,0 0 2,0 0-4,0 0-1,0 0-3,0 0 0,0 0 2,0 0-3,0 0-1,0 0-1,0 0-2,0 0-1,0 0 2,0 0-3,0 0-3,0 0 1,0 10 5,0 4 1,2 3 0,4-1 3,2 2-1,-2-1 2,-1 3-2,1-1 1,1 0-2,2 1 6,-2-6 1,1 1-5,2-3-2,-4 2 2,1 0 4,-4 1 3,3-4-5,-4 3-4,2-2-1,1 0 1,0 0-2,1-2 3,-2 0 0,4 1-3,0-2 2,-1-1 0,-3 2-2,1-5 2,-3 0 1,2 4 2,1-4 1,1 4 3,3-2-1,0 0-2,1 1 0,-2-3 0,1 1-1,-3 1 5,2 0-7,0 2 1,1-4-1,-1 3 1,2 0-3,-4 1 0,6 0 3,-1 0 0,2 1-2,-1 0 4,0 2-1,2-2 2,-2-4-4,1 2 0,-2 0 2,-2 0-1,0 0-2,2 0-2,-2-3 3,0 4 1,2-1-4,0 1 3,0-2-2,-1-3 0,0 5 1,0-4-2,1 2 3,-1-4-2,-3-1 1,3 0-1,-2 2-1,1 4 1,2-1 2,3 1-2,-1-3 1,1-1 1,-2-1-2,0 0-1,-2-3 4,0 0 0,-1 0 0,0 0-1,2 2 3,3-2-4,-4 2 0,6-2 1,0 0 2,-2 2-1,-2-2-1,1 3 0,3-3-1,-3 0 0,1 0-1,-3 0 0,-2 2-1,3-1-1,-2 3 1,2-2 0,1 0 1,0-2-1,3 3 0,-1-3 1,3 0 0,-2 3 0,2-3-1,-4 0 0,-1 0 1,5 0 0,-3 0-1,3 2 2,-1-2-1,-1 0 0,0 0 1,-2 0 0,-4 0 3,4 0-5,-1 0 3,1 0-1,3 0 0,2 2-2,-5 0 0,1 1 1,-2-3-1,-1 0 0,2 1 1,2-1 0,-3 2 0,0-2-1,1 0 0,-3 0 0,-1 0 0,3 2 0,-3 1 0,2-2 0,1 1 0,-4 0 2,-2-2 0,-2 0-1,-3 0 2,-2 0-3,0 0 0,0 0 1,0 0-1,0 0 1,0 0 0,0 0 2,0 0-3,2 0 1,-2 0-1,0 0 2,0 0-2,0 0 2,0 0 1,0 0-3,0 0-1,0 0 1,0 0 0,0 0 0,0 0 1,2 0 0,-2 0 0,2 0 1,0 0-1,5 2 0,2 1-1,2-1-1,0 0 0,1-1 0,-1 3 1,-1-2-1,0 1 1,1-1 1,3 0 0,1-1 1,1-1-1,-1 2 0,-2 0-1,3 0 1,-3 1 1,1-2-2,-1-1-2,3 3 2,-1-3 2,3 0-2,3 0 0,-4 0 0,3 0 2,-3 0-1,0 0 0,1 0-1,-5 0 0,0 0 1,1 0-1,-4 0-1,4 0 1,-1 0 0,1 0-2,1 0 2,-2 0 1,5 0-1,-1 0 1,-2 0 0,0 0-1,1 0 0,-4 0 0,0 0 0,-1 0 0,3 0 0,1 0-1,-1 0 1,4 0 0,-2 0 0,1 0 0,1 0 0,0 0 0,-3 0 0,-1 0 0,-3 0 0,4 0 0,-1 0 0,1 0 0,3 0 1,3 0-1,0 0 0,2 0 0,-5 0 0,-3 0-2,-4 0 2,3 0 0,-1 0 1,1 0 0,1 0-1,3 0 0,-3-3-1,1 3 0,1 0 0,-7 0 1,3 0 0,-3 0-1,-2 0 1,-1 0 0,2 0 1,0 0 0,-2 0-1,1-1 1,4-2-1,1 1 0,-1 0 1,5 0 0,-4 2-1,3-1 0,-3 1 0,-1-2 0,-6 0 0,1 2 0,-1-3 0,4 3 0,-4 0 0,5 0 0,-3-2 0,-2 2-1,0 0 1,1 0 0,2 0 0,2 0 0,0 0 0,3-2 1,-2 0-1,0 1 1,-4 1-1,2-2 0,-4 0 1,1-1 0,0 1 0,2 2-1,0-2 0,2 2 0,0-2-2,-1 1 2,3-2 0,0 1 0,-2 0 1,-2 1-1,0-2 1,-1 3-1,2 0 0,-4-2 0,1 0 0,-3 2 1,-2-2-1,4 2 1,0-3-1,3 3 0,-3-5 1,-1 3-1,-2 0 1,-3 2 4,0 0-3,0 0-2,0 0-1,0 0 0,0 0-2,0 0-9,0 0-39,-19 0-40,-16 0-38,-14-10-130,-10-8-126</inkml:trace>
  <inkml:trace contextRef="#ctx0" brushRef="#br0" timeOffset="272293.7637">19460 12368 113,'0'0'67,"0"0"-19,0 0 31,0 0-2,0 0-11,0 0-34,0 0-9,0 0 10,0 0-4,0-2 0,0-4-7,0 2-5,0-1 5,0 5-4,0 0 1,0 0-13,0 0-4,0 0-2,0 0-1,0 0 0,0 0 1,0 0 0,0 0 1,0 0 5,0-3 20,0-1 17,0 0-2,-4 1-15,4 0 4,-1 3-4,1 0-3,0 0-8,-2 0-7,2 0-6,0 0-2,0 0 0,0 0 0,0 0 0,0 0 2,0 0 1,0 0-1,0 3 0,0 11-2,0 7 2,0 7 17,0 2-2,0 0-3,3 0 10,10 1-4,-2-4-6,-3 1-2,4 1-3,-3-1-2,-3-4 2,4 2 3,-2-4 0,-1-1-2,5-1 2,-2-5 3,1 1-8,1-2-3,-1-1 1,-3-1-4,2-3 0,1 3 2,-3-3 0,4 3 4,-1-5 1,0 2 3,0-2 6,-2-2-7,1 2-7,3 1-2,-3 3 0,8-1 1,-2 0 3,0-1 0,-1 1-1,-2-2 0,1 4 2,-2-7 0,-2 1-1,-1 0 1,3 2-4,-2 2-2,3 1 2,4-2 2,-5-1 0,2 1 4,1-4 1,2 2-2,-2 0 0,1-1 0,-5 1 2,0-4-5,0 1-1,2 3 0,1-4 1,0 3 1,5 2-5,2-1 3,-2-2 2,1-2 4,1 0-2,-4-1 2,1-2-3,-3 0 1,2 0-2,-3 0-2,5 0-1,3 0 1,4 0-2,3 0 2,0 0-3,0 0 2,-2-2-2,-7 0 2,-2 1-1,-2 1-1,-5 0 0,5 0-1,-1 0 1,0 0 0,9 0 0,-5 0 1,1 0-1,-2 0 0,0 3 1,-4-1-1,-1 0 0,0 0 2,3 1-3,4-3 2,0 0-1,4 3 2,1 1-2,0-2 1,2 3 2,-3-5-5,4 0 2,-1 0 0,-1 0 2,2 0-1,1 0-1,0 0 1,2 0 2,-2 0-3,2 0 0,1 0 0,-1 0 0,4 0-1,-1 0 1,3 0 0,-1 0 0,-2 0 0,-5 0 0,-2 0 0,-5 0-1,0 0 0,3 0 0,-6 0-2,-1 0-2,-1 0-11,-7 0-12,1 0-25,-4-2-28,-7-10-18,0-5-79,-7-3-104,-27-6-130</inkml:trace>
  <inkml:trace contextRef="#ctx0" brushRef="#br0" timeOffset="273193.8481">19197 12206 273,'0'0'134,"0"0"-58,0 0 1,0 0-35,0 0-26,0 0-5,0 0-4,2 0-6,-2 0 1,0 0 1,0 0 0,0 6-2,4 6 1,3 4 22,2 8 10,0 2 0,2 4 5,1 4 4,-2 4-19,1 4 3,-8 7 7,2 1-12,-5 4-13,0 0-5,0 0 0,0-3-4,-5-8-1,5 0-1,0-10-13,0-1-17,0-4-20,9-5-34,-1-3-26,-3-6-40,-5-8-125</inkml:trace>
  <inkml:trace contextRef="#ctx0" brushRef="#br0" timeOffset="274619.4343">19351 12416 172,'0'0'42,"0"0"-34,0 0 55,0 0-25,0 0 5,0 0 11,0-58-1,0 56-12,0 2-13,0-2-5,0 2-8,0 0-5,2 0-4,4 0-3,4 0 6,-4 0 1,3 9 14,2 4-7,0 1-2,-1 5 3,5-2 0,0 3 2,1 1 4,2 1 2,-1-3-6,-1 3 1,0-2-7,-1-1 1,1 1 6,0 0-2,1-2-6,2 4 8,0-3-6,2 2 4,3 2-6,-3-6 3,-1 1 9,-1-2-5,1-2-7,-2-2 7,-1 0-4,6 1 7,-5-4-7,-1 0 0,6 1-3,-3-2 2,3 1-3,-4 4-3,-4-4-1,2 1-2,-1-1 0,-3 0 0,3 0 3,-1-4-2,-2 4 1,3-2-2,0-2 1,-3 1-2,1 0 0,-1-3-3,0 4 1,0-2 0,-1 0-1,3 3-1,-2 0 2,6 0 0,-4 1 0,7 2 2,1-2-2,4 2-1,-2-1 3,2-5-3,-4-2 4,-1 1 5,-1-2-1,-4 2 3,4 3-2,-4-4-3,1 1-8,-2 1 1,6 0-1,0-1 1,1 1-1,-2 2 0,0-7 0,-3 2 1,1-2 0,2 0 1,3 0 2,3 0 0,0 0-1,-1 0-1,-1 0-1,-3 0 0,-1 0-1,-2 0 0,2 0 1,-1 0 0,2 0 0,4 0 4,3 0-5,5 0 3,-2-4 3,-2 2-6,-3-1 2,-3 3 0,-1 0 0,2 0 0,1-3 1,0-1 1,4-1-3,-3 3 2,-5-3-3,-1 1 0,-4 1 0,-1 3-1,-1 0 1,5 0 0,5 0 0,-1 0 0,7 0 1,5 0-1,4 0 1,8 0-2,0-3 1,8 1-1,-2 0 0,-2 2 1,-4 0 0,-13 0-8,-7 0 0,-4 0 6,-8 0 2,4 0 0,2 0 1,5 0-1,4-2-1,6-9-32,-1-4-24,-1-1-18,-10 4-39,-9 4-86,-9 8 0,-7 0-50</inkml:trace>
  <inkml:trace contextRef="#ctx0" brushRef="#br0" timeOffset="275511.9461">22307 13766 43,'0'0'177,"0"0"-126,0 0 14,0 0 13,0 0-4,0 0 13,17-34-16,-17 34-15,2 0-11,-2 0 1,3 0-13,-3 0-12,0 0-11,0 0 8,0 0-4,0 0 4,0 0-8,0 22-9,0 10 14,0 7 30,-3 8-6,-3 3-9,-7-4-11,1 2-1,5-2 4,0-1-12,7-3-3,0-6-7,0-4 4,12-6-3,2-6 0,3-4 1,1-11-2,4-2 0,5-3-17,6 0-11,5-20-64,3-8-93,-12-2-97,-13 1-228</inkml:trace>
  <inkml:trace contextRef="#ctx0" brushRef="#br0" timeOffset="275730.6666">22258 14043 107,'0'0'654,"0"0"-567,0 0 7,0 0 9,0 0-91,0 0-12,129-54-12,-69 37-1,-4 3-24,-11 0-32,-5-1-45,-11-2-91,-10 1-127</inkml:trace>
  <inkml:trace contextRef="#ctx0" brushRef="#br0" timeOffset="303164.0566">918 10886 194,'0'0'1,"0"0"23,0 0 32,0 0-13,0 0 14,0 0-12,0 0-16,0 0-22,-27-30 9,23 25 10,-1-4 12,-2 3 1,0 2-1,3-2-23,0 2-14,-2-2 0,2 0 5,2 1 3,0 2 13,-1 1-7,2-2 4,-4 1-1,2-2 0,2 1-8,-1 0-4,0 0 1,-1 0 2,1 0 8,0 0 3,-1 1 1,1 2-8,2 1 6,0 0-6,0 0-13,0 0-2,0 24-18,2 8 20,16 8 1,5 3 7,-4-3-8,2-8 4,-3-6-4,-3-10-1,-1-8 0,-1-8-9,1 0 10,3 0 22,12-32 35,11-14-4,7-23-19,7-7-14,-4 0-6,-4 8-9,-11 18 0,-12 10-5,-8 13-2,-10 12-50,-5 6-105,0 9-86,-1 0-175</inkml:trace>
  <inkml:trace contextRef="#ctx0" brushRef="#br0" timeOffset="303621.5576">1120 10749 217,'0'0'417,"0"0"-374,0 0-30,0 0-6,0 0-2,0 0 18,-98-23 0,98 23-8,0 0 0,0-2 4,0 2-3,0 0-1,0 0-8,0 0 5,0 0 0,0 0-1,0 0-1,0 0 3,0 0-10,0 0-3,0 11-8,0 14-23,0 11 31,12 8 6,1 2 11,-2-7-13,5-7-2,1-6-2,-1-6 6,-1-6-6,-2-6 1,-3-4 6,-2-4 4,8 0 18,13-43 24,18-31-5,23-33-36,7-21-12,-3 4-12,-14 26 6,-22 34-23,-26 33-76,-12 24-97,0 7-245</inkml:trace>
  <inkml:trace contextRef="#ctx0" brushRef="#br0" timeOffset="309914.3402">15133 14534 476,'0'0'26,"0"0"3,0 0 19,0 0 0,0 0-13,-29-109-3,27 93-14,-1 7 3,-1 4-4,4 0 0,0 3 0,0 2-6,0 0-1,0 0 11,0 0-7,0 0-8,0 0-6,0 16-3,0 16 3,0 15 14,4 28 10,-1 17 0,-1 10 22,0 4 11,0-2-35,7 0 2,3-7-3,-2-2-5,1-3 2,-3-1 3,-4 6 5,-4-7 3,0-1-11,2 1 0,5-10-3,4 1 1,-3-1-5,8 5 11,-2 0-11,1 4 6,0-8-3,1-2-5,0-3-3,-3-7 3,-3 1 2,-6-3-2,-4 0 0,0-5 1,0-4 2,5-4-6,3-10-1,0-12-2,5-9 0,-7-9-3,-2-6 1,-2-8-1,-2 0-20,0 0-28,0 0-33,-8-18-38,-19-9-158,2-8-90</inkml:trace>
  <inkml:trace contextRef="#ctx0" brushRef="#br0" timeOffset="310402.4013">15166 16334 255,'0'0'114,"0"0"-106,0 0-8,0 0 13,0 0 19,0 0-20,-20-5-12,20 5 0,0 0 2,0 0 35,0-4 21,0 4 5,0 0-1,0 0-6,-2 0-12,2 0-21,0 0-14,0 0-5,0 0-4,36 0 0,29 0 8,35-5 9,40-13 13,34-12 2,35-7 0,30 2 0,4 0-9,-11 3-21,-38 12-2,-51 3-2,-46 8 0,-36 0 0,-22-3-6,-8 2 1,-8-2-48,-7-10-97,-11 0-76,-5-2-248</inkml:trace>
  <inkml:trace contextRef="#ctx0" brushRef="#br0" timeOffset="312059.8745">15376 14122 217,'0'0'91,"0"0"-29,0 0-57,0 0 1,0 0 0,0 0-6,-23-2 4,13 2-4,3 0 12,0 0 15,4 2 5,3-2 9,0 0 7,0 0 1,0 0-12,0 0-8,0 0-22,-2 0-2,-2 0-2,0 0-3,-3 0-1,3 0-22,4 0-14,0 0 16,0 0 15,0 3 3,0-3 3,0 0 21,0 0 19,0 0 10,0 0-7,0 0 4,0 0 1,0 0-17,0 0-13,0 4-14,0 8-4,0 6-1,0 10 1,0 10 31,2 4 10,7 0-21,1 4 3,2-1 4,0 3-14,1 4 8,0 2-8,0 2-6,3-4 6,2-2-1,2-10-5,2-4-1,-2-3-1,2-3 2,-2-6-2,1 0 7,2 4-2,2-5-3,4-4 0,2 5 2,3-2-4,-3 3-4,-2 1 11,0-5-6,-4-1 0,-1 0 3,-1-2 2,-2 2-3,-1-3 3,6 1-4,-4 0 1,2 0-4,3 0 4,0 0-2,2-2 2,0-2 5,-2 0-5,0-2 0,-3-3 0,-5 2 1,4 1 0,0-6-7,1 2 6,2 1-2,3-2 2,-3-2 2,4 0-4,-1-1 2,0-2-1,0 7 0,0-6-1,3 1 1,-1 0-4,1-1 1,5-2 0,1-1-1,2 0 2,-2 2-2,-5-2 1,-4 4-1,-3-4-3,0 5 0,0-2 2,6-1-2,1 2 1,2 0 0,-1-4-1,-1 0 1,-4 0 1,0 4-2,0 0 0,-4-4 0,4 2 0,-2 0 1,4 5 2,2-7-3,-2 0 1,1 0-2,1 3 3,-4-3-2,0 0 1,-2 0 1,2 0-1,2 0 0,2 0-1,3 0 1,-4 0-1,-4 0 0,-3 0 0,-5 0 1,-3 0-1,2 0 0,5 0 0,2-3 2,9-4-2,0 3 1,-4 0 2,-4 0-3,-7 4 0,-6-4-1,-2 4-2,-5 0 3,3 0 0,-4-2-1,-2 2 0,3 0-5,2 0-8,0 0-2,-3 0-1,4 0 5,1 0-2,-2 0 0,-1 0 0,-3 0 0,-2 0 0,-3 0-12,0 0-33,0-2-37,-19-3-42,-3-7-157,-3 5-138</inkml:trace>
  <inkml:trace contextRef="#ctx0" brushRef="#br0" timeOffset="312725.3314">16832 16087 142,'0'0'58,"0"0"-7,0 0 19,0 0-1,0 0 3,0 0-7,-7 0-2,7 0 3,0 0-14,0 0 1,1-3-16,11-6-1,11 4-7,10 1-2,11 0-5,12-2-1,16-2-2,12-4 1,14 2-8,12-8 5,12 0-5,6-1-8,-1 2-3,-3 0 0,-13 3-2,-19 0 1,-25 4-2,-23 2 4,-13 0-2,-6 4 9,0 0 10,-8 3-17,-3-4 0,-3 5-2,-7 0-25,0 0-37,-4 0-27,0 0-58,0 5-74,-4-2-187</inkml:trace>
  <inkml:trace contextRef="#ctx0" brushRef="#br0" timeOffset="313647.8367">15083 14026 78,'0'0'88,"0"0"-37,0 0 9,0 0-6,0 0-19,0 0-3,-6-5-2,0 0-3,-1 4-13,3 1-5,-2-2 1,6 0 13,0 2 0,0 0-11,0-3-4,0 3 7,0 0 9,0 0 5,-2 0-13,-1 0-16,-2 21 0,-2 14 6,-7 16 45,6 11-17,-1 6 2,2 3-3,7 1-17,0-2-14,7 10-2,20 0-36,6 2-69,3-7-88,-7-17-246</inkml:trace>
  <inkml:trace contextRef="#ctx0" brushRef="#br0" timeOffset="316527.9859">17589 16409 353,'0'0'114,"0"0"-83,0 0 15,0 0 30,0 0-64,0 0-9,0 0 4,-45-79 2,41 79 18,2-1 7,0 1-4,2 0 1,0 0 2,0 0 1,0 0-2,0 3-16,0 26-12,-2 11 37,-7 14 32,-5 4-28,-1 0-14,-1-2-8,5-1-11,9-9-11,2-12 4,2-12-5,27-8 0,7-10-2,13-4-1,2 0-10,0-23-13,-9-3-47,-13-6-73,-11 2-86,-11 2-205</inkml:trace>
  <inkml:trace contextRef="#ctx0" brushRef="#br0" timeOffset="316724.8615">17467 16554 644,'0'0'118,"0"0"-97,0 0 59,0 0-18,0 0-62,0 0-31,127-69-27,-62 51-49,3 6-84,-8-2-221</inkml:trace>
  <inkml:trace contextRef="#ctx0" brushRef="#br0" timeOffset="317533.8842">18178 16508 597,'0'0'292,"0"0"-281,0 0-8,0 0 39,0 0-36,0 0-6,-7-5 0,7 5 1,0 0 4,-8 0 1,-11 0-5,2 0 4,-3 0 0,4 0-4,5 0 1,4 0-2,5 0 5,0 0-3,2 0 9,0 0 0,0 0-5,0 0-1,0 0-3,0 0 4,0 0-6,0 0 0,0 0-6,0 0 2,0 0-7,0 0-3,0 0 7,0 0 7,0 0-5,0 0 5,0 0-5,0 0 5,-2 0 11,-10 5 7,-2-5 5,6 0-1,8 5 0,0-5 8,0 0-3,36 0 14,31-5-13,28-18-11,30-17-9,12-1-1,7-7 9,-8 3 1,-18 0-9,-30 5 1,-30 10-9,-25 6 7,-14 4-7,-7 10-2,-8 1-11,-4 0-20,0 1-21,0-2 6,0 0-15,-8 1-16,-15-3 2,-1-1 33,-6 5 30,6 6 14,2 2 0,8-4 18,8 4 14,4 0 4,2 0 12,0 0-5,10 0-13,17 4-6,7 10 28,-3-5 6,-6 3-19,-13-1-23,0 3-7,-10 2-9,-2 6 0,-4 10-6,-32 9-3,-15 6-47,-7 8-71,-2-2-77,0-4-81</inkml:trace>
  <inkml:trace contextRef="#ctx0" brushRef="#br0" timeOffset="319581.403">21439 16044 473,'0'0'335,"0"0"-335,0 0-5,0 0 5,119-63 11,-73 37-7,-3-2 13,-5-4 10,-9-4 11,-3-7-12,-4-3-21,-8-7-5,-8-3 0,-6 2 0,0 8 0,-18 9-4,-15 15 4,-13 14 1,-17 8-1,-13 6 7,-6 32 5,8 12 24,14 16 16,22 3-11,19 5 3,19-6 10,3-10-34,38-5-11,16-17-6,15-10 6,9-12 1,5-14-3,-8 0-2,-11-16-5,-16-8-8,-7-2-35,-3-10-45,1-8-86,-2 0-73,1 1-380</inkml:trace>
  <inkml:trace contextRef="#ctx0" brushRef="#br0" timeOffset="319845.2513">22032 15402 700,'0'0'119,"0"0"-42,0 0 65,0 0-52,0 0-60,0 0-17,93-42-11,-8 24 3,11-8-5,-7 1-25,-12 1-45,-20 7-88,-14 7-118,-17 2-310</inkml:trace>
  <inkml:trace contextRef="#ctx0" brushRef="#br0" timeOffset="320337.0416">22598 15091 606,'0'0'124,"0"0"-49,0 0 28,0 0-29,0 0-28,0 0-46,105-66-1,-93 95-6,-6 8 6,-6 8 0,0-4-3,-9 3 4,-9-7 3,-4-5-1,6-2-2,3-13 2,6-8 1,5-4 2,2-5-4,0 0 10,0 0 8,0-26 17,22-20-20,10-12-16,3-9-5,-2 2 0,-6 13 5,-8 12 11,-13 16 24,-4 8-7,-2 9 8,0 7 3,0 0-24,0 3-15,-6 29-6,-15 12 6,-1 10 31,7 0-5,8-1-18,7-11-5,10-7-3,30-8-2,17-16-25,9-8-27,4-3-21,-12-6-13,-14-17-7,-19 2-3,-16-5-22,-9 2-129</inkml:trace>
  <inkml:trace contextRef="#ctx0" brushRef="#br0" timeOffset="320817.8496">22351 15954 609,'0'0'87,"0"0"23,0 0-5,0 0-14,0 0-36,0 0-46,2-73-9,0 89-11,3 10 11,1 6 18,6 3 4,-2-8-3,2 0 7,4-5-3,1-4-2,8-4 6,5-6-3,11-8 10,10 0 9,14-40-1,15-14-23,10-17-8,3-11-11,-6 2-18,-14 10-33,-23 20-5,-19 18-1,-17 20-34,-12 12-54,-2 0-67,0 4-172</inkml:trace>
  <inkml:trace contextRef="#ctx0" brushRef="#br0" timeOffset="325882.1456">13264 14901 416,'0'0'46,"0"0"-17,0 0 38,0 0-26,0 0-29,0 0-2,108-103-2,-75 93 13,-2 5 13,-4 5-7,0 0-8,0 12-19,-5 18 4,-2 6-4,-5 7 7,-3-2 0,-6 2-6,-6 2-1,0-5 0,-6 0-1,-17-8 2,6-7 0,1-9 4,5-7-4,7-4 0,2-5 10,2 0 1,0 0 5,0-9 0,0-14-17,6-12-13,11-5 12,8-4 2,4 3 0,0-5 0,-4 2 2,-7 9 3,-9 5 8,-7 6-4,-2 6-9,0 5 0,0 5 4,0 6-3,0 2 1,0 0 1,-2 0-1,-5 0 3,2 10 2,-2 13 4,5 2 10,2-1 0,0 3-5,0-1-6,9 1-5,6 5-6,-3 1-18,2 7-53,-3 2-46,2-2-85,3-5-265</inkml:trace>
  <inkml:trace contextRef="#ctx0" brushRef="#br0" timeOffset="326236.0316">14123 15328 632,'0'0'120,"0"0"-97,0 0 44,0 0 36,0 108-3,0-57-47,3 0-33,3 4-8,0-6-5,1 4-7,-2 1-1,1 1-55,-3-4-105,-1-5-43,-2-11-140</inkml:trace>
  <inkml:trace contextRef="#ctx0" brushRef="#br0" timeOffset="326585.8535">13856 15719 524,'0'0'195,"0"0"-153,0 0 60,0 0 12,0 0-72,0-104-28,31 54-6,4-8 4,5-8-1,1-9-6,-3 7 4,-12 14 9,-8 14 16,-9 18 5,-7 12-6,1 8-6,-3 2-12,2 0-15,2 0-2,6 5-8,7 20 8,3 1 2,3 6 3,7 4 1,4 0-4,0 3-46,-1-2-101,-8-2-170,-8-8-248</inkml:trace>
  <inkml:trace contextRef="#ctx0" brushRef="#br0" timeOffset="341454.6034">6069 6721 76,'0'0'8,"0"0"3,0 0 28,0 0 6,0 0-26,0 0-10,0 0-6,0 0-3,-5 0 7,5 0 6,0 0 27,0 0 2,0 0-23,0 0-17,0 0-2,0 0-3,7 0-4,27 8-9,17-8-87</inkml:trace>
  <inkml:trace contextRef="#ctx0" brushRef="#br0" timeOffset="342705.2556">12803 6815 103,'0'0'111,"0"0"-111,0 0-10,0 0-19,0 0 3,0 0 26,0 0 15,0 0-4,0 0-11,0 0 0,0 0 0,0 0 3,0 0-2,0 0 1,0 0 1,0 2 10,0 1 9,0-3 1,0 2-3,0-2-5,0 2-3,0-2-1,0 1 1,0-1 2,7 4-9,11 3 21,22-3 32,27-2 2,36-2-4,39 0-20,27 0-6,15-2-5,4-1-6,-15 3-10,-22 0-8,-24 0-1,-28 0 6,-31 7-6,-23 1 0,-23-4-1,-15-2 0,-7-2 1,0 0 7,0 0 55,0 0 9,0 2-30,0-2-30,0 0-10,0 0-1,0 0-2,0 1-17,0 1-29,-3 7-42,-7 1-38,-4-4-81</inkml:trace>
  <inkml:trace contextRef="#ctx0" brushRef="#br0" timeOffset="343831.0466">18796 6988 408,'0'0'54,"0"0"-53,0 0 11,0 0 14,0 0 17,0 0-17,0 0-16,0 0-10,0 0-1,-2 0 1,2 0 2,0 0 4,0 0-5,0 0 7,0 0 6,0 0 3,0 0 22,0 0-5,0 2-8,25 0 2,27 2 9,33 0 1,29 2-4,19-1-13,15 4-12,7-1 7,10 2-4,7 4 0,2 3 5,2 0-5,-5 3 1,-12 1 1,-14-2-1,-19-1-3,-12-4-4,-13-2 2,-18-3 1,-22-4 0,-24 0-1,-20-2-5,-12 0-2,-5-3 3,0 0 1,0 2-2,0 0-3,0 0 0,0-2 0,0 1 0,0-1-1,0 2-2,0-2-8,0 0 1,0 0 5,0 0-3,0 0-20,0 0-43,0 0-13,0 0-41,-5-3-22,-8-14-356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7T05:30:19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13349 3374 273,'0'0'80,"0"0"-30,0 0 8,0 0 5,0 0-20,0 0-21,0 0-22,2-5 3,-2 17-3,0 16 4,0 10 7,0 8 9,0 7 4,0 0-5,0 3-1,0-3 6,0-4 2,0-4-19,0-7 3,0-4-9,0-8 3,0-5 4,0-7-3,0-1-1,0-5-2,0-4 0,0-2 2,0-2 2,0 0 4,0 0 11,0 0 26,5-12 21,11-12-49,5-10-18,7-7 3,-2-5-4,3-5-3,2-2-2,1 2 4,-6 2 1,-3 11 0,-5 9 0,-7 6 0,0 7 0,-5 6 0,-3 4-1,0 3 0,-1 3 0,-2 0-1,2 0 2,-2 0-2,0 0 2,0 0 0,0 0 1,0-1 0,2-1 1,-2 0 3,4-1-2,1 0-2,2-3 1,-3 0 1,3-2 3,-1 2 0,-1-1-1,-1 5 1,-2-3 6,-2 5 3,0 0-10,0 0-1,0 0-4,0 0-8,0 0-12,0 16-11,-2 14 21,-12 8 6,-3 4 4,2 4 2,-1-8 1,5-2 0,4-8 0,5-6-3,2-5 2,0-9 0,0-5 0,0-3 3,0 0 3,0 0 11,0 0 0,0 0 6,0 0-3,0 0 3,0 0-13,0 0-12,0 0 0,0 0-1,0 0-2,0 0 0,0 0 3,0 0-1,0 0-4,0 0 4,0 0 1,0 0 0,0 0 6,0 0-3,0 0-1,0 5-2,0 5-5,0 4-3,17 8 8,10 2 11,9 3-6,5-3 8,-2-1-6,-5-7-7,-12-4 1,-11-4-1,-4-4-3,-7-1-1,0-2 0,0-1-6,0 0 4,0 0-2,0 0-33,0 0-66,0 0-67,0-12-158</inkml:trace>
  <inkml:trace contextRef="#ctx0" brushRef="#br0" timeOffset="1565.5411">15139 3539 51,'0'0'325,"0"0"-252,0 0-39,0 0 24,0 0-23,0 0-16,0-109-1,0 100-13,0 5 2,0 0 13,0 1 9,0 3 11,0 0-21,-6 0-18,-10 20 3,-6 9-4,-5 12 35,3 5 12,5 0-13,6 3-8,9-6-6,2-6-4,2-4-16,0-5 6,9-5-4,11-6 4,-1-5-1,0-8-5,-3-4-4,1 0 4,6-18-2,3-20-3,6-19-8,1-5-14,-4 4-30,-4 16 51,-10 18 6,-9 14 3,-4 10 2,2 5-5,0 30-3,1 13 3,7 8 25,6-2-7,2-6-7,4-6 12,2-8-14,0-7-1,-1-13-3,-6-6-3,-3-8 11,3 0 24,-3-12 44,4-22-23,-2-15-17,-8-10-23,-8-7 1,-2-1-3,0 11-6,-6 8-2,-10 14-7,-7 8-1,-6 7-8,-15 10-32,-10 9-73,-5 0-102,16 6-82</inkml:trace>
  <inkml:trace contextRef="#ctx0" brushRef="#br0" timeOffset="2413.2625">12772 3337 210,'0'0'63,"0"0"10,0 0 0,0 0-34,0 0-35,0 0 32,8 93 21,-8-28-3,0 13-13,-10 2 2,0 1-4,-1-8-15,5-5 3,3-2-22,3-8 2,0-5-4,0-9 2,0-8-5,0-5-3,0-14-67,-4-6-77,-2-11-125</inkml:trace>
  <inkml:trace contextRef="#ctx0" brushRef="#br0" timeOffset="2930.9357">12846 3220 179,'0'0'139,"0"0"-43,0 0 1,0 0-45,0 0-5,0 0-12,0-42-21,27 35-13,17-2 1,16-1 2,30-3 3,25-1 14,31 2-6,33-3-10,31-2 2,16 3-1,5 4 6,-10 1 21,-23-1-22,-15 2-9,-20-2-2,-12-3 0,-15 2 1,-22 0 5,-31 1-6,-32 2 0,-20 3 1,-13 1 0,-3-1-1,1 3-1,-3 2-4,1 0-4,3 0-40,4 0-42,6 0-3,2 2-15,-5 4-42,-6 0-129</inkml:trace>
  <inkml:trace contextRef="#ctx0" brushRef="#br0" timeOffset="3253.7527">15721 2997 293,'0'0'120,"0"0"-50,0 0 34,0 0-46,0 0 1,0 0-10,0 0-14,41-12-23,-24 19-11,10 21-1,-1 16 2,-5 12-2,-6 15 1,-5 11 8,-6 14-3,-4 8 11,0 4-9,0 2 1,0-9 0,0-11-3,1-10 0,5-8-5,-3-10 4,0-12-5,-1-9 0,-2-15 4,2-8 0,-2-6-4,0-5-16,0-4-56,0-3-70,0 0-61</inkml:trace>
  <inkml:trace contextRef="#ctx0" brushRef="#br0" timeOffset="3823.3499">13621 4524 279,'0'0'21,"0"0"31,0 0-6,0 0-11,0 0 10,0 0 9,-106-7-17,92 6-11,1-1-6,3 2 4,4-3-3,4 3 11,2 0 9,0 0 7,0 0-3,6-2-6,39-1-2,38-4-6,44 0-21,36-2 15,37 1 1,16 3-11,-2 1 1,-10 1-15,-29 1-1,-34-1 0,-32 3-2,-33-2 0,-27 2 2,-24 0 5,-14 0-5,-7 0 8,-4 0 25,0 0 1,0 0-9,0 0-23,0 0-2,0 0-7,0 0-18,0 2-52,2 3-80,4 3-29,4-5-10,3-3-185</inkml:trace>
  <inkml:trace contextRef="#ctx0" brushRef="#br0" timeOffset="4775.1421">16346 3792 372,'0'0'82,"0"0"-34,0 0 25,0 0-52,0 0 7,0 0-4,-16 0-10,16 0-5,0 0 12,0 0 1,0 0 2,0 0 7,0 0 13,42 0 23,36-7 6,42 0-65,34 3-7,7 1 0,-17 3 3,-27 0-1,-41 0-1,-32 0 1,-22 0 2,-15 0-4,-5 0 1,-2 0 8,0 0 0,0 0-6,0 0-4,0 0-1,0 0 0,0 0-6,0 0-9,0 0-5,0 0 1,0 0 9,0 0 10,0 0 1,0 0 0,0 0-1,0 0-6,0 0-4,0 0-10,-15 0 13,-3 0 0,-5-5 0,4-2 4,3 5-1,9 1 5,3-1 0,4 2 0,0 0-1,0 0 1,0 0 0,-2 0 0,-5 0-34,-7 0-87,-1 0-123</inkml:trace>
  <inkml:trace contextRef="#ctx0" brushRef="#br0" timeOffset="5413.7702">17041 3566 519,'0'0'12,"0"0"68,0 0-24,0 0 10,0 0-16,0 0-25,0-45 3,0 44 4,0 1-4,0 0-14,0 0-3,0 0-3,0 0 1,0 0 1,0 0 2,0 0-11,0 0-1,0 0-5,2 3-6,13 17 3,12 10 8,12 12 10,1 5 2,0-3-1,-11-3-10,-7-3-1,-10-3 0,-3-5-2,-9-2 1,0 0 1,-21 0-8,-24 5 8,-15-1-2,-7 3-50,5-7-153,20-7-227</inkml:trace>
  <inkml:trace contextRef="#ctx0" brushRef="#br0" timeOffset="8513.0667">14196 3856 254,'0'0'59,"0"0"-21,0 0-10,0 0-6,0 0-15,0 0-7,0 0 1,0 0 4,0 0 0,0 0 8,0 0-5,0 0 1,0 0-2,0 0-4,0 0 0,0 0 8,0 0 5,0 0 7,0 0-4,0 0-9,0 0-6,0 0-4,0 0 2,0 0-2,0 0 1,0 0-2,0 0 0,0 0-34,0 0-35,0 2-53,0-2-22</inkml:trace>
  <inkml:trace contextRef="#ctx0" brushRef="#br0" timeOffset="27629.7034">14024 3810 100,'0'0'44,"0"0"-6,0 0 11,0 0-4,0 0-3,0 0 57,0 0-84,0 0-10,0 0 14,0 0 23,0 0-4,0 0-8,0 0-10,0 0 2,0 0 1,0 0-9,0-3-2,0 1-10,0-1 1,0 1-3,-2 0 2,-2 0-2,1 2 0,0-3 5,-6 2 8,-1-3 8,4 1-7,-3 2-2,5-1 3,2 2 1,2 0-3,0 0-1,0 0-9,0 0-3,0 0 0,27 0 0,17 0 5,14 0 6,8 2-3,3 2-4,1-3-1,-3 3 5,-7-1-5,-6-1 0,-6 0-3,-12-2-2,-14 5 2,-8-5 2,-7 2-2,-1 1-6,1-1 6,-3 0 0,1-2 0,-3 2 2,-2-2-1,0 0 0,0 0-1,0 0 3,0 0 1,0 0-2,0 0 1,0 0-1,0 0-2,0 0 2,0 0-2,0 0 0,0 0-7,0 0-17,0 0-24,0 0 13,0 0 11,0 0 8,-4 0-13,-1 0 9,-4-4 6,3-3 1,-1 0 4,0 1 9,-2-1 0,3 2 2,-3-4 3,-5 0 5,-1-4-5,-5 2-4,-1-2 4,2 5 7,-1-1 5,9-1 11,-3 3-11,3 1-1,-1 2-5,1 0-3,3 0 8,1-2 3,2 5-4,5-2 8,0 3 1,0 0-5,0 0-2,0 0-4,0 0-4,0 0-4,0 0-4,0 0-1,0 0-4,20 13 3,9 4 1,11 2 5,3-1-3,-3-2-2,-3-3 1,-3-2 0,-3-3 1,-6-2-1,-11-5 1,-7-1-1,-4 3 1,-3-3-1,0 0 1,0 0 6,0 0-1,0 0 0,0 0-1,0 0-5,0 0-1,0 0-1,0 0 1,0 0 0,0 0 1,0 0-1,0 0 1,0 0 4,0 0-3,0 5-2,-3 7-5,-16 0 5,-8 9 9,-6 4 4,-1 1-1,-1 6-6,-1-3 3,1-3-4,6-2-4,8-6-1,6-4 0,10-8 2,1-2-2,4-1 4,-2-3-3,2 0-1,0 0-11,0-3-21,9-14-23,15-16-86,3-4-89</inkml:trace>
  <inkml:trace contextRef="#ctx0" brushRef="#br0" timeOffset="39254.9318">1390 5900 161,'0'0'271,"0"0"-250,0 0-12,0 0 18,0 0 2,0 0-20,0 0-9,0 0 0,-2 7 0,2-7 0,0 0 1,0 0 3,0 0-2,0 0 6,0 0 20,0 0 12,0 0-2,0 0-4,0 0 0,0 0-10,0 0-3,0 0-2,0 0-6,0 0 5,0 0 1,0 0 2,2 0-6,18-2-15,9-8 0,11-2-1,7 3 1,0 0 1,2 7-1,-7 2-1,-3 0-2,-8 12-8,-8 16 4,-4 6 1,-15 4-7,-4 7-2,-3 1-2,-21-2 7,0-2 2,0-6 1,3-8-1,5-10 3,8-8 3,1-5 2,5-5 0,2 0 3,0 0 41,0 0 15,0-20-6,6-13-53,17-6-2,4-5-1,3 3-2,4 1 5,-2 7-1,-12 9 1,-7 7 4,-9 6 7,-2 3-2,3 3-3,-3-2-5,0 1 0,1 1-1,-1-2-1,0-2-1,5-2-4,2 1-1,-1-2 0,2 4-1,-6 3 7,-4 0 1,0 3 5,0 2 6,0 0-2,0 0-3,0 0-6,0 0-5,0 0 2,0 0 0,0 0 3,0 0-1,0 0-2,0 0 3,0 0 3,0 0 2,0 0-5,0 0 2,-6 2-2,-13 16 1,-5 6 0,2 6 6,4 2 9,2-2 5,7 3 2,4-3-6,2-1-9,3 2-2,0-5 0,0-2 0,3-6-1,21-1-1,15-5 5,17-5 1,4-5-10,-4-2-43,-14 0-50,-13 0-12,-10 0-98,-9 0-327</inkml:trace>
  <inkml:trace contextRef="#ctx0" brushRef="#br0" timeOffset="39795.9667">2532 5963 516,'0'0'72,"0"0"59,0 0-69,0 0-6,0 0-3,0 0-36,-5 12-17,27-9-1,16 0 1,9 4 1,4-3-1,-7 3 0,-3 3-15,-10 1-35,-4 1-11,-5-1-19,-4 3-45,-9-4-75</inkml:trace>
  <inkml:trace contextRef="#ctx0" brushRef="#br0" timeOffset="40048.8212">2598 6238 712,'0'0'133,"0"0"-105,0 0-4,0 0 10,0 0-22,172 0-12,-119 0 0,-10 0-6,-14 0-12,-10 0 8,-7 0-2,-8 2-3,-4-2 8,0 0-4,0 0-16,0 0-47,0 0-94,0 0-335</inkml:trace>
  <inkml:trace contextRef="#ctx0" brushRef="#br0" timeOffset="47294.8807">3521 6266 360,'0'0'125,"0"0"-91,0 0 5,0 0 20,0 0 4,0 0-37,0 0-11,0 0 8,0 0 14,0 0 6,16 0-4,9 0 7,6 0-6,9-14-16,9-6-6,2-4-7,-4-2-8,-10 0-2,-9 2 0,-10 0 5,-12 2-2,-6 2-4,0 2-1,0 4-2,-24 4-3,-6 10-8,-14 0-5,-10 1-1,1 26 6,4 7 13,8 4-1,17 4 2,11 2 2,9-4 20,4-3-1,6-4-8,25-3 9,11-3-1,10-8-3,6-4 5,0-10 2,-7-5-12,-2 0-7,-11-7 2,0-16-8,-5 2-15,1-6-44,-7 1-46,-5 5-23,-5-4-102</inkml:trace>
  <inkml:trace contextRef="#ctx0" brushRef="#br0" timeOffset="47639.7348">4135 5709 581,'0'0'159,"0"0"-74,0 0-22,0 0 6,0 0-19,0 0-43,44 3-6,7-3 3,5 0-4,-3 0 2,-8 0-2,-18 0 0,-11 0-6,-3 0-27,-5 0-43,3 0-51,1 0-121</inkml:trace>
  <inkml:trace contextRef="#ctx0" brushRef="#br0" timeOffset="48263.7985">4618 5438 538,'0'0'55,"0"0"-14,0 0 18,0 0 2,0 0-51,0 0-10,18 4-27,-14 28 27,3 10 24,-7 6 21,0 3 18,0-2-8,0-2 2,0-8-46,0-7-10,0-5 2,0-8-3,0-8-2,0-5 2,0-4 0,0-2 0,0 0 10,5-10 8,16-22 25,14-16-43,4-9 0,1 2-9,-4 5-14,-10 7 21,-1 9-7,-7 8 6,-5 6 3,-4 6 5,-7 6 4,0 2-4,2 4 8,-4 2-5,0 0-8,0 0-2,0 0-1,0 0-10,0 0 4,-8 16-10,-16 5 11,-10 11 7,1-5 0,4 1 1,4-6 0,12-6 1,4-2-1,5-3 0,4-4 1,0-1-1,0-2 0,0 4 1,4 2-1,21 3 7,8 1 2,3-2 4,2 0-8,-8-5-5,-5 4-11,-2 1-66,-6-2-90,-1-4-122</inkml:trace>
  <inkml:trace contextRef="#ctx0" brushRef="#br0" timeOffset="48598.6325">5211 5245 544,'0'0'56,"0"0"-12,0 0 23,0 0 7,0 0-41,0 0-33,0-5-25,0 40 25,0 15 3,0 8 58,0 0 3,-2-3-12,-1-3-16,1-5-27,2-3 2,0-10-6,0-4 1,9-9 0,11-7-6,7-5-1,7-9-18,10 0-61,5-30-93,-5-10-171</inkml:trace>
  <inkml:trace contextRef="#ctx0" brushRef="#br0" timeOffset="48818.5116">5329 5438 756,'0'0'145,"0"0"-76,0 0-10,0 0-29,0 0-30,0 0-11,113-12-12,-81 7-18,-4 0-23,-7 1 21,-5 1 6,-8 3 7,-8-5-11,0 1-89,0-1-194</inkml:trace>
  <inkml:trace contextRef="#ctx0" brushRef="#br0" timeOffset="50325.5547">6212 5332 430,'0'0'68,"0"0"-1,0 0-9,0 0 8,0 0-41,0 0-25,-52 68 0,6 6 11,-8 18 48,8 6 8,11 3-8,16-5-16,15-6-18,4-5-10,6-11-4,25-10-9,9-12-2,8-12-24,2-6-43,3-14-55,6-14-104</inkml:trace>
  <inkml:trace contextRef="#ctx0" brushRef="#br0" timeOffset="50954.8325">6903 5653 228,'0'0'314,"0"0"-264,0 0 4,0 0 31,0 0-21,0 0-64,-16 13-16,3 32 16,-10 11 50,-6 2 13,-2-2 5,0-3-37,6-6-21,6-7-7,1-6-2,9-10 1,3-9 1,3-10-1,3-3-1,0-2 8,0 0 16,0-11 34,11-29 20,20-22-67,11-14-12,3-8-3,-3-1-9,-10 8-5,-8 11 12,-8 16 2,-7 16 6,-7 14-3,1 12 9,-3 6 5,4 2-13,-2 0-1,-2 0-7,2 6-4,2 20-7,5 8 18,3 13 4,-2 3 13,4-2 1,-3 2-7,2-6-4,-1 0-5,-1-4 1,-2-2-3,-2 0-25,-3 3-49,0-5-47,-2-7-75,6-8-19,1-15-257</inkml:trace>
  <inkml:trace contextRef="#ctx0" brushRef="#br0" timeOffset="51166.7885">6825 5895 590,'0'0'141,"0"0"-43,0 0-21,0 0 19,0 0-45,0 0-40,74-20-11,-6 12-12,8 0-33,-6 0-76,-12-1-78,-19 0-247</inkml:trace>
  <inkml:trace contextRef="#ctx0" brushRef="#br0" timeOffset="54854.496">7409 5979 249,'0'0'161,"0"0"-142,0 0 97,0 0-87,0 0 4,0 0-10,0 0-11,-5 6 2,5-3 9,0-3 10,5 0 16,13 0 18,13 0-1,6-3-17,8-12-13,-3-2-26,-3-2-8,-13-2-2,-6 1-11,-9-2-8,-9 5 0,-2 2-3,0 4 4,-15 4 7,-20 7-16,-10 0 5,-6 0 14,-1 14 8,10 5 2,8 4 18,10 5 6,4 4 4,16 2 22,4 2 2,1-4-40,44 1 8,10-8 8,16-6-16,2-10-1,-9-9-13,-6 0-28,-16-1-68,-13-19-57,-14-6-71,-11 0-269</inkml:trace>
  <inkml:trace contextRef="#ctx0" brushRef="#br0" timeOffset="57290.6597">7638 5409 274,'0'0'15,"0"0"49,0 0-19,0 0-28,0 0 1,0 0 7,9 0 13,-9 0 22,2 0 15,-1 0-2,3 0 3,-1-3-4,0 3-4,0 0-19,8 0-32,7 10-17,9 16 0,8 4 20,-3 2 9,3 1-20,-5-1-6,-2-1 0,-1-4 1,-7-4-3,-5-9-1,-6-3-1,-8-8-3,-1-3 4,0 0 3,0 0 12,0-21 53,0-21-32,0-19-35,0-14-1,0-6 0,0 0 0,9 7-6,-3 16 6,1 14 2,-5 14 2,0 8 4,-2 8-5,2 5-2,-2 4-1,0 1-1,2 2-1,-2 2-6,0 0-5,2 0-2,-2 0 2,0-2 9,0 2 3,0 0 1,0-2 1,0 2-1,0-5 1,0 5 0,0-5-1,0 3 2,0 0 1,0-1-2,4 3 2,4-5-1,15-4-2,25-6-3,38-5 0,47-6 1,45-3 2,38-1-2,37 4 2,5 8 1,-13 7 4,-33 7-5,-54 1-2,-51 3 2,-44 0-1,-37 0 2,-18 0-1,-8 0 2,0 0 10,0 0 14,0 0-8,0 0-12,0 0-6,0 0 0,0 3-4,0 1-27,0 6-51,0 3-89,-14 3-16,-13 3-62</inkml:trace>
  <inkml:trace contextRef="#ctx0" brushRef="#br0" timeOffset="58566.9321">8398 5175 366,'0'0'23,"0"0"97,0 0-61,0 0-6,0 0 5,0 0-18,0-4-14,3 4 0,8 8-8,0 16-5,-2 8 18,-3 8 4,-3 7 13,-3 1-14,0 3-5,0-5-12,0 0-11,0-11-4,0-5 1,0-12-1,0-6-2,0-7-2,0-5-1,0 0 3,7 0 4,10-14 16,6-25-3,12-17-17,6-10-5,-1 0-13,-5 6 0,-4 9-3,-7 15 15,-8 10 6,-2 12 1,-7 6 5,-5 6 2,-1 2 2,-1 0-10,0 0-5,0 0-1,0 0-5,0 0-3,0 10 1,0 6 13,-10 4 0,-6 2 1,-1 2 1,-4 0-1,6-1 6,1-3 0,6-5-1,1-1 0,5-3-3,2-2 4,0 3 1,0-5-3,0 3 1,0-1 1,0-2-4,0-1 2,0 2-4,0 0 2,0-5-1,0 4-2,0-5-1,0 0-2,0-2 3,0 0 0,0 0 3,0 0 5,0 0 3,0 0 2,0 0 5,0-2-14,0-7-3,0 4 1,0 1-2,0 2 2,0 1 7,0 1 5,0-3-6,0 3-1,0 0-7,0-2 0,0 2 0,0 0 0,0-2 0,0 0-1,0 0 1,0 2 0,0 0 1,0 0 1,0 0 3,0 0-5,0 0 0,0 0-3,-3 0-5,3 0-13,0 0-13,-2 0 12,0 0 6,-1 0 11,3 0 5,0 0 2,0 0 1,0 0 9,0 0 17,0 0 3,0 0-2,0 0 1,0 0-2,0 0 0,0 0-19,12 2-10,17 14-3,5 6 3,1 2 6,-4 0-4,-6 3 1,-3-1-3,-4-5 1,-5 2-3,-1-7 2,-6-5-4,-2-3-4,-1-4-27,-1-1-34,-2-3-49,0 0-61,2-25-60</inkml:trace>
  <inkml:trace contextRef="#ctx0" brushRef="#br0" timeOffset="58940.6335">8799 4993 498,'0'0'69,"0"0"-11,0 0-34,0 0 26,0 0-19,0 0-25,125 27-6,-104 4-2,-5 3 2,-6 0 4,-6-3-4,-1-4 1,-3-5-2,0-8 1,0-6 0,0-5 0,0-2 0,0-1 6,0 0 27,0 0 21,0 0 1,0 0-10,16-1-10,11-10-29,6-3-6,7 0-14,-2 2-46,-5 2-77,0-3-105</inkml:trace>
  <inkml:trace contextRef="#ctx0" brushRef="#br0" timeOffset="59176.097">9105 5416 555,'0'0'119,"0"0"-40,0 0-19,0 0 39,0 0-47,0 0-44,51 14-1,-3-14-2,4 0-5,2 0-14,2 0-60,-2 0-107,2-6-222</inkml:trace>
  <inkml:trace contextRef="#ctx0" brushRef="#br0" timeOffset="59751.0925">9771 5304 538,'0'0'99,"0"0"-21,0 0-5,0 0-16,0 0-55,0 0-2,-17 25-19,1 0 19,-6 4 38,0 6 14,2 0-8,7-2-8,3-1-25,6-2-6,4-7-3,0-6-2,0-2-2,0-8-9,4-2-9,6-5 0,5 0 18,9-5-3,10-24 5,3-11-27,1-7 0,-6 9 4,-12 10 5,-9 16 18,-6 8 12,-3 4 11,-2 0-14,6 0-9,3 9-3,5 14 3,3 7 17,4 0 1,-3 0-3,1-4-10,-1-3 2,-2-10-4,-5-5 3,-2-6 4,-5-2 4,1 0 19,4-14 36,2-18-18,7-10-35,-1-9-6,0 5-3,-2-1-7,-6 9 2,-7 6-2,1 6-4,-3 7-12,0 7-32,-19 7-95,-12 1-100,0 4-208</inkml:trace>
  <inkml:trace contextRef="#ctx0" brushRef="#br0" timeOffset="60089.2248">10069 4985 609,'0'0'113,"0"0"-22,0 0-49,0 0-4,0 0-26,0 0-12,128 14-2,-107 21-1,-5 2 3,-6-1 0,-4-2 5,-1-4-5,-5-3 4,0-4-2,0-2 7,0-6 1,0-2 3,-2-8 7,2-2-3,0-3 19,0 0 18,0 0 12,25-11-15,17-13-51,14-6-3,4 2-49,-13 5-73,-16 6-64,-20 13-156</inkml:trace>
  <inkml:trace contextRef="#ctx0" brushRef="#br0" timeOffset="62751.7876">10951 5107 100,'0'0'50,"0"0"6,0 0 36,0 0-31,0 0 1,0 0-27,0 0 1,-8-48 14,8 44 11,0 2-5,0 0 1,0 0-1,0 2 5,0 0-15,0 0-6,0 0-10,0 0-17,0 0-13,-1 30-25,-8 12 25,-2 12 9,-2 4 35,1 2-17,3-4 1,4-5-9,5-7-10,0-9-7,0-6 3,0-7-1,8-4 1,-2-7-1,0-4-4,4 0-2,8-7-9,20 0-19,20-4-40,15-23-98,1-7-91,-21 2-152</inkml:trace>
  <inkml:trace contextRef="#ctx0" brushRef="#br0" timeOffset="62977.7602">10832 5224 617,'0'0'174,"0"0"-39,0 0-69,0 0-13,0 0-53,133-16 0,-62 11-26,-5 0-56,-12 1-59,-10-3-162</inkml:trace>
  <inkml:trace contextRef="#ctx0" brushRef="#br0" timeOffset="65459.0646">12030 5947 80,'0'0'285,"0"0"-272,0 0 74,0 0-17,0 0-31,0 0 11,0 0 10,-27-10-6,27 7 8,27-4 1,27-3-35,23-4-22,17 0-1,9 4 4,-12 2-5,-17 2-3,-16 2-1,-23 4-6,-11 0-20,-6 0-45,-6 0-76,-8 0-71</inkml:trace>
  <inkml:trace contextRef="#ctx0" brushRef="#br0" timeOffset="65722.9717">12344 5726 574,'0'0'29,"0"0"101,0 0-38,0 0-45,0 0-10,0 0-34,-13-15-3,13 30-12,0 12 12,-2 9 39,2 3 11,0-2-13,0 1-19,0 3-14,6 0-4,7 3-66,1-6-102,1-8-161</inkml:trace>
  <inkml:trace contextRef="#ctx0" brushRef="#br0" timeOffset="66478.6068">13138 5661 609,'0'0'2,"0"0"50,0 0 29,0 0-68,0 0-12,0 0-1,9 65 0,-9-16 53,0 4 9,0 2 2,0-4-34,-6-6-16,0-3-1,2-6-10,2-3 2,0-12-1,2-7-4,-2-6 0,2-5 0,0-3 1,0 0 9,-3-4 15,3-29 48,0-14-45,0-20-26,0-9-2,18-2-13,0 4-6,0 9 9,-2 19 10,2 13 0,-3 11 1,1 9-1,1 6 0,7 5-4,8 2 1,3 2-4,-2 23 1,-1 10-6,-5 7 4,-9 0 1,-9 1 4,-9-2-8,0-1-13,-27-2-12,-17 1 19,-6-9 8,6-6 3,9-6 4,9-11-1,15-7-5,5 0 8,3 0 12,3-14-6,0-4-6,5 6-3,22 0-1,10 7-3,8 3 7,11 2 4,2 0 8,-3 2 0,-5 11 1,-13 7-10,-14 3-3,-10 1-3,-13 0-1,0 4-3,-20 0 6,-25 2 1,-5-4 8,-4-5 3,2-4-4,1-9-7,2-8-15,-7 0-61,3-2-137,-1-18-281</inkml:trace>
  <inkml:trace contextRef="#ctx0" brushRef="#br0" timeOffset="69247.0882">13864 6055 414,'0'0'10,"0"0"71,0 0-9,0 0-42,0 0-5,0 0 8,0 0 1,0 0 3,71-2 13,-32-10-5,5-5-22,3-3-6,3-5-13,2-1-2,-4 2-2,-7 0-2,-11 5 2,-14 2 4,-8 2-4,-8 3-1,0-2-3,-20 5-2,-15 6-2,-12 3 0,-2 0-4,-1 7 7,6 7 0,9 3 5,8 6 1,9 0 10,8 4 13,10 1 4,0-2-3,5-1-6,27-3 6,7-4 7,11-2-2,-1-8-14,0-4-4,-4-4-12,-8 0-3,-2 0-60,-3 0-65,-4-4-101,2-9-384</inkml:trace>
  <inkml:trace contextRef="#ctx0" brushRef="#br0" timeOffset="69928.6351">14543 5518 126,'0'0'248,"0"0"-227,0 0 58,0 0-29,0 0-18,0 0 5,-54-10 2,50 8 7,4 2-5,0-2-4,0 2 2,0 0-7,4-2-4,24-1-14,15-2-9,11-3 0,-1 1-4,-4 0 0,-8 2-1,-4-2-1,-1 0-10,-8 4 2,-9 1 2,-8 2-1,-5 0-23,-4 0-35,3 0-52,-3 0-85</inkml:trace>
  <inkml:trace contextRef="#ctx0" brushRef="#br0" timeOffset="70872.8973">15137 5271 580,'0'0'9,"0"0"53,0 0 18,0 0-80,0 0-6,0 0 6,77 104 8,-46-58 1,-4 5 1,-6-5-5,-4-4-2,2-6-2,-8-10 2,-1-9-3,-5-7 3,-2-9 1,-3-1 2,0 0 47,2 0 39,5-30 17,4-14-92,5-18-14,-1-14 0,-1-8-3,1-6-27,-4 5-19,-4 15 29,-4 14 10,-3 20 7,0 10 1,0 8 2,0 6 7,-3 1-3,-3 6-3,5-1-2,-1 4-2,2 0 0,-2 2 0,2 0-1,0 0-2,-2 0 1,2 0-1,0 0 1,0 0 1,0 0 0,0 0 1,-3 0 0,1 0 2,0 0 0,0 0 3,-1-3 2,3 3 8,0 0-2,0 0 1,3-2-1,39-5 1,43-5-11,53-4-1,54-5 1,38 0 1,17 2-2,0 4-2,-12-2 0,-38-1-3,-38 2-3,-47-3 6,-37 4 0,-28 3 5,-18 2 3,-9 3 1,-11 0-8,-2 3-1,-7 4-16,0 0-89,0 0-150,-9 11-231</inkml:trace>
  <inkml:trace contextRef="#ctx0" brushRef="#br0" timeOffset="73596.4962">15846 5380 128,'0'0'176,"0"0"-154,0 0 67,0 0-41,0 0-9,0 0 3,0 0-9,-7-36 6,7 32 5,0-2 3,0 1-10,0-2 6,0 1-16,0-5-2,0 4-14,0-2 8,0 2-4,5 0 1,-3 3-5,-2 3 5,0 1-3,3 0-1,-1 0-12,-2 0-7,0 1-8,0 26-8,0 7 23,-5 6 12,-4 2 0,0-3-3,3-4-4,2-5-4,-2-7 3,6-7-3,0-9 0,0-5 3,0 1 0,0-3-2,0 0 9,0 0 10,23-21 7,10-14-15,5-16-7,5-5-6,-3-1-1,-7 10-7,-6 11 7,-9 10 1,-9 11 1,-5 10 1,-4 2 2,0 3-4,0 0-3,0 0-7,0 0-9,0 0 6,0 4-2,-2 10 9,-11 7 5,-5 2-1,-5 5 2,-4 5 3,-4-3-1,2 0 4,3-2-1,6-3-3,4-8 0,9-8 0,3 0-2,4-5 1,0-4 1,0 0 7,0 0 1,0 0 2,0 0 0,0 0-2,2 0 7,14 0 0,8 0 3,2 0 0,8 8-8,7 3-8,-1-2 3,-4-1-3,-6-2-3,-13-2-1,-7-1 0,-5 1-1,-3-3-8,3 3-2,-3 0-23,0 2-22,1 0-42,3 2-26,-4-4-60,2-4-99</inkml:trace>
  <inkml:trace contextRef="#ctx0" brushRef="#br0" timeOffset="73956.7181">16159 5104 273,'0'0'296,"0"0"-278,0 0 79,0 0-64,0 0-24,0 0-5,95-17-4,-70 41-3,-6 4 2,-5 3-6,-12-2 4,-2 0 2,0-8 1,0-3 0,0-6-3,-4-5 3,2-5 0,2-2 5,0 0 20,0 0 43,0 0 14,6-2-22,17-10-52,8-1-8,5 1-4,1 5-24,-1 3-60,-1-1-85,-8 5-228</inkml:trace>
  <inkml:trace contextRef="#ctx0" brushRef="#br0" timeOffset="74182.3585">16557 5502 729,'0'0'90,"0"0"9,0 0-21,0 0-76,0 0-2,149 2-1,-89-2-32,-1 0-53,-6 4-68,-8-1-123</inkml:trace>
  <inkml:trace contextRef="#ctx0" brushRef="#br0" timeOffset="74743.0892">17217 5274 491,'0'0'65,"0"0"8,0 0 13,0 0-86,0 0-6,0 0-1,-33 54 7,6-19 55,5 2 4,3-3-25,7-4-7,5-6-10,5-1-8,2-9-6,0-2 0,0-4-1,2-3-2,11-3-8,3-2 1,5 0-1,4-10-5,9-16-8,4-8-12,0-2-20,-2 8 0,-12 10 41,-9 10 12,-10 8 27,0 0-8,4 0-10,1 10 11,2 9-2,1-2 4,-2 1-5,3-4-12,-3-2 1,-3-4 2,4-6 4,-3-2 2,2 0 39,1-10 45,8-19-40,-1-3-14,1-9-16,-5-2 0,-3 6-2,-12-2-7,0 9-17,-4 5-2,-25 1-12,-8 5-32,0 6-40,-1 4-103,9 4-120</inkml:trace>
  <inkml:trace contextRef="#ctx0" brushRef="#br0" timeOffset="75066.356">17494 4975 721,'0'0'112,"0"0"7,0 0-101,0 0-18,0 0-4,133 0-5,-106 28-1,-7 3 0,-7 2 0,-6-1 8,-5-7-5,1-6 6,-3-7 2,0-4 3,0-5 3,0-3 6,0 0 17,1 0 26,9 0-15,12-11 1,18-15-42,12-8-32,4 6-55,-4 4-16,-9 12-61,-19 10-94</inkml:trace>
  <inkml:trace contextRef="#ctx0" brushRef="#br0" timeOffset="77217.1549">18561 4993 442,'0'0'59,"0"0"-16,0 0 34,0 0-32,0 0-24,0 0 4,0 0-20,47-86 7,-36 71 13,0 4 12,-1 2 15,-4 4-14,-1 3-4,-3 0 0,-2 2 0,0 0-26,0 14-8,-2 27-40,-21 22 40,-10 11 6,-1 0 17,5-7-8,7-11-5,13-8 0,9-11-9,0-6 4,11-9-1,22-8 0,10-9-2,1-5-2,6 0-23,-4-5-49,-3-17-50,-12-6-125</inkml:trace>
  <inkml:trace contextRef="#ctx0" brushRef="#br0" timeOffset="77398.399">18611 5136 264,'0'0'466,"0"0"-441,0 0 117,0 0-75,0 0-67,127-61 0,-46 53-40,2 2-93,-10 4-129</inkml:trace>
  <inkml:trace contextRef="#ctx0" brushRef="#br0" timeOffset="81574.3501">19280 4451 372,'0'0'50,"0"0"0,0 0 57,0 0-75,0 0-15,0 0-2,12 0-15,-1 12 2,7 17-2,9 11 13,1 8 22,-2 6 6,-6 10-14,-7 8-11,-8 16 0,-5 11-1,0 5-5,-18-2-2,-22-8-5,-14-9 1,-11-11-1,-1-8 0,6-7 13,10-14-8,15-11 1,14-12 1,10-10-6,6-5 0,5-7 0,0 0 5,0 0 3,0 0-2,0 0-10,0 0-3,0-4-42,3-7-41,8-4-54,5-3-167</inkml:trace>
  <inkml:trace contextRef="#ctx0" brushRef="#br0" timeOffset="86042.4214">11775 3775 245,'0'0'67,"0"0"54,0 0 2,0 0-44,0 0 1,0 0 5,0 0-41,-21-32-9,21 31-1,0 1-4,0 0-1,0 0 5,0 0-13,0 0-13,0 0-8,0 0-7,0 4-3,0 16-7,0 7 17,6 4 2,0 1-1,3-2 4,-1-7-1,3-6-1,-5-5-1,4-4 4,3-6 0,9-2 7,20 0 4,31-30 11,28-25-16,18-12-12,-6-8-54,-29 9-93,-36 18-137</inkml:trace>
  <inkml:trace contextRef="#ctx0" brushRef="#br0" timeOffset="90394.3527">1107 7173 91,'0'0'167,"0"0"-124,0 0-7,0 0 5,0 0 14,0 0-30,0 0-2,0 0 8,2 0 3,-2 0 0,0 0-4,0 0 3,0 0-12,0 0-3,0 0-7,0 0-3,5 0-8,-3 0-1,0 0 1,-2-2 2,0 2-2,0 0 0,0 0-5,0 0 3,0 0-8,-17 18-2,-10 10 12,-4 8 21,2 2-1,8-4-15,6-2 1,3 0-4,4-4 1,3-1-1,3-7 4,2-3-6,0-6-12,0-4-8,0-4-8,15-3 9,6 0 16,8 0 2,4-21-10,5-2-9,-3 4 11,-4 5 9,-10 10 24,-7 4 11,-4 0-10,-1 0-14,5 2-4,3 12 5,2 2-3,-1 2-7,5-6-1,-2 0 5,-5-4-6,3-5-2,-3-3-3,0 0-1,0 0 6,-2-7 0,5-13 5,-4-7 2,-1-12-3,-2-7 6,-5-5-7,-4 0-3,-3 3-3,0 12 3,-7 9 1,-2 14 9,3 4 17,2 5 21,4 4-6,0 0-21,0 0-3,0 0-18,0 0-5,0 0 4,0 0-9,23 0-9,20 0-4,13 0 5,11 0-24,-5-8-15,-8-2 20,-14-1-6,-15 2-11,-13 5 22,-9-2 32,-3 0 2,0 1-2,-7-5-3,-8 1 1,-7 1 2,3 4-2,2 0 2,3 4-2,5-2 2,1 2 0,3 0 0,5 0 3,0 0 15,-3 2-8,-1 23-2,-2 8 30,1 9 28,1 2 4,-3-1-22,2-1-29,-1-2-17,-6-3-1,1 2 0,0-3-1,1-4-13,-2-8-25,3-5 4,2-10-7,3-6 0,4-3 27,0 0 14,0-27 6,4-7-6,12-1-16,6 6 16,-7 12 1,-1 10 12,-1 7 10,3 0-15,3 16-3,0 8 10,-1 4 15,-3-2 5,2-2-16,-5-3-14,2-7-3,-3-5-2,0-3-7,5-3-9,-1-3-1,12 0 6,4-18-3,6-13-2,0-3-7,-3-1-2,-7-2-17,-10 8 3,-8 10 13,-9 5 9,0 6 11,0 5-2,-20 3 1,-9 0 4,-13 0 1,2 12 2,6-1 17,7 1-2,12-3 18,0 2-5,12-1-14,3 0-7,0 0 1,0 0 6,0 2-5,11-2 4,11-3-5,5-6 2,7-1 2,4 0-1,2 0-11,-1-15-1,-3-5-10,0-5 9,-8 3 0,-7 2-7,-3 4 4,-9 8 5,-5 6 8,-4 2 5,2 0-13,-2 0 0,0 9-14,0 8 3,0 6 11,0 4 5,0-3 1,0 0 5,0-6-8,0-4 0,0-2 0,0-6-3,0-3 0,0-2-1,0-1-1,0 0 2,0 0 4,0 0 6,2-13 9,12-13-19,4-6-20,4 6 2,3 3 18,-5 11 1,-5 6 14,-2 4 8,-3 2 4,-4 0 4,1 0-12,-3 2-15,4 12-1,-4 6 0,-1 2-2,-3 4-1,3 3-35,-1-8-135,5-5-434</inkml:trace>
  <inkml:trace contextRef="#ctx0" brushRef="#br0" timeOffset="91362.3772">2904 7250 695,'0'0'37,"0"0"-29,0 0 19,0 0 0,0 0-27,0 0-8,0 0 8,10 115 42,-10-77-14,0-4 4,0 0-12,-6-6-12,2-6-5,1-4 0,1-7-3,2-5 0,0-5-3,0-1 3,0 0 3,0 0 10,0-1 14,7-23 51,19-13-61,8-3-17,4 0-1,-2 2-2,-3 10-2,-6 4 0,-5 6 5,-8 7 2,-6 6 3,-3 1-2,-5 4 9,0 0-9,0 0 2,0 0-5,0 0-3,0 0 0,0 0 1,0 0 1,0 0-1,0 0 4,0 0 1,0-2 6,0-1 13,2 2 8,-2-3-7,4 0-2,2-6-4,2-3-17,1 3 2,-1-1 0,-2 3 4,-2 2-2,-2 2 2,0 2-4,-2 2 2,0 0-4,0 0-2,0 0-7,0 0-5,-7 12-9,-21 14 1,-13 6 22,-5 4 0,6-4 0,6-2 2,8-8-1,7-4 0,9-8-1,4-4-3,4-4-4,2 0 1,0-2 2,0 2 0,0-2 1,0 0 3,0 0 0,0 0 4,0 0-2,0 0-1,0 0 1,0 0 3,0 0 4,0 0 1,10 2-1,3 2 3,3 4-6,5 4-6,6 6 3,7 2 0,4 2 1,2 1-1,-4-6 0,-5 0-2,-9-5-1,-8-4-1,-1-2-1,-8-4-13,-5-2-8,2 1-7,-2-1-17,0 0-31,4 0-48,0-17-74</inkml:trace>
  <inkml:trace contextRef="#ctx0" brushRef="#br0" timeOffset="92164.5183">3537 7467 632,'0'0'89,"0"0"-65,0 0 8,0 0 21,0 0-37,0 0-16,0 8 0,0-8-1,0 0 0,0 0-4,-3 0 3,-1 0 0,0 0 1,-1 0 1,0 0 2,-1 0 1,2 0 2,1 0 8,3 0 5,0 0 10,0 0 2,0 0 5,0 0 7,16 0-9,33-1-18,28-3-15,27-2 0,-2 3-1,-15 0 1,-25 3-14,-23-1-7,-20 1 6,-7 0-8,-3 0-11,-9-2 10,0 0 3,0-4-9,0-2-29,0-2-16,0-6-2,-7-2 16,-5-2 11,-2-1 32,-1 6 18,-9 1 18,2 5 14,-5 1-2,3 3-1,11 1 13,5 1 6,6 2 7,2 1-10,0 0-13,0 0-14,23 7-16,9 14 2,9 9 25,-5 0 2,-5 2-15,-9-2-1,-8-1-5,-6-4-10,-8 4-1,0 3-8,-17 4-12,-12-1-61,9-9-133,13-9-387</inkml:trace>
  <inkml:trace contextRef="#ctx0" brushRef="#br0" timeOffset="92726.0912">4671 7253 631,'0'0'58,"0"0"-33,0 0 9,0 0 6,0 0-40,0 0-9,2 26-12,-19 6 21,-8 4 45,-2 3 23,5-4-24,7-3-19,4-2-18,6-3-3,0-4 4,5-6-8,0-3-2,0-6-17,5-5-6,6-3 11,5 0 8,6 0 6,11-18 3,5-10-3,3 1 3,-4 3-4,-3 10 2,-5 7 2,-2 7 0,-3 0 12,0 1 6,-3 15-4,-3-2-11,-3-3-2,-3 1 0,-6-6-4,-2-2 0,-1-4 0,-1 0 5,0 0 11,2 0 41,8-22 33,2-10-62,3-6-20,-6-2 18,-7 2-12,-4-2-14,0 4-4,-19 4-26,-10 8-96,0 8-145,11 5-432</inkml:trace>
  <inkml:trace contextRef="#ctx0" brushRef="#br0" timeOffset="110802.4504">6976 7421 67,'0'0'42,"0"0"56,0 0-94,0 0 5,0 0 2,0 0 1,0 0-3,0 0-6,0 0-1,0 0 3,0 0-5,0 0-4,0 0-31,0 0-13,0 0 26,0 0 22,0 0 8,0 0 30,0 0 15,0 0 2,0 0-5,0 0-7,0 0-10,0 2-12,0-2-5,0 0-1,0 0-6,0 2-4,0 0-3,-2 0 0,-5 2 3,1-2-2,0 0-1,2-2 12,2 2 11,-2-2 4,0 0-2,-3 2-6,1-2 0,-2 0 2,5 0-14,0 0 4,1 3-1,2-3-5,0 0-5,0 0 3,0 0 4,0 1 0,0-1 1,18 2-1,15 0 2,16 1 25,9-3-10,4 1-9,-2-1-6,-13 2-9,-15 0-2,-14-2-1,-14 1-9,-4 2-27,0 3-34,-4 5-62,-21 3-4,-6-4-247</inkml:trace>
  <inkml:trace contextRef="#ctx0" brushRef="#br0" timeOffset="111139.4002">6825 7788 337,'0'0'95,"0"0"-42,0 0 21,0 0-26,0 0 26,0 0-14,182 0-25,-101-10-9,-6 4-2,-11 2-6,-16 2-15,-24 0-3,-15 2 1,-4 0-1,-5 0 0,0 0-2,0 0-1,0 0-4,0 0-49,0 8-75,-9 4 23,3-1-251</inkml:trace>
  <inkml:trace contextRef="#ctx0" brushRef="#br0" timeOffset="111858.3639">8265 7632 641,'0'0'2,"0"0"5,0 0-4,0 0 19,0 0 10,0 0 3,156-33-28,-114 12-2,-3-7 5,-7-5 11,-4-1-12,-9 0 7,-7-2-12,-8 2 6,-4 6-10,0 8 5,0 8-4,0 8 15,-4 4-7,-16 0-7,-12 6 1,-13 24 1,1 8 12,1 8 30,12 0-9,14-2-4,9-4 14,8-3-25,0-7-6,25-5 3,18-4-1,10-3 0,7-6-6,0-8 10,-1-4-10,-6 0-2,-1 0-10,-3-9 0,-5-4-21,-2-3-59,-10-2-117,-4-5-185</inkml:trace>
  <inkml:trace contextRef="#ctx0" brushRef="#br0" timeOffset="112168.0759">9015 7090 389,'0'0'178,"0"0"-90,0 0-19,0 0 21,0 0-21,0 0-32,-6-6 1,12 4 16,27-3-19,17-2-31,11-1-2,-1 5-2,-9 1-24,-14 2-95,-7 0-85,-7 0-202</inkml:trace>
  <inkml:trace contextRef="#ctx0" brushRef="#br0" timeOffset="112796.3813">9568 6705 616,'0'0'101,"0"0"-20,0 0-6,0 0-11,0 0-64,0 0-4,16 62 4,-11-12 0,-5 3 30,0-3 4,0-3-3,0 0-8,0-1-18,0-7-2,0-7 2,0-13-3,0-8 1,0-6-2,0-5 3,0 0 10,0 0 12,0-21 9,22-24 2,7-13-37,2-8 0,3-1-14,-7 10-5,-3 12 6,-3 17 12,-9 13 1,-5 8 0,-3 6 1,-4 1 2,0 0-3,0 0-8,0 3-11,-13 16-4,-9 6 23,-7 6 0,0-2 1,4-2 0,6-3-1,1-2 1,1-2-1,7 0 1,0-4-1,7-4 0,1-2 0,2-2 2,0-2-1,0-2 0,0 4 3,0-2-3,5 8 11,25 3-1,3 1 2,7 0 1,-3-4-5,-8 0-7,-8-5-2,0 4-39,-1-3-93,-1-6-123,0-4-338</inkml:trace>
  <inkml:trace contextRef="#ctx0" brushRef="#br0" timeOffset="113113.1958">10118 6515 575,'0'0'63,"0"0"2,0 0-29,0 0-27,0 0-2,0 0 0,4 158 41,-4-100-2,-7-5 20,-7-5-2,6-8-30,5-10-23,3-4-5,0-8 1,9-4-7,14-7-5,8-2-36,2-5-56,3 0-68,-9-19-182</inkml:trace>
  <inkml:trace contextRef="#ctx0" brushRef="#br0" timeOffset="113269.6064">10006 6810 727,'0'0'143,"0"0"-56,0 0-11,0 0-76,0 0-14,144-26-114,-72 20-27,-12 2-123</inkml:trace>
  <inkml:trace contextRef="#ctx0" brushRef="#br0" timeOffset="114633.9904">11071 6500 478,'0'0'50,"0"0"71,0 0-66,0 0-4,0 0-18,0 0-11,47-14-6,-47 13 13,0-1 8,0 2 4,0-2-10,0 0-15,-16-3-16,-15 3-2,-11-1-16,-5-1-5,5 1 7,4 3 11,7 0 4,6 0 1,7 0 2,7 0-2,5 0 0,6 0 0,0 0 0,0 0 0,0 0 0,0 0 0,0 0 0,0 0 0,0 0 0,0 0 2,0 0 3,0 0 2,0 3-7,0 22 4,2 22-4,5 13 16,-5 14 12,-2 4 1,0 1-3,0 0-5,-2 2-11,-12 1-1,-1 1 1,-4-3-5,0-8-1,3-3 5,-1-8-4,-1-6 3,7-4-3,-8-2 0,6-3-1,-1-2 1,6-2-2,1-3 0,2-7 1,5-6-2,0-6 2,0-3 1,7-3 6,23-2 0,16-6 1,18-6-9,17 0-3,8 0-35,0-2-78,-11-10-95,-18-2-196</inkml:trace>
  <inkml:trace contextRef="#ctx0" brushRef="#br0" timeOffset="116052.2896">11858 7028 226,'0'0'108,"0"0"-72,0 0 64,0 0-67,0 0 3,0 0 7,8-29 5,-8 24 12,0 5 10,0 0-13,0 0-19,0 5-38,0 28-19,-12 15 19,-13 13 42,-2 1 15,-2-2-26,6-4-16,2-6-5,1-4-3,5-8 0,3-6-6,1-10 0,6-12-1,4-3 0,-2-7 1,3 0 0,0 0 22,0-11 4,4-21-4,14-12-23,7-7-1,4-7-4,-1 0-7,0 3 7,-2 6-1,-5 5 6,-4 12-2,-1 4 2,-5 8 3,0 2-3,0 5 0,-1 1-1,0-1 2,-3 3-1,2-2 3,0 1 0,2-2 10,-2 0 7,0-2 5,-3 3 12,-2 4-14,0 4-7,-2 4 0,-2 0 1,0 0-11,0 0-6,0 0-1,0 0-7,0 7-2,2 12-4,-2 15 14,2 8 7,-2 8 6,2 5-1,2 3-4,-1 0-1,3-2-4,2-7 1,-2-4-4,3-7-1,-3-8-26,-1-7-36,0-8-47,-5-11-55,0-4-80,0-6-136</inkml:trace>
  <inkml:trace contextRef="#ctx0" brushRef="#br0" timeOffset="116270.2921">11711 7187 574,'0'0'218,"0"0"-132,0 0 37,0 0-105,0 0-17,120 2-1,-48-6-38,-1-3-29,0 6-13,-6-3-29,-9-5-95</inkml:trace>
  <inkml:trace contextRef="#ctx0" brushRef="#br0" timeOffset="116906.1354">12353 7415 501,'0'0'184,"0"0"-177,0 0 113,0 0-86,0 0-24,0 0-1,66 10 1,-23-10-2,-1-2-3,-1-15-3,-5-6 6,-5-7-7,-9-2 0,-13-2-2,-5 0-1,-4 3-13,0 9 1,-7 9 5,-15 7-3,-9 6 2,-4 0-7,-3 22 17,-3 13 6,6 9 32,1 2 14,7 1 22,12-7-5,11-2-19,4-3-6,4-3-25,30-2 0,9-6-7,14-11 2,1-6-14,0-7-10,-7 0-50,-7-19-95,-12-8-105,-14-4-366</inkml:trace>
  <inkml:trace contextRef="#ctx0" brushRef="#br0" timeOffset="117828.6609">13101 7277 159,'0'0'237,"0"0"-231,0 0 92,0 0-19,0 0-38,0 0 11,-3 19 14,3-16-11,0-3 26,0 0 9,0 0 5,0 0-23,0 0-33,0 0-20,0 0 4,0 0-4,-2-4-9,-2-4-1,4-2-5,0-9 2,0-3-4,0-7 2,0-14-3,0-4-1,21-13 0,6-13-2,6-7-13,6-9-4,0 3-1,-1 16-7,1 15 10,-11 22 11,-8 17 2,-6 12 2,-5 4-5,2 2-9,0 26-7,1 16 4,0 8 14,-12-1 1,0-4-7,0-7-8,-12-8-6,-7-5 12,2-6 3,-2-10 3,6-3 7,4-6 0,4-2 5,3 0 2,2 0 5,0 0 7,0 0-14,0-2-3,14-5-2,10 7 0,3 0-2,-2 0 0,-1 20 2,-4 1-5,-2 7 0,-4 0 2,-10 0-1,-4-1-2,0-6-3,-14-1 3,-18-3 6,-2-6 16,0-5 8,3-6-8,4 0-1,2-2-4,6-12-10,3-4-1,5 2-60,7 1-84,4 3-211</inkml:trace>
  <inkml:trace contextRef="#ctx0" brushRef="#br0" timeOffset="125448.2579">14001 6653 142,'0'0'325,"0"0"-317,0 0 70,0 0-22,0 0-33,0 0-6,0 0 7,0-14-8,0 14 7,0 0 15,0 0 12,0 0-10,0 0-7,0 0-4,0 0-6,0-3-7,0 3-1,0 0 0,2 0 1,-2 0 7,0 0 0,0 0-5,0 0-9,0 0 2,0 0-11,0 0-5,0 9-15,0 19-4,0 12 21,0 6 3,-12-2 15,4 0-1,-3-3-5,-1-8-1,3 2-6,5-7 1,0-4-2,4-4 2,0-3 1,0-3-3,0-4-1,6-2-31,19-3-43,15-5-29,5 0-52,1-16-209</inkml:trace>
  <inkml:trace contextRef="#ctx0" brushRef="#br0" timeOffset="125713.5635">13873 6895 574,'0'0'106,"0"0"-8,0 0 35,0 0-103,0 0-18,157-25-3,-93 18-4,-10 4-5,-12 3-11,-11 0-51,-8 0-79,-11 0-123</inkml:trace>
  <inkml:trace contextRef="#ctx0" brushRef="#br0" timeOffset="126319.2464">14757 7247 358,'0'0'374,"0"0"-372,0 0 119,0 0-65,117 6-56,-32-6 1,5 0-1,-2 0 0,-17 0-2,-13 0-28,-17 0-65,-14 3-69,-12-2-117</inkml:trace>
  <inkml:trace contextRef="#ctx0" brushRef="#br0" timeOffset="126537.2099">15090 6986 741,'0'0'51,"0"0"32,0 0-45,0 0-34,0 0 40,-11 156 75,11-94-60,0 1-40,0-2-12,4 4-7,21-3-69,9-14-162,6-15-181</inkml:trace>
  <inkml:trace contextRef="#ctx0" brushRef="#br0" timeOffset="127436.0661">16083 6868 685,'0'0'83,"0"0"22,0 0 51,0 0-109,0 0-40,0 0-7,17 15 1,-14 18 3,-1 4 36,0 0-13,-2 4-7,0-2-12,0 6-4,0-1-4,0-4-3,0-4-53,-4-8-47,1-9-13,-1-6 19,0-13 7,1 0 63,-3-10 27,3-22 14,3-12 23,0-11 12,0 0-1,0 1-10,0 8 0,3 7 25,6 11-1,-5 5-13,-2 9-3,5 5-10,-1 1-6,4 0-20,5 3-8,8 0-2,6 3-3,0 2 1,2 0-1,-5 3-8,-6 19 3,0 4-4,-11 6 4,-5 1-1,-4-1-5,0-1-11,-13-4 9,-9-7-4,-1-4 13,8-6 6,1-5 1,8-3 0,2-2 0,4 0 4,0 0 3,0 0 8,0 0-1,0 0 2,4 0-10,18-2-6,10 0-4,4 2 1,5 0 3,-2 7 0,-8 18 2,-6 3-2,-13 3-5,-9 1-4,-3 2 2,-20-1-3,-21-3 10,-5-3 1,-5-6 6,8-5-6,9-7 0,6-8 1,6-1 4,1 0 3,-1-1-3,-1-12-6,2-1-41,0 6-71,2 2-53,9 2-92</inkml:trace>
  <inkml:trace contextRef="#ctx0" brushRef="#br0" timeOffset="127962.8311">16840 7293 726,'0'0'10,"0"0"23,0 0 11,125-6-36,-89-8-5,0-6 0,-7-4 1,-2-6 2,-8-6 8,-3 1 5,-7 2-11,-7 4-3,-2 9-4,0 6-1,-4 4 0,-17 8-3,-10 2-1,-9 0 4,-9 8 7,2 16 34,5 6 15,8 6 19,13 3-26,5 1-12,14-1-6,2 0-5,4-6-8,29-2-1,12-9-1,13-6-7,3-7-8,1-9-1,-4 0-45,-7-15-58,-4-14-140,-7-6-245</inkml:trace>
  <inkml:trace contextRef="#ctx0" brushRef="#br0" timeOffset="128233.3966">17311 6868 744,'0'0'154,"0"0"0,0 0-36,0 0-103,0 0-15,160-54-11,-89 50-41,3 1-51,-9 3-52,-9 0-110</inkml:trace>
  <inkml:trace contextRef="#ctx0" brushRef="#br0" timeOffset="128914.0666">18109 7004 366,'0'0'284,"0"0"-257,0 0 121,0 0-44,0 0-20,0 0-8,-31-12-38,26-8-12,1-11-2,4-10-5,0-13-5,0-17 4,11-10-8,13-12-7,10-8-3,3 10-1,1 10-3,-1 19-7,-8 18 7,-7 16 3,-1 10-3,-2 8 0,-4 8-1,1 2-3,1 0-2,2 22-1,-2 14 1,-7 6 0,-8 6-4,-2-2 0,-19-1-18,-17-9 18,1-6 12,2-9-2,8-6-10,12-7 8,4-6 3,7-2 3,2 0 1,0 0 14,0-4 1,0-8 11,14-2-27,5 3-2,4 4-1,1 7 3,1 0-4,-6 0-1,2 18 4,-9 8-3,-2 6-4,-7 3 0,-3 8 0,-3-2 8,-26-4 1,-6-5 8,-4-9 1,-1-7 2,3-8-8,1-8-4,0 0-1,7-7-49,14-19-114,12-6-183</inkml:trace>
  <inkml:trace contextRef="#ctx0" brushRef="#br0" timeOffset="129297.2847">18819 6176 556,'0'0'122,"0"0"-12,0 0 10,0 0-103,0 0-17,0 0-1,19 80 1,-19-27 39,0 1 32,-7-1-20,-9-2-14,-1-10-2,2 0-6,5-5-20,1-6-4,4-6-1,5-6-1,0-4-3,0-3-4,3-8-31,23-3-42,15-3-43,1-29-133,-6-1-389</inkml:trace>
  <inkml:trace contextRef="#ctx0" brushRef="#br0" timeOffset="129456.196">18648 6462 749,'0'0'191,"0"0"-29,0 0-101,0 0-61,0 0-3,140-46-107,-88 43-114,-7-1-226</inkml:trace>
  <inkml:trace contextRef="#ctx0" brushRef="#br0" timeOffset="130136.0612">19074 5974 613,'0'0'140,"0"0"-137,116-49 43,-47 44-42,9 5-4,1 0 0,-2 0-8,-6 7-7,-10 1 13,-10-4 2,-11-2 0,-11-2 11,-14 0 18,-5 0 21,-8 0 6,-2 0-2,0 0-21,0 0-22,0 0-9,0 3-2,0 4-12,4 12-11,1 10 8,-3 18 15,-2 13 4,0 14 16,0 14 22,0 9-13,-7 5 2,-12 6-18,0 1 1,-3-5-10,0-6-3,2-14-1,2-16 2,7-11 0,1-18-2,4-9 0,0-7 1,-1-7-1,-7-2-1,-13-2 1,-19-5 5,-28 2 14,-18-4-5,-15-2-14,1 1-29,12-4-161,21 0-164</inkml:trace>
  <inkml:trace contextRef="#ctx0" brushRef="#br0" timeOffset="131455.9183">21213 6946 494,'0'0'51,"0"0"-50,0 0 56,0 0 25,0 0-3,0 0 16,0 7 14,0-7-6,0 0-22,0-5-13,0-22-6,0-14-32,3-22-28,9-25-1,3-16-1,3-10-1,5-1-18,6 14 3,0 9 7,-1 14-2,6 13-8,-5 11-10,-1 18 21,-1 13 5,-1 13-7,2 8-2,1 2-13,4 11-1,0 17-5,-5 9 6,-6 4 6,-11-1-14,-11-2-4,0-4 9,-13-2 15,-12-6 7,2-8-2,6-6 2,5-3 4,6-9-6,6 0-2,0 0 10,0 0 8,0 0 1,0-7-6,13 2-3,7 0 3,9 5-2,2 0 4,-2 5 3,-4 18-8,-5 14-1,-7 7-3,-10 3 1,-3 2 2,-9-3-1,-34-10 2,-8-6 0,-9-13 29,3-6 11,13-11 7,9 0-16,8-16-10,7-11-2,7 4-13,6 5-6,7 1-72,0 10-82,0-2-146</inkml:trace>
  <inkml:trace contextRef="#ctx0" brushRef="#br0" timeOffset="132063.5579">22179 6377 185,'0'0'298,"0"0"-261,0 0 45,0 0-27,0 0-33,0 0-1,-8-9 2,8 9 3,0 0 17,0 0 13,0 0-5,0 0 1,0-1 12,0-1-9,8-3-25,28-1-30,13 2-5,7 0-21,-2 4-17,-10 0-51,-14 0-65,-13 10-92,-17 6-242</inkml:trace>
  <inkml:trace contextRef="#ctx0" brushRef="#br0" timeOffset="132229.4573">22152 6613 439,'0'0'243,"0"0"-235,0 0 106,0 0-32,0 0-58,125 0-21,-60 0-3,-5 0-73,-11 0-90,-9 0-221</inkml:trace>
  <inkml:trace contextRef="#ctx0" brushRef="#br0" timeOffset="132942.1742">22712 6334 719,'0'0'112,"0"0"-80,0 0-6,0 0-19,0 0-7,40 115 30,-19-67 2,-2 0-17,-1-1-4,-3-6-6,-3-7-2,-5-12-1,-2-12-1,-2-6 6,-3-4-6,2 0 21,-2 0 50,6-18 20,4-22-2,6-16-66,6-25-24,7-11 0,2-15-2,3-4-14,-3 9-10,-11 20 23,-9 23 3,-7 20 2,-4 12-1,0 9-1,0 1 0,0 5 0,0 1 0,0 1-4,0 2-7,-4 2-5,2 0 3,0 1 5,-1 0-2,-1 1 4,2-1 5,0 4 0,-2-1 1,4 0 0,-5 0-1,4 0 0,1 2-2,0 0 3,0-3-1,0 3-1,0 0-2,0 0-8,0 0 2,0 0 6,0 0 4,0 0 2,0 0 1,1-7 3,39-3-6,27-5-5,33 1-30,18 5 10,7 1 9,-5 4 4,-15 0 3,-17 2 9,-22 0 1,-15-2 2,-10 4 2,-15 0 0,-6 0-5,-4 0 0,-3 0-6,-4 1-70,-6 16-129,-3 3-73</inkml:trace>
  <inkml:trace contextRef="#ctx0" brushRef="#br0" timeOffset="133578.7676">23321 6111 11,'0'0'798,"0"0"-727,0 0 52,0 0-23,0 0-76,0 0-17,8-17-7,-1 19-5,3 20-11,-2 10 12,-3 4 4,-5 4 0,0 2 6,0-1-1,-11-1-3,-1-5 1,1-3 0,3-6 0,2-7-1,4-9-2,0-7 0,2-3 0,0 0 0,0 0 10,0-2 14,20-23 17,20-13-34,15-11-7,8-2-9,-6 3-5,-6 4-8,-16 15 17,-8 12 5,-10 8 1,-9 4 3,-5 5 4,-3 0-2,0 0-6,0 0-14,0 14-8,-13 6 4,-8 9 15,-8 0 3,0-3 0,1-3 0,6-2 0,3-6 0,7-3 0,3-5 2,2-4 0,5-1-3,0 0 3,2 3-2,0 0 0,0 6 1,0 0 0,0 6 5,14 4 8,7 3 1,8-2 3,6 1-7,-12-5-3,4-3-8,-4-1-12,-5-5-65,-1-5-112,-3-4-133</inkml:trace>
  <inkml:trace contextRef="#ctx0" brushRef="#br0" timeOffset="133932.5401">23639 5921 254,'0'0'424,"0"0"-380,0 0 50,0 0-65,0 0-28,0 0 0,123 45 4,-102-16-5,-7 1 0,-4-3-2,-6-4 0,-4-2 0,0-7 1,0-6 0,0-4 1,0-4 4,0 0 26,0 0 37,2 0 29,7 0-12,9-6-24,13-13-55,9 1-5,7 5-43,-5 7-49,-10 6-119,-14 0-254</inkml:trace>
  <inkml:trace contextRef="#ctx0" brushRef="#br0" timeOffset="134136.4143">23896 6432 792,'0'0'135,"0"0"-43,0 0 32,0 0-106,0 0-18,149-4-14,-100 4-55,-4 0-99,-3 0-138</inkml:trace>
  <inkml:trace contextRef="#ctx0" brushRef="#br0" timeOffset="134652.2017">24471 6162 363,'0'0'321,"0"0"-318,0 0 3,0 0 37,0 0 55,-80 108-20,59-69-27,6-2-7,1-4-13,6-3-13,3-9-14,3-4 1,2-7-2,0-5 0,0 0-3,0-1 0,4-4-10,15 0 6,4-2 4,10-22-2,8-8-22,-1-4-53,-4 8 22,-9 7 25,-13 13 30,-8 8 6,-6 0 10,2 2-13,3 21-3,-3 6 17,2 4 7,2-1-3,0-4-2,5-7-7,-1-2-4,-2-9 1,3-7-1,-7-3 7,2 0 9,7 0 15,6-23 8,5-9-36,-1-12-2,-6-5-2,-1-1-7,-7 3 0,-9 1-1,0 8-12,-11 6-31,-20 6-85,2 6-127</inkml:trace>
  <inkml:trace contextRef="#ctx0" brushRef="#br0" timeOffset="134957.8971">24774 5837 669,'0'0'166,"0"0"-135,0 0 3,0 0-17,124 68-6,-101-27-2,-9-2-7,-8 0 0,-4-6-2,-2-6 0,0-7 1,0-6-1,0-8 0,0-5 0,0-1 21,18 0 42,16 0 7,17-24-59,16-5-11,-2-4-102,-10 5-59,-19 9-148</inkml:trace>
  <inkml:trace contextRef="#ctx0" brushRef="#br0" timeOffset="135499.4906">24056 5675 351,'0'0'148,"0"0"-25,0 0 5,0 0-16,0 0-39,0 0 5,58-9-44,15 6-28,28 3-4,15 0 0,4 0-1,-6 0-1,-16 0 0,-18 1-7,-22 3-46,-18 3-49,-13-4-72,-16-1-220</inkml:trace>
  <inkml:trace contextRef="#ctx0" brushRef="#br0" timeOffset="149881.9771">7134 8833 109,'0'0'79,"0"0"-17,0 0 0,0 0 3,0 0-2,0 0-24,0 0 2,-4-5-6,4 5-21,0 0-9,0 0 4,0 0-3,0 0-1,0 0 1,0 0-4,0 0 10,0 0-6,0 0 4,0 0-5,0 0-3,0 0-2,0 0-2,-7 0 2,1 0 1,-3 0-1,-2 0 0,0 0 0,0 0 0,-1 0 2,4 3 5,3 1-7,3-4 14,2 0-6,0 0 7,0 0 14,0 0 8,30 0 3,22 0-11,20-7-16,5-5-5,0 3 0,-17 4-7,-17 5-1,-11 0-31,-9 0-78,-13 12-89,-7 2-161</inkml:trace>
  <inkml:trace contextRef="#ctx0" brushRef="#br0" timeOffset="150145.7692">7021 9144 496,'0'0'125,"0"0"-87,0 0-8,0 0 35,0 0-11,0 0-29,65 0-21,-3 0 4,8-4-7,7-5-1,-6 2-2,-4 1-59,-7-2-122,-8-3-250</inkml:trace>
  <inkml:trace contextRef="#ctx0" brushRef="#br0" timeOffset="151052.1078">8013 9111 76,'0'0'496,"0"0"-433,0 0-38,0 0 15,0 0 9,0 0-31,7 20-4,20-20 2,13 0 9,2-16 10,7-5-1,-1-5-6,2-6-11,-3-1-8,-11-3-3,-7 1 0,-14-2-2,-9 2-4,-6 3-3,0 6-5,-4 6 5,-15 11-6,-15 9 0,-7 0 0,-11 18 2,-6 24-1,-1 11 8,8 2 2,9 3 16,15-6 2,15-6-3,12-7 4,6-7-15,30-9 7,23-6 11,15-13 4,6-4-10,0 0-7,-8-18-9,-15-4-2,-14 0-23,-14-2-57,-9-1-52,-12 2-105,-5 1-264</inkml:trace>
  <inkml:trace contextRef="#ctx0" brushRef="#br0" timeOffset="151397.5503">8617 8598 541,'0'0'204,"0"0"-122,0 0 6,0 0 25,0 0-54,0 0-44,60-20-15,10 6-6,21-4-8,-4 4 12,-12 4-13,-23 4-11,-19 4-38,-8 2-28,-16 0-75,-9-3-164</inkml:trace>
  <inkml:trace contextRef="#ctx0" brushRef="#br0" timeOffset="152086.0185">9281 8111 400,'0'0'100,"0"0"20,0 0-37,0 0 11,0 0-27,0 0-32,29-62-35,-29 78-24,0 22 6,0 12 18,0 8 23,0 3 14,0-4-18,-6 0-7,-3-4-6,-1-7 0,2-7-3,3-8-3,3-12 0,2-9-5,0-8 5,0-2 1,0 0 18,0-4 34,9-26 12,16-16-61,6-12-4,7-2-6,2 0-16,-4 11 17,-5 13 3,-8 16 2,-8 8 4,-9 8 2,-3 4 5,1 0-3,-4 0-8,0 0-5,0 0-2,0 0-2,0 0-5,0 8-2,0 5-8,-7 2 11,-9 7 13,-3 2-1,0-2 2,2 0 0,3-4 0,1 0-1,0 3 0,4-1 7,0-3 0,7 2 5,2-3-7,0 0 1,0 0-1,4-2 3,14 2 4,6 0 0,7 1-12,6-4 0,-4 6-75,-6-5-80,-8-2-132</inkml:trace>
  <inkml:trace contextRef="#ctx0" brushRef="#br0" timeOffset="152404.2406">9843 8085 552,'0'0'91,"0"0"-18,0 0-27,0 0-46,0 0-22,0 0 22,0 155 37,-9-97 11,-4-2-4,1-6-22,8-4-11,4-10-3,0-4 0,9-10 2,20-10-10,5-7-8,6-5-26,-5-2-67,-15-27-124</inkml:trace>
  <inkml:trace contextRef="#ctx0" brushRef="#br0" timeOffset="152554.1563">9727 8422 726,'0'0'160,"0"0"-107,0 0-50,0 0-3,158-27-147,-77 20-159</inkml:trace>
  <inkml:trace contextRef="#ctx0" brushRef="#br0" timeOffset="153294.2886">11330 8361 623,'0'0'103,"0"0"-29,0 0-19,0 0-20,0 0-24,0 0-11,40-41-19,-53 39-1,-30 2 13,-19 0 7,-11 0 2,-6 0 1,12 0-3,14 0 1,11 0 0,7 0 0,14 0 2,5 0-3,9 0 2,5 0-2,2 0 5,0 0 22,0 0 2,0 0 1,0 0-7,0 0-9,0 4-14,0 7-7,7 12-11,2 13 17,0 8 1,0 12 4,-3 4 6,-3 10-3,-3 3-2,0 5 3,0 2 4,-22-1-7,-3-4 14,0-4-8,8-7-6,1-8 0,4-5 0,7-7-5,-3-7 7,4-7-2,4-8-4,0-4 3,0-7-2,0-4 7,0 0 3,2-4 2,12 4-1,6-6 4,24-1 1,17 0 0,18 0-10,10-1-8,3-18-43,-3 0-63,-10-1-103,-17-4-83</inkml:trace>
  <inkml:trace contextRef="#ctx0" brushRef="#br0" timeOffset="158056.2164">12192 8474 326,'0'0'57,"0"0"-7,0 0 10,0 0-35,0 0-7,0 0 2,0 0 5,0 0 17,0 0 8,0 0 8,0 0-21,0 0-13,0-4 10,0 4-4,0 0-5,0 0-25,0 10-6,-12 28-27,-15 20 33,-14 15 14,-4 2 8,4 2-16,4-4 1,5-10-6,12-7 6,0-10-1,8-14-6,5-11 0,5-14 0,2-2 2,0-5 8,0 0 20,0-17 64,11-24-40,21-22-51,12-19-3,5-14-3,5-1-4,-3 4-26,-6 10 8,-10 21 17,-8 14 8,-8 16 2,-7 11-1,-5 12 9,-5 7 5,-2 2-10,2 0-5,0 0-9,6 6-10,0 20-16,3 11 26,1 10 8,-4 7 1,1 2 8,-5 0 9,1 2-3,-5-3 2,0-7-12,2-4 0,-2-6-3,3-3 4,-2-6-5,2 0-13,-3-6-17,2 0-14,-2-4-30,0-3-41,0-5-38,0-8-60,-18-3-185</inkml:trace>
  <inkml:trace contextRef="#ctx0" brushRef="#br0" timeOffset="158253.1277">12003 8906 595,'0'0'112,"0"0"45,0 0-70,0 0 0,0 0-70,0 0-17,185-66-4,-118 54-7,-9 5-33,-12 2-17,-7 5-53,-8 0-108,-4 0-119</inkml:trace>
  <inkml:trace contextRef="#ctx0" brushRef="#br0" timeOffset="160263.7884">22264 7423 87,'0'0'371,"0"0"-362,0 0-2,0 0 22,0 0-1,0 0-14,0 0 0,0 21 7,0-20 14,0-1 13,0 2 0,0-2-14,0 2-6,0 1 5,7 0-1,29 3-14,28 3-4,25 0 8,12-3-4,-8-1 4,-15-2-7,-27-3-10,-22 0-4,-8 0 5,-10 0-5,-1 0 1,0 0 2,-6 0 0,1 0-3,-3 0-1,0-3-4,0-8-6,-2-3-5,0-2 4,0-1 4,-2-6 2,-15 3-4,-3 0 9,3 4-1,4 3 1,2 4 6,1 3 6,2 2 6,4 2 0,2 2 3,0-3-8,2 3 6,0 0-7,0 0-11,0 0-1,0 0-1,21 15-10,12 7 11,8 6 3,-3 2 1,-7-2-2,-13-2-2,-9-1-6,-7-4 4,-2 4 0,0-4-1,-18 1 3,-8 5 0,-1-2-30,2-2-51,9 0-65,10-9-70,6-5-161</inkml:trace>
  <inkml:trace contextRef="#ctx0" brushRef="#br0" timeOffset="160646.4913">23463 7471 566,'0'0'54,"0"0"30,0 0 31,0 0-51,0 0-59,0 0-5,5-13-29,-54 48 29,-11 8 14,-1 0 3,16 2-2,17-7-13,16-2-1,12-6 6,3-2-4,37-10 4,13-14 10,12-4 0,3-10-4,-2-23 39,-11-12 4,-12-7-19,-16-3 32,-14 5-38,-13 9-8,0 6-11,0 10-12,-23 8-7,-5 9-49,-15 8-76,-3 0-97,3 10-65</inkml:trace>
  <inkml:trace contextRef="#ctx0" brushRef="#br0" timeOffset="165273.8328">21961 9300 237,'0'0'311,"0"0"-290,0 0 6,0 0 35,0 0-32,0 0-16,0 0-2,13 10-2,3-10 6,6 0 13,10 0 2,12-17-15,9-6-8,6-3-7,-4-4 1,-8-7 0,-10 2 3,-12-3-4,-11-1 3,-12 8 1,-2 3 1,0 7-6,-20 12-4,-3 6-4,-7 3 6,0 6 2,-10 22 1,-2 11 5,1 5 17,6 2 3,6-5-1,12 0-9,3-7 5,9-8-14,5-4-5,0-6-1,27-4 7,20-4 7,11-5 5,3-3-20,-1 0-11,-1-5-63,-7-13-93,-8-5-249</inkml:trace>
  <inkml:trace contextRef="#ctx0" brushRef="#br0" timeOffset="165850.1697">22696 8576 572,'0'0'39,"0"0"-2,0 0-5,0 0-20,127-38-7,-86 38 2,-6 0-5,-8 10 0,-9 12-2,-11 0-6,-7 4 1,0 5 2,-12 1 2,-15-1 1,-2 0 0,2-7 7,8-6-5,7-6 3,6-7 4,2-2 8,4-3 28,0 0 28,0 0-15,0-4-3,20-22-39,11-10-16,11-10-11,5-11-4,0-7-6,-9 3 4,-2 10 8,-17 18 9,-9 16 15,-8 11 20,-2 6-28,0 0-7,0 16-25,-10 20 19,-9 12 6,-4 5 28,5-6-12,5-2 14,9-4-18,4-2-5,2-3 1,27-4-7,9-8-1,3-6-54,3-10-41,-11-8-79,-4 0-138</inkml:trace>
  <inkml:trace contextRef="#ctx0" brushRef="#br0" timeOffset="166588.1885">22320 10096 541,'0'0'79,"0"0"-79,0 0-33,160-46-62,-118 42-238</inkml:trace>
  <inkml:trace contextRef="#ctx0" brushRef="#br0" timeOffset="166810.8823">22115 10415 916,'0'0'114,"0"0"-106,0 0 57,0 0-59,129-10-6,-61 4-6,7 6 5,-14 0-23,-6 0-28,-10 0-35,-11 6-28,-2 0-81,-3-4-136</inkml:trace>
  <inkml:trace contextRef="#ctx0" brushRef="#br0" timeOffset="167425.9229">22312 10160 312,'0'0'18,"0"0"-2,0 0 29,0 0 0,0 0-12,0 0-3,-62 0-2,62 0 15,0 0 12,0 0 8,0 0-5,0 0 0,0 0-3,25-1-31,24-8-17,27-3-7,17 2-1,-2 0-42,-10 2-92,-19 4-248</inkml:trace>
  <inkml:trace contextRef="#ctx0" brushRef="#br0" timeOffset="167905.7861">23107 10014 372,'0'0'83,"0"0"-53,0 0 39,0 0-19,0 0-20,0 0 35,0-84-17,0 81-9,0 3 9,0-1-10,0 1-4,0 0-11,0 0-19,0 4-4,0 19-21,0 12 21,0 11 24,0 2 1,0 1 17,0-4-16,0 1-16,0-1-5,0-1-5,0 0-30,11-4-93,9-14-102,5-12-280</inkml:trace>
  <inkml:trace contextRef="#ctx0" brushRef="#br0" timeOffset="168138.6073">23361 10164 562,'0'0'377,"0"0"-330,0 0 21,0 0-52,158-54-16,-92 54-4,-9 0-5,-8 0-29,-14 12-48,-4 1 8,-8 1-6,-8-3-32,-6 0-14,-6-1-51,-3-6-56</inkml:trace>
  <inkml:trace contextRef="#ctx0" brushRef="#br0" timeOffset="168341.0639">23689 10040 389,'0'0'163,"0"0"-44,0 0 13,0 0-30,0 0-58,0 0-36,-9-8-8,-3 33 0,1 12 35,-5 4 7,8 2-7,-2 1-30,10 4-5,0 5-18,0-2-119,8-7-58,10-15-128</inkml:trace>
  <inkml:trace contextRef="#ctx0" brushRef="#br0" timeOffset="168828.3389">23920 10032 377,'0'0'355,"0"0"-287,0 0 6,0 0-36,0 0-30,0 0-8,120-54-3,-102 73-4,-7 8-3,-5 1 4,-4 2 2,-2-2 2,0-2 0,0-2 2,-14-2 0,1-4 2,1-3-1,3-8 0,4-3 2,4-4 1,1 0 1,0 0 5,0 0 10,0-9 14,15-23-20,16-15-14,8-9-19,3-8 6,-5 6-4,-5 10 14,-12 14 3,-9 14 28,-9 13 21,-2 7 11,0 0-37,0 0-23,0 23-17,-17 15 15,-6 8 2,1 2 19,7-4 2,3-4-9,12-3-5,0-8-2,27-3-5,20-10-8,15-7-51,3-9-65,-7 0-38,-15-4-110</inkml:trace>
  <inkml:trace contextRef="#ctx0" brushRef="#br0" timeOffset="170403.7697">23251 11013 338,'0'0'124,"0"0"-57,0 0 32,0 0 5,0 0-12,0 0-17,-24 0-11,24 0 1,0-2-25,0 2-11,14-5-11,33-2-8,21-2-10,18 4-5,-6 1-26,-20 4-43,-28 0-70,-13 0-37,-15 0-42,-4 0-105</inkml:trace>
  <inkml:trace contextRef="#ctx0" brushRef="#br0" timeOffset="170598.6483">23446 10812 643,'0'0'84,"0"0"-67,0 0-5,0 0-7,0 0 11,0 0 51,-48 114-34,42-80-20,6 5-12,0 1-1,6-4-107,28-6-133</inkml:trace>
  <inkml:trace contextRef="#ctx0" brushRef="#br0" timeOffset="171085.6742">23818 10880 620,'0'0'112,"0"0"-30,0 0-15,0 0-51,0 0-16,0 0-4,116 6 0,-99 18-5,-7 5-2,-8-1 10,-2 2-2,0-4 1,-16-2 2,-2-4-1,0-4 0,5-2 1,1-6 3,6-6-2,2-2 3,4 0-1,0 0 9,0-11 7,0-18-19,2-8-10,20-4-17,7-4-4,6 3-7,-3 5 26,-9 11 3,-10 9 9,-9 9 33,-4 8 21,0 0-19,0 0-8,0 0-25,0 5-2,0 18 0,0 7 10,-4-2 13,1 2-4,3-3-8,0 1-3,5-2-8,17-2-29,3-4-69,2-8-108,-8-8-224</inkml:trace>
  <inkml:trace contextRef="#ctx0" brushRef="#br0" timeOffset="171333.9199">24199 10561 719,'0'0'118,"0"0"-99,0 0 6,0 0-16,0 0 21,0 0-14,86 128-10,-72-103-1,-3-9-5,-1-6 2,-2-6 2,7-4 5,14-2 10,12-22-19,1-2-63,-6 0-87,-14 12-164</inkml:trace>
  <inkml:trace contextRef="#ctx0" brushRef="#br0" timeOffset="171626.7737">23793 11323 622,'0'0'86,"0"0"-56,0 0 72,0 0-40,0 0-36,0 0-8,0 7 13,0-7 20,0-2 7,2-19 6,25-9-34,14-14-29,14-12 0,19-8-1,13-8-5,11-7-26,0 7-43,-17 14-77,-15 14 2,-24 16-61,-20 12-258</inkml:trace>
  <inkml:trace contextRef="#ctx0" brushRef="#br0" timeOffset="172120.2155">24356 10694 487,'0'0'318,"0"0"-241,0 0 27,0 0-10,0 0-71,0 0-23,126-28-17,-64 19-2,-12 6 3,-19 1 11,-16 2 4,-6 0-3,-6 8-22,-3 16 3,0 10 14,0 6 9,-23 7 0,-4-1 0,1 5-66,3-9-148,6-7-206</inkml:trace>
  <inkml:trace contextRef="#ctx0" brushRef="#br0" timeOffset="174632.5221">13096 8464 226,'0'0'98,"0"0"-67,0 0 63,0 0-44,0 0-14,0 0-6,0 0-12,0-62 9,0 52 0,0 1 11,0 0-12,0-1-3,0 0-2,0 0-3,0 2-10,0-3 4,0 6-4,0 0-6,0 4 3,0 1-5,-4 8 0,-17 38-29,-12 26 29,-5 22 41,2 10 5,10 2-16,14-7-13,12-10-4,0-8-5,12-11-4,17-9 3,2-16-7,4-8-5,3-14-22,2-11-37,5-9-44,1-3-95,-3-22-288</inkml:trace>
  <inkml:trace contextRef="#ctx0" brushRef="#br0" timeOffset="175060.2623">13548 8424 474,'0'0'61,"0"0"3,0 0 45,0 0-53,0 0-49,0 0-7,-9 3-8,6 23 8,-3 7 35,-1 12 26,1 0-4,2 6-24,-4 0-12,6 2-9,2-5-9,0 1-3,0-5-8,0-5-76,0-6-67,0-12-71,2-15-228</inkml:trace>
  <inkml:trace contextRef="#ctx0" brushRef="#br0" timeOffset="175250.1729">13671 8685 526,'0'0'204,"0"0"-158,0 0 62,0 0-87,149-57-19,-71 47-4,-4 7 2,-12 3-9,-16 0-57,-17 0-50,-12 7-69,-17 3-76</inkml:trace>
  <inkml:trace contextRef="#ctx0" brushRef="#br0" timeOffset="175473.0489">13987 8440 576,'0'0'135,"0"0"-112,0 0 55,0 0-62,0 0-10,0 0 33,-13 98 17,13-50-26,0 4-20,0 5-4,0 1-6,1 3-66,7-3-68,-6-7-90,-2-13-185</inkml:trace>
  <inkml:trace contextRef="#ctx0" brushRef="#br0" timeOffset="176147.6717">14429 9011 82,'0'0'487,"0"0"-481,0 0 20,0 0 30,0 0-43,0 0-3,0 23 6,0-23 21,0 0 36,0 0 27,0-23 10,0-12-71,0-18-28,0-17 7,10-16-15,8-8-3,7 1-2,0 10-1,3 16 3,-1 18-1,-4 12 0,-1 15-3,0 11-1,0 6-2,5 5-9,-4 0 7,1 4 1,-6 14-6,-3 0-2,-6 1 1,-4-1-3,-3 1 4,-2-5-1,0-4 4,0 3 3,0-11 3,-2 1 2,2-1-2,-2-2 5,2 0 1,0 0 3,0 0 4,0 0-1,0 0-4,0 2-3,18 6-4,5 6 4,6 4 0,-6 5-2,-3 0-3,-9 3 1,-9-2-1,-2-2 1,0-1 4,-10-6 1,-11 2 9,2-8 5,-4-4-1,3-5 2,-1 0-5,6-5 8,-1-13-2,3 0-17,7 4-2,4 4-57,2 5-47,0 0-112,4 1-259</inkml:trace>
  <inkml:trace contextRef="#ctx0" brushRef="#br0" timeOffset="176471.4483">15099 8275 433,'0'0'115,"0"0"-82,0 0 55,0 0-60,0 0-24,0 0 32,32 147 22,-32-93 24,0 2-22,-2-4-17,-7-4-10,1-5-15,5-6-9,3-5-6,0-9 1,0-8-4,0-4-8,0-7-41,11-4-20,11 0 0,7-24-39,4-9-191</inkml:trace>
  <inkml:trace contextRef="#ctx0" brushRef="#br0" timeOffset="176642.8222">15048 8566 98,'0'0'614,"0"0"-517,0 0 42,0 0-121,0 0-18,0 0-85,156-50-50,-100 45-100,-7 0-276</inkml:trace>
  <inkml:trace contextRef="#ctx0" brushRef="#br0" timeOffset="176897.7162">15440 8173 669,'0'0'57,"0"0"-35,0 0 7,0 0 24,81 150 23,-62-85-42,-8 0-11,-3-4 1,-8-6-9,0-4-3,-11 0-7,-20-5-5,-3 0-45,1-12-81,14-17-132</inkml:trace>
  <inkml:trace contextRef="#ctx0" brushRef="#br0" timeOffset="178082.048">16365 8424 261,'0'0'39,"0"0"14,0 0 41,0 0-13,0 0 1,0 0-14,-67-14-17,65 8-12,2 6 7,0-2 13,0 2-13,0 0-12,0-2-7,10 0-9,30-6-3,20-1-13,19-4-4,8 3-3,-2 6-29,-10 4-32,-15 0-28,-20 0-63,-16 14-24,-17 1-85</inkml:trace>
  <inkml:trace contextRef="#ctx0" brushRef="#br0" timeOffset="178323.9281">16664 8147 561,'0'0'31,"0"0"54,0 0 7,0 0-40,0 0-52,0 0-10,-22 24 9,22 16 1,0 2 20,0 5-2,0-3-11,0 2-7,2 4-10,9-2-94,3-4-92,2-6-193</inkml:trace>
  <inkml:trace contextRef="#ctx0" brushRef="#br0" timeOffset="179011.5503">17188 8245 468,'0'0'72,"0"0"-8,0 0-9,0 0-55,0 0 10,0 0 0,32 131 33,-26-83-12,-2-2-4,-1-5-18,-3-2-2,0-5-5,0-5 1,0-11-2,-3-9 3,1-4 1,2-5 0,0 0 13,0-10 44,0-24 37,0-21-80,0-17-17,0-16-1,9-9 0,9 5-1,3 17 0,-4 18 1,1 23 1,-3 14 3,7 8-5,6 3-2,9 9-4,5 0 1,5 7-6,-7 19-1,-6 8 5,-11 10 1,-10 0 0,-13 5-9,0-3-12,-25-4 8,-8-6 8,2-10-4,6-9 2,7-6 2,7-9 1,7-2 4,4 0 6,0 0 18,0-5-1,6-8-16,19 1-1,6 4-2,1 4 2,3 4 0,-6 0 0,-3 14 0,-3 16-8,-3 6 7,-12 5-2,-8-2 1,-1 1-7,-42-2 8,-14-4 1,-2-7 2,-1-9 15,11-10-2,11-8 3,7 0-2,11-17-6,16-10-10,4-10-136,13 6-212</inkml:trace>
  <inkml:trace contextRef="#ctx0" brushRef="#br0" timeOffset="180069.6681">18113 7914 460,'0'0'55,"0"0"13,0 0 15,0 0-31,0 0-25,0 0-19,-4-70-5,4 65 12,0 2 1,0 3 14,-2 0-2,-7 3-28,-16 36-10,-12 30 10,-11 21 43,9 16 21,12 0-12,15-6-7,12-9-22,0-13-13,34-7-1,8-10-9,8-8-6,-5-16-41,1-7-68,-6-21-27,-7-9-100</inkml:trace>
  <inkml:trace contextRef="#ctx0" brushRef="#br0" timeOffset="180421.8182">18441 8027 594,'0'0'54,"0"0"25,0 0-9,0 0-24,0 0-27,0 0 1,-4-19 1,4 19-6,0 0-7,0 3-8,-5 25 4,-5 11-1,4 14 70,-5 3-13,2 0-13,2-1-24,0-6-13,4-1-4,3-4-6,0-7-2,0-2-86,0-8-90,0-10-81,6-15-236</inkml:trace>
  <inkml:trace contextRef="#ctx0" brushRef="#br0" timeOffset="180602.7197">18470 8329 434,'0'0'395,"0"0"-342,0 0 78,0 0-57,0 0-74,0 0-11,165-33-38,-101 28-96,-4 3-110</inkml:trace>
  <inkml:trace contextRef="#ctx0" brushRef="#br0" timeOffset="198807.4093">18954 8668 197,'0'0'26,"0"0"-2,0 0 27,0 0 3,0 0-3,0 0 8,0 0-14,0 13 2,0-13-7,0 0 2,0 1-1,0-1-10,0 0-8,0 3 1,0-3-1,0 0-6,0 0 4,0 0-6,0 0 1,0 0 2,0 0 6,0 0 24,0 0 28,0-19 2,2-12-38,9-15-37,9-12-3,3-9 0,-2-5-2,4 0 2,-6 9-4,0 13-1,1 14 2,-2 10 1,2 5-1,2 1-3,-4 9-4,0 5 5,-2 6-6,1 0-8,1 0-14,-4 14 6,1 12 7,-8 3-1,-7 0-3,0 3 10,0-4 0,-13-3 6,1-9 3,5-9 0,5-4 3,0-3 2,2 0 7,0-3 13,0-18 36,0-9-33,7-5-15,22 5-8,8 10-8,9 12 2,-2 8 1,-4 0 4,-11 14-4,-7 17 4,-12 3-9,-10 10 0,0-1 2,-21 3 2,-23-5 6,-16-7 3,-3-8 2,0-10 0,13-9 0,9-7 10,12 0 11,9-7 1,4-7-4,10-2-12,4 1 3,2 6-14,0-1-6,4 6-104,10 1-78,-1 3-200</inkml:trace>
  <inkml:trace contextRef="#ctx0" brushRef="#br0" timeOffset="199203.603">19720 7836 151,'0'0'451,"0"0"-372,0 0 18,0 0-9,0 0-27,0 0-32,40-40-29,-35 40-3,2 14 3,-1 25-25,-3 11 25,-3 8 18,0-4 2,0 1 4,0-4-8,0-7-5,0-4-4,0-8 4,6-8-4,14-9 9,5-10-2,4-5-14,0 0-14,2-14-97,-4-20-82,-5-1-411</inkml:trace>
  <inkml:trace contextRef="#ctx0" brushRef="#br0" timeOffset="199348.515">19810 7971 217,'0'0'616,"0"0"-544,0 0 12,0 0-84,0 0-33,139-43-136,-85 36-158</inkml:trace>
  <inkml:trace contextRef="#ctx0" brushRef="#br0" timeOffset="199797.7519">20343 7465 506,'0'0'115,"0"0"-50,0 0 36,0 0-44,0 0-53,0 0-4,73 52 0,-19 17 4,-4 15 22,-13 12-2,-22 3-6,-15 3-7,-7 0 3,-32 0 3,-15-8-7,-11-10-1,-2-15 2,10-15 0,5-15-11,17-16-83,14-23-143,19 0-331</inkml:trace>
  <inkml:trace contextRef="#ctx0" brushRef="#br0" timeOffset="200878.5143">20512 7328 132,'0'0'347,"0"0"-243,0 0 8,0 0-28,0 0-44,0 0-40,103-7-8,-27 2-11,8 4 15,-3-1-1,-13 2 5,-21 0 9,-16 0-5,-13 0 1,-14 0 10,-1 0-5,-3 0-5,2 0-5,1 0-4,8 0-12,-1 15 13,3 6-1,-1 13 4,-3 10-6,-4 19 5,-2 12 1,-3 12 30,0 10 17,-8 8-24,-15-1 12,-4 7-10,-8 2-12,-1-4 0,1-8-11,8-17 3,7-22-3,8-16 0,6-17-2,4-14 2,0-8-2,0-7 5,0 0 31,0 0 42,-19 0-17,-26 0-33,-30 0-21,-29 0-7,-9 0-66,21 1-137,31-1-125</inkml:trace>
  <inkml:trace contextRef="#ctx0" brushRef="#br0" timeOffset="205738.0598">10832 10353 220,'0'0'117,"0"0"-95,0 0 9,0 0 19,0 0-24,0 0 8,0 0 19,-2 12-3,9-12 2,11 0-3,13 0 2,11 0-15,16 0-6,2-8-21,3 2-6,-8 6-3,-5 0 0,-10 0-8,-7 0-49,-10 14-47,-15 6-84,-8 4-72</inkml:trace>
  <inkml:trace contextRef="#ctx0" brushRef="#br0" timeOffset="205955.9121">10897 10700 502,'0'0'118,"0"0"-58,0 0 56,0 0-51,0 0-48,0 0-9,145-2-4,-95-2-4,1 4-16,0-2-74,5-1-70,-5-4-93</inkml:trace>
  <inkml:trace contextRef="#ctx0" brushRef="#br0" timeOffset="206471.6406">11744 10597 273,'0'0'275,"0"0"-267,0 0 18,0 0 36,0 0-39,0 0-18,121-28 4,-70 5-2,0-6-5,-4-3 3,-4-2-5,-8 1 6,-10-6 5,-10 3 54,-10-2-58,-5 6-7,0 6 7,-7 8-3,-18 8-4,-6 10-2,-13 0-5,-12 28 2,-4 14 5,0 9 12,8 6 1,16-1 26,16-2-2,18-6 1,2-6 6,16-8 2,18-5-10,8-7-16,7-6-5,3-8-6,6-8-1,4 0-8,-2-5-2,0-14-77,-11-3-74,-12-5-61,-12 0-350</inkml:trace>
  <inkml:trace contextRef="#ctx0" brushRef="#br0" timeOffset="206833.1065">12226 9950 567,'0'0'63,"0"0"-9,0 0 88,0 0-72,0 0-60,0 0 1,138-67 8,-63 53-12,2 1 1,-12 3-3,-12 1-5,-15 4-6,-13 1-43,-8 4-68,-5 0-98,-4 0-194</inkml:trace>
  <inkml:trace contextRef="#ctx0" brushRef="#br0" timeOffset="207477.3859">12873 9515 64,'0'0'399,"0"0"-368,0 0 70,0 0-32,0 0-22,0 0-22,2-25-17,4 34-5,-3 17 2,1 8 34,0 10 0,-1 9 17,-1 2-21,-2-1-11,0 0-17,0-9 0,0-7-6,0-8 1,0-9-2,0-6 8,0-7-7,0-8 5,0 0 2,0 0 12,0-14 5,14-24-7,15-21-16,8-15-2,5-2-7,-3 8-10,-12 20 10,-8 20 7,-7 14 0,-6 8 2,-1 2-2,1 4-5,-1 0-3,-2 0-8,3 5 3,-4 18-5,-2 5 4,0 5 9,0-1 5,-5 3 3,-8-7-3,2-6 0,-1 0 2,4-8-1,-3 0 0,3-2 6,0-6-1,6 1 3,2-5-5,0 0 5,0-1-1,0 1-6,0 5 7,2 0-5,12 4 2,5-2 6,10 0-4,7-4 4,3 0-12,0 0-17,-1 2-109,-7-1-120,-4 0-338</inkml:trace>
  <inkml:trace contextRef="#ctx0" brushRef="#br0" timeOffset="207860.2071">13473 9472 305,'0'0'263,"0"0"-180,0 0 46,0 0-25,0 0-57,0 0-14,0-41-33,0 54-1,-1 19-32,-3 12 33,-7 14 16,1 11 23,-1-1 1,3-2-18,3-10-14,5-10-2,0-10 0,9-7-2,14-12-2,4-8-2,4-9-23,8 0-23,6-28-40,0-14-56,-5-6-118</inkml:trace>
  <inkml:trace contextRef="#ctx0" brushRef="#br0" timeOffset="208019.1085">13519 9651 682,'0'0'103,"0"0"-10,0 0-36,0 0-57,0 0-70,0 0-77,152-41-141</inkml:trace>
  <inkml:trace contextRef="#ctx0" brushRef="#br0" timeOffset="209120.2843">14585 9532 245,'0'0'394,"0"0"-373,0 0 50,0 0-8,0 0-44,0 0-14,-7-19-3,7 17-1,-18-1 5,-20 1-5,-20-1-1,-15 3-3,-2 0 3,7 0 0,12 0 0,16 5 1,11-2-1,15-1 9,8-2-2,6 0 5,0 0 7,0 0-4,6 0-5,8 0 4,-3 0 7,-2 0 10,-7 0-14,1 2-17,-1 3-6,3 4-3,-1 1 1,0 8 6,3 6 2,-2 14 0,6 11-2,-3 14 1,3 9 1,-3 6 0,-5 9 15,-3 7-1,0 8-2,0 4-2,-15 3-1,-2-7-4,-4-10 1,6-11-3,5-15 3,6-12 1,4-12 9,0-10-4,0-6 4,22-6-11,8-8 3,14-9-1,14-3-7,16 0-1,8-19-41,3-3-49,-7 0-58,-18 4-113</inkml:trace>
  <inkml:trace contextRef="#ctx0" brushRef="#br0" timeOffset="209997.8542">15416 9860 307,'0'0'185,"0"0"-168,0 0 75,15-113-4,-15 109-6,0 4-34,0 0-43,0 34-5,-8 14 0,-14 15 27,-5 5 14,0-4 10,2-2-7,4-2-13,2-8-23,5-6-6,6-5 1,3-11 0,0-13 1,5-6-4,-1-7 4,1-4 9,0 0 13,0-34 23,1-21-31,17-21-15,11-18-3,0-16-3,3-8-11,-3 7-4,-7 25 3,-8 30 15,-6 31 2,-5 16 17,-3 9-6,2 0-13,0 20-18,3 30 4,2 16 14,-1 10 19,3-1 5,-3-7-3,1-7-7,5-8-6,-4-2-2,1-8-2,5-2-4,-4-9-10,-3-4-48,-1-8-56,-6-5-64,0-6-15,-14-9-89</inkml:trace>
  <inkml:trace contextRef="#ctx0" brushRef="#br0" timeOffset="210178.9116">15216 10094 5,'0'0'664,"0"0"-600,0 0 76,0 0 4,0 0-61,0 0-50,21-48-33,37 38-8,14 0-43,4 2-65,-4 1-82,-12 4-110</inkml:trace>
  <inkml:trace contextRef="#ctx0" brushRef="#br0" timeOffset="210393.7781">15808 10020 437,'0'0'343,"0"0"-314,0 0 109,0 0-69,0 0-59,0 0-10,74-23-9,-34 20-45,0 1 2,-5 2-42,-4 0-53,-1 0-34,-12-2-90</inkml:trace>
  <inkml:trace contextRef="#ctx0" brushRef="#br0" timeOffset="210598.6028">15940 9747 468,'0'0'225,"0"0"-156,0 0 16,0 0-72,0 0 8,-24 113 84,14-59-37,8-4-26,-3 0-21,5 0-21,0 4-1,0 1-98,0-13-162,12-8-252</inkml:trace>
  <inkml:trace contextRef="#ctx0" brushRef="#br0" timeOffset="211287.2877">16214 9787 519,'0'0'181,"0"0"-120,0 0 80,0 0-118,0 0-23,0 0-4,22 82 4,-20-33 17,0-2 3,-2 2-10,0-3-6,0-5-2,0-4-2,-6-7 0,-4-9 0,7-7 0,-4-7 1,2-7 4,1 0 11,-5-10 29,3-24 3,-1-15-22,7-18-11,0-15-6,7-8-8,17 1-1,0 14 0,3 20 4,0 20-5,2 16 2,2 17-2,1 2-3,3 7 1,-2 28-3,-4 11-5,-6 6 6,-9 3-6,-8-4 7,-6-7 4,0-3-5,-20-11-5,-14-4 2,3-10 6,0-6 2,6-10 1,6 0-1,5-2 6,7-20 6,7-2-10,0 4-2,3 2-11,25 7 10,8 8-4,9 3-1,4 0 6,0 3 4,-9 17-1,-8 6 1,-10 3-4,-14 3-10,-8 2 1,0-2 0,-13 0 8,-18-4 1,-8-5 6,0-8 5,-1-9-3,4-6-8,4 0-23,9-11-104,16-18-113,7-7-414</inkml:trace>
  <inkml:trace contextRef="#ctx0" brushRef="#br0" timeOffset="211521.1449">16878 9610 717,'0'0'70,"0"0"-46,60 123 106,-32-55-34,0 7-44,-6-1-6,-5-2-26,-17-4-6,0-2-12,-26-3-2,-25-3 0,-13 1-39,-9-4-73,0-10-100,9-12-103</inkml:trace>
  <inkml:trace contextRef="#ctx0" brushRef="#br0" timeOffset="211953.8788">14959 9595 446,'0'0'66,"0"0"42,0 0-4,0 0 3,0 0-35,0 0-72,-36 36 7,9 56 14,-4 18 78,0 3-26,11-7-20,20-11-25,0-7-17,38-9-10,19-10-1,17-11-65,14-23-79,1-22-117,-4-13-253</inkml:trace>
  <inkml:trace contextRef="#ctx0" brushRef="#br0" timeOffset="214469.7517">15456 11059 351,'0'0'95,"0"0"-72,0 0 57,0 0-15,0 0-17,0 0-8,-22 0 6,31 0-18,22 0 5,22 0 4,21 0 17,11-4-16,-3 4-17,-15 0-13,-19 0-8,-11 0-22,-17 0-45,-7 0-81,-8 0-117</inkml:trace>
  <inkml:trace contextRef="#ctx0" brushRef="#br0" timeOffset="214671.6434">15804 10863 693,'0'0'1,"0"0"50,-40 105 72,30-55-56,4 3-24,6-2-30,0 4-13,0 3-38,3 3-101,10-10-129</inkml:trace>
  <inkml:trace contextRef="#ctx0" brushRef="#br0" timeOffset="218562.0717">17286 11055 323,'0'0'78,"0"0"-46,0 0 54,0 0-35,0 0-25,0 0-4,0 0 5,-4-91 29,4 89 5,0 2-13,0 0-29,0 6-19,-4 27-2,-17 15 2,-6 10 38,1 3 2,1 0-19,8 2-14,1-5-3,5-8 1,2-11-5,4-14 3,0-15-2,3-6 2,2-4-1,0 0 14,0-2 24,0-30 38,16-20-49,11-19-25,4-12-4,3-7 0,-3 1-14,-4 6-16,-8 13 13,-3 18 14,-9 16 3,-3 18 1,-2 11 10,-2 4 3,0 3-5,2 0-9,4 0-6,-2 22-18,7 14 19,0 13 5,0 4 17,0 3 8,1-1-10,-6-1 1,3-4-10,-2-4-1,-1 3-3,4-4-2,-4-3-1,-2-1-27,-1-10-31,-3-6-60,0-9-5,0-12-60,-3-4-130</inkml:trace>
  <inkml:trace contextRef="#ctx0" brushRef="#br0" timeOffset="218758.9683">17158 11243 614,'0'0'124,"0"0"-1,0 0 8,0 0-48,0 0-43,0 0-30,126-58-8,-59 41-2,2 4-7,-9 5-57,-4 3-113,-11 5-95</inkml:trace>
  <inkml:trace contextRef="#ctx0" brushRef="#br0" timeOffset="219034.8115">17777 11175 493,'0'0'179,"0"0"-141,0 0 97,0 0-56,0 0-44,0 0-16,122-12-6,-64 2-11,2 4-2,-6 1-9,-10 2-65,-1 0-83,-9 3-75,-10 0-226</inkml:trace>
  <inkml:trace contextRef="#ctx0" brushRef="#br0" timeOffset="219701.4778">18342 10836 710,'0'0'57,"0"0"-49,0 0 11,0 0 47,-1 139-5,1-87-15,0-4-29,0-1-6,0-6-8,0-3-3,0-4 8,0-9-8,0-10 1,-4-6-1,1-8 1,3-1-1,-3 0 9,3 0 13,0-25 7,0-18-24,0-13 0,0-9-4,6-8-2,11 5-1,1 7 1,-1 13 1,4 16-1,-1 11-1,0 8 2,6 9 0,1 4 0,5 0-3,-1 14-1,-2 15-5,-5 10 3,-3 3-2,-13 4 0,-8 1 7,0-5 0,-6-6-3,-21-6-4,-2-9 8,2-4 2,5-8 4,7-4-2,3-5-1,5 0 8,7-10 3,0-8-14,0 0-9,5 0 2,17 5 5,5 8 3,9 3-1,-3 2 5,0 0 9,-2 20-8,-8 6-6,-10 4-2,-11 5-4,-2-4 3,0 1 2,-19-3-1,-13-5 2,-3-9 7,-1-5-7,2-10-2,4 0-63,7-21-84,7-19-183</inkml:trace>
  <inkml:trace contextRef="#ctx0" brushRef="#br0" timeOffset="219964.6578">18902 10700 809,'0'0'66,"0"0"-41,0 0 96,121 114-59,-92-56-31,-11 6-2,-14 4-7,-4 4-2,-9 0 1,-27 6-11,-10-4-1,-10 2-5,-9-2-4,3-10-27,0-9-60,4-10-87,10-21-93,9-14-216</inkml:trace>
  <inkml:trace contextRef="#ctx0" brushRef="#br0" timeOffset="220532.944">16803 11041 468,'0'0'84,"0"0"-60,0 0 42,0 0-20,0 0-22,0 0-3,-32-44 0,27 41 4,2 2 17,-5 1-3,-5 6-15,-9 32-19,-13 22 14,-3 20 60,0 12-19,9 7-17,9-3-8,20-10-11,0-10-16,33-16-4,29-7-4,17-12-22,12-10-48,3-13-62,-7-13-55,-10-5-75</inkml:trace>
  <inkml:trace contextRef="#ctx0" brushRef="#br0" timeOffset="221546.0121">19395 11686 500,'0'0'25,"0"0"6,0 0 59,0 0-26,0 0-29,0 0 18,0 7 24,0-7 19,0 0 21,0-21-17,0-15-41,11-20-50,11-22-5,3-20 0,8-13-4,6-11 0,0 3-3,-1 17-4,0 16-9,-9 20 13,-2 26 1,-3 12 2,-6 12-4,1 10-6,5 6 1,5 0-9,2 22 8,2 12-4,-6 7 4,-9 5 3,-11-5-7,-7-1 4,0-4-1,-14-5-1,-10-9-1,-3-6 11,2-6 2,9-8 4,3-2-3,9 0 2,2-5 12,2-10-7,0 1-8,0 3-9,6 6 7,11 5 2,8 0-6,4 0 1,0 16 1,0 8 1,-7 4 3,-10 2-1,-8 2-2,-4-4 1,-4 0 1,-28-4 2,-8-2 9,-3-6 2,-5-6-1,9-6-2,0-4-9,7 0-12,9-21-43,6-8-107,16-7-105</inkml:trace>
  <inkml:trace contextRef="#ctx0" brushRef="#br0" timeOffset="221871.3062">20193 10677 643,'0'0'86,"0"0"22,0 0-13,0 0-61,0 0-30,0 0-4,82 24 0,-68 10 0,-10 5 19,-4 9 21,0 4 5,-8 4 0,-10-1-14,-3-1-16,8-6-6,5-4-7,0-10 0,8-8-2,0-8-4,5-10-30,23-8-17,9 0-12,9-16-53,-3-12-101,-10-2-97</inkml:trace>
  <inkml:trace contextRef="#ctx0" brushRef="#br0" timeOffset="222029.2095">20222 10968 884,'0'0'88,"0"0"-27,0 0-61,134-42-32,-72 33-147,-6 1-168</inkml:trace>
  <inkml:trace contextRef="#ctx0" brushRef="#br0" timeOffset="223151.9478">20808 10307 72,'0'0'341,"0"0"-300,0 0 54,0 0-9,0 0-17,0 0-8,-42-16 0,42 16-15,0 0-25,15 0-21,19 0 0,17 0 10,12 0-2,-1 0-4,-6 0-1,-12 0-2,-11 0 0,-10 0 4,-9 0 0,-8 0 11,-3 0 9,-3 0 0,0 0 3,0 0-11,0 0-11,0 0-6,0 0 0,0 0-1,0 0 1,0 0 1,0 3-1,0 17 0,0 11 0,2 19 26,-1 16 1,-1 8 7,0 9-2,0 2-8,0 0-3,-1-2-8,-4-4-6,-4 0-4,2-5 1,-1-6-3,1-4-1,1-3 2,-2-7-1,6-4-1,0-2 1,2-8 1,0 1 0,0-8-2,0-6 1,0-3 1,0-9 1,6-3-2,0-4 1,-4-4-2,-2-4-1,0 0 0,0 0 1,-2 4-8,-36 2-2,-25 3 10,-34 2 11,-27 5-11,-5-2-19,9 4-119,24-8-155,23-6-368</inkml:trace>
  <inkml:trace contextRef="#ctx0" brushRef="#br0" timeOffset="224861.8649">14315 13098 315,'0'0'143,"0"0"-136,0 0 48,0 0-21,0 0-29,0 0-3,-2-14-1,2 14-1,0 0 0,0 0 0,0 0 8,0 0 12,0 0 6,-5 0-8,1 0-7,0 0-5,-4 0 3,0 0-7,0 3-1,-2 2 3,3 1-1,-4 0 6,2-2-2,-2 2 2,4-2-1,2-1 0,4-2 5,1-1-1,0 0 2,0 2-1,15-2 1,26 0 12,21 0 21,21-6-16,5-6-20,-5 2-10,-14 4-1,-20 0-21,-11 4-35,-14 2-37,-13 0-68,-9 0-140</inkml:trace>
  <inkml:trace contextRef="#ctx0" brushRef="#br0" timeOffset="225111.8415">14328 13387 594,'0'0'118,"0"0"-67,0 0 42,0 0-85,176-16-4,-98 5 7,-7 6-11,-10-1 0,-10 3-5,-11-2-10,-7 1-2,-10 1 5,-7 2-7,-3 1-31,-2 0-52,3-4-68,-4 0-197</inkml:trace>
  <inkml:trace contextRef="#ctx0" brushRef="#br0" timeOffset="227352.0818">15918 13287 363,'0'0'149,"0"0"-122,0 0 30,0 0-24,0 0-33,0 0 8,-2 0 1,2 0 9,4 0 8,11 0 22,8 0 0,8-16-1,8-4-24,4-9-9,2 0-12,-7-5 6,-8-4-4,-7-3 0,-13-1-4,-10-4-10,0 0 0,-12 4 2,-13 7 2,-6 16-3,-5 12 2,1 7 0,-10 3 2,3 25 5,0 11 9,4 19 6,5 3 15,10 1 10,12-2 22,11-7-14,5-9-7,33-7-14,10-9-4,17-10-5,8-11-5,13-7-3,-7 0 2,-7-22-12,-17 0-22,-16-4-50,-10 2-63,-7-2-122,-2 1-264</inkml:trace>
  <inkml:trace contextRef="#ctx0" brushRef="#br0" timeOffset="227697.0259">16537 12731 595,'0'0'163,"0"0"-130,0 0 93,0 0-70,0 0-51,0 0-4,125-54 3,-55 40 3,-2 2 7,-5 3-1,-14 6-13,-9 1-8,-5 2-55,-3 0-89,-5 0-77,-6 0-194</inkml:trace>
  <inkml:trace contextRef="#ctx0" brushRef="#br0" timeOffset="228295.3919">17193 12264 630,'0'0'109,"0"0"-50,0 0 53,0 0-65,0 0-47,0 0-19,-5 29 19,5 12 5,7 5 42,-5 3 1,-2-2-12,0-2-22,0-2-9,0-4 1,0-5-6,0-6 1,0-13-1,0-4 0,0-9-4,0-2 4,0 0 1,0-2 21,7-26 5,15-20-20,9-17-7,7-6-4,5 1-9,-5 12 2,-9 17 11,-12 13 1,-5 12 2,-8 6 5,-2 4 5,-2 6-5,0 0-8,0 0-6,0 0-11,0 0-4,-13 14 7,-7 8 14,-5 4 1,-2 2 0,5 0-1,4 1 3,4-4 5,6-4 1,1-6 1,7-5-8,0 1-1,0-3 2,0 2-2,0 1 3,7 2 2,7-1 3,5 0 1,10 0-2,7-3-1,9 0-7,-1-3-22,-3 0-107,-8 0-89,-14 0-187</inkml:trace>
  <inkml:trace contextRef="#ctx0" brushRef="#br0" timeOffset="228641.7701">17777 12141 424,'0'0'258,"0"0"-211,0 0 61,0 0-86,0 0-22,0 0 0,-7 103 10,-14-42 41,4-2 12,-1-1-16,10-5-25,5-12-13,3-9-5,0-4-2,13-11 4,14-7 1,7-10-7,3 0-21,6-16-68,-7-16-73,-12-5-148</inkml:trace>
  <inkml:trace contextRef="#ctx0" brushRef="#br0" timeOffset="228800.6744">17764 12354 179,'0'0'625,"0"0"-572,0 0 3,0 0-56,0 0-51,158-68-65,-112 55-115</inkml:trace>
  <inkml:trace contextRef="#ctx0" brushRef="#br0" timeOffset="231266.3738">19110 12426 359,'0'0'67,"0"0"-34,0 0 34,0 0-19,0 0-26,0 0-1,0-22-4,0 16-1,2 0 6,-2-1 20,0-2 5,0 1-17,0 0-3,0-1-9,0-2 5,0 1-9,0 2-8,-2 4 3,-5 2-1,-2 2-1,-6 4-7,-12 34 0,-10 25 5,-3 22 48,1 14 16,12 8-17,16 6-14,11-2-23,9-9-11,26-10-4,10-19-11,9-22-61,6-10-67,9-15 25,0-16-43,1-10-82,-16 0-150</inkml:trace>
  <inkml:trace contextRef="#ctx0" brushRef="#br0" timeOffset="232053.5913">19828 12444 507,'0'0'124,"0"0"-17,0 0-14,0 0-93,0 0 13,0 0-13,4 147 37,-4-87-2,0 1-5,0-10-25,0-5 0,0-8-5,-2-13 2,2-9 0,0-13 4,0-3-6,0 0 14,0-3 12,0-26 32,0-16-32,0-20-22,0-16-2,2-18-2,11-12-5,5-1-12,0 8-11,-1 20 16,-3 30 12,-7 23 1,-2 22 31,-3 9-18,8 0-14,12 14-10,12 20 6,4 14 4,-1 8 2,-12 0-2,-13 0-4,-12-1-5,0-6 6,-27-2 3,-22-8-8,-16 0 8,-8-9 3,0-8-3,16-10 0,14-11-35,17-1-62,24-9-80,2-17-314</inkml:trace>
  <inkml:trace contextRef="#ctx0" brushRef="#br0" timeOffset="232303.4876">20233 12685 860,'0'0'79,"0"0"-40,0 0 41,189-5-60,-108-7-19,-4 5 1,-13 3-2,-18 4-16,-15 0-53,-15 0-41,-9 0-1,-7 0-55,0 2-132</inkml:trace>
  <inkml:trace contextRef="#ctx0" brushRef="#br0" timeOffset="232504.3742">20607 12421 628,'0'0'245,"0"0"-222,0 0 24,0 0 5,0 0 59,-17 158-24,13-100-24,-2-2-41,2-2-16,4 0-6,0 0-6,0 3-75,4-10-119,13-16-191</inkml:trace>
  <inkml:trace contextRef="#ctx0" brushRef="#br0" timeOffset="233060.0649">21118 12363 901,'0'0'104,"0"0"12,0 0-20,0 0-87,0 0-9,0 0-31,2 67 31,-17-12 17,1 1 9,6-4-17,5-6-3,3-5-4,0-9 1,12-13 3,12-4 0,3-12-2,6-3 1,9-3-3,3-31-2,1-19-6,6-13-3,-3-14-2,-5-1-9,-10 7-6,-16 12 17,-14 13 0,-4 18 4,-8 11 2,-23 11-8,-14 9-1,-2 0-1,-4 14 9,9 15 4,8 1-1,14 3 1,12-4 0,8 0 0,0-4 1,33 1 4,2-4 3,6 2 5,0 0 3,-2 1-1,-4-1-8,-9 0 1,-5 0-8,-12 0-2,-9 2-2,0 4-3,-9 1 5,-15 3 2,-5-2 0,1-3-25,4-5-93,7-7-128,7-14-163</inkml:trace>
  <inkml:trace contextRef="#ctx0" brushRef="#br0" timeOffset="233389.3382">21887 12092 779,'0'0'111,"0"0"30,0 0-43,0 0-58,0 0-40,0 0-19,27 16 2,-27 34 17,-3 8 25,-16-1 20,-7 4 5,5-5-19,4-5-15,9-7-6,6-8-5,2-9-2,0-6-3,22-9-19,12-9-20,1-3 3,6 0-28,-1-18-36,-9-3-45,-14-3-20,-11 4-54,-6-1-192</inkml:trace>
  <inkml:trace contextRef="#ctx0" brushRef="#br0" timeOffset="233525.2533">21861 12376 685,'0'0'172,"0"0"-58,0 0-76,0 0-38,0 0-70,162-71-73,-112 62-164</inkml:trace>
  <inkml:trace contextRef="#ctx0" brushRef="#br0" timeOffset="235361.9456">22367 11879 461,'0'0'63,"0"0"-10,0 0 39,0 0-22,0 0-8,0 0 7,20-81-21,0 81-14,9 0-8,11 35-7,6 25 11,1 18 21,-11 12-13,-16 4-16,-20-2-8,-2 0-9,-47-5-5,-27 3 0,-14 3-25,-6-7-114,13-18-142</inkml:trace>
  <inkml:trace contextRef="#ctx0" brushRef="#br0" timeOffset="236365.1772">20061 13957 70,'0'0'520,"0"0"-465,0 0-13,0 0-42,0 0 16,0 0 18,-6 156 27,-1-84-13,5-4-20,2-2-4,0-2-11,0-8-7,-4-1-4,-4-20-1,4-9-1,-2-11 1,3-10 0,1-5 1,-4 0 17,1-23 43,-2-27-6,4-16-47,3-15-9,0-13-2,17-6-11,5 0-14,4 7-14,1 21 20,0 20 17,0 18 4,-2 17 5,2 14 3,4 3 1,6 15-9,1 26-1,3 11-1,-10 7-1,-12-1 3,-14-7-9,-5-4-18,-36-6 3,-27-10 21,-11-4 3,-9-13 9,10-11 2,10-3-3,15-10 11,14-24-7,13-4-12,19-1-55,2 4-45,27 9-115,15 8-257</inkml:trace>
  <inkml:trace contextRef="#ctx0" brushRef="#br0" timeOffset="236585.0416">20679 14064 796,'0'0'87,"0"0"-40,163-31 2,-94 24-14,-11 7-35,-14 0-21,-20 3-103,-14 18-128,-10 12-262</inkml:trace>
  <inkml:trace contextRef="#ctx0" brushRef="#br0" timeOffset="236750.9385">20681 14413 629,'0'0'276,"0"0"-207,0 0 87,0 0-69,0 0-75,148-36-12,-57 14-8,-5 4-67,-14 6-61,-14 3-80,-18 2-97</inkml:trace>
  <inkml:trace contextRef="#ctx0" brushRef="#br0" timeOffset="237565.6483">21999 13675 646,'0'0'54,"0"0"-21,0 0 27,0 0-39,0 0-9,0 0-1,-83 153 33,59-85-14,1 0-16,1-3-3,-1-10-2,5-6-3,3-14-4,4-10-2,7-13 13,2-5-9,-3-7 1,5 0 22,0 0 24,0-27 32,0-17-31,7-24-52,22-15-3,11-12-22,5-12-8,-1 1-7,-6 16 15,-11 23 19,-11 27 6,-8 24 13,-3 12 9,-1 4 5,5 23-27,4 23 0,4 21 0,-2 7 19,-2-2 0,0-3-7,0-5-7,1-5 0,-1-8-2,1 2-3,-5-12-56,-5 2-68,-4-7-57,0-6-37,-25-11-115</inkml:trace>
  <inkml:trace contextRef="#ctx0" brushRef="#br0" timeOffset="237747.5354">21874 13979 53,'0'0'839,"0"0"-723,0 0-9,0 0-37,0 0-67,122-105-3,-43 91-13,5 5-33,-2 9-75,-3 0-93,-12 0-111</inkml:trace>
  <inkml:trace contextRef="#ctx0" brushRef="#br0" timeOffset="237920.4281">22603 13883 658,'0'0'310,"0"0"-269,0 0 24,170-43-49,-103 31-16,-3 9-10,-13 3-85,-11 0-78,-9 0-95</inkml:trace>
  <inkml:trace contextRef="#ctx0" brushRef="#br0" timeOffset="238123.3055">22856 13668 745,'0'0'259,"0"0"-258,0 0 49,0 0 1,0 0 24,-54 140-31,44-88-31,10 4-12,0-1-1,2-1-95,23-8-131,4-14-103</inkml:trace>
  <inkml:trace contextRef="#ctx0" brushRef="#br0" timeOffset="238736.134">23160 13537 893,'0'0'13,"0"0"17,9 106 0,-2-45 43,4 2-24,0 0-24,-4-5-11,-3-2-12,-2-8 2,-2-7-4,0-12 0,0-11-14,0-7-14,-4-9 5,0-2 13,-1-6 10,-2-26 25,3-17-14,4-16-10,0-16-1,7-12-23,19-1 8,10 8-8,4 16 5,-2 22 18,2 16 1,-2 13 11,0 16 1,-3 3 16,-6 0-13,-4 26-13,-10 14-6,-6 13 2,-9 5-1,0 1 2,-13-2 0,-18-7-2,-7-6 2,-2-12 1,5-10-1,8-12 2,11-8-2,7-2 0,7 0 3,2-14 18,0-6-3,2 0-18,21 2-1,8 10 0,9 8-5,2 0 6,3 17 4,-8 15 5,-12 2 1,-10 1-10,-13 0 1,-2 3 1,-2-2-2,-35-4 0,-24-6 0,-16-8-2,-14-13-42,-4-5-115,20-20-125</inkml:trace>
  <inkml:trace contextRef="#ctx0" brushRef="#br0" timeOffset="239883.0284">20378 14915 621,'0'0'43,"0"0"-40,0 0 31,0 0 3,0 0 20,-70 140 3,55-76 4,5-1-4,4-1-27,4-8-12,2-8-7,0-7-10,12-13 5,13-9-8,8-11 6,7-6 4,6-10 9,1-26-17,1-16-3,-4-16-4,-7-12-7,-8-5-5,-10-3-21,-15 12-12,-4 16 18,0 17 18,-29 20-4,-7 10-5,-9 13-10,-3 0 24,1 18 6,9 9 2,9 0 2,11 2 2,11 1 2,7 0-1,2-1-1,32 3 11,15-5 24,11 1-8,7-2 8,-7 2-14,-8 2-11,-17 1-13,-14 0-1,-13 6-5,-8-1 4,0 2-4,-15-1 5,-9-4 4,1-5-4,3-4-59,7-5-78,6-16-98,7-3-358</inkml:trace>
  <inkml:trace contextRef="#ctx0" brushRef="#br0" timeOffset="240176.74">21196 15025 765,'0'0'156,"0"0"-60,0 0 8,0 0-69,128-63-28,-73 56-7,-1 5-1,-6 2-21,-5 0-50,-5 9-51,-11 14-43,-19 5-64,-8 8-281</inkml:trace>
  <inkml:trace contextRef="#ctx0" brushRef="#br0" timeOffset="240364.6249">21408 15294 881,'0'0'157,"0"0"-68,0 0-10,0 0-79,147-49 0,-82 40-8,-12 1-25,-15 1-19,-11 7-37,-12 0-47,-8 0-34,-5 0-227</inkml:trace>
  <inkml:trace contextRef="#ctx0" brushRef="#br0" timeOffset="242313.4102">22207 15133 433,'0'0'62,"0"0"-22,0 0 39,0 0-7,0 0-19,0 0-9,0 44 7,0-44-19,0 0 11,0 0-6,0 0 23,0 0-14,0 0-8,0 0-7,0 0-4,0-12-2,-1-12-14,-8-10-5,2-12-1,0-7-2,7-18-3,0-11-2,0-11 0,17-5-11,7 12-3,-1 20 16,-3 18-3,1 23-2,-3 13 1,0 10-5,6 2-4,4 11-3,-4 21 2,-4 17 7,-12 9 2,-8-5-5,0 1-2,-4-10 7,-15-9-1,-2-8 1,4-13-7,5-5 12,4-5-1,0-4 1,4 0 7,4-17 2,0-11-6,0-3-3,27 0-11,6 14 10,3 2 0,0 11-3,-2 4 4,-3 0 0,-4 19 1,-10 4-1,-5 2 0,-12 2-3,0 2 3,-25 1 9,-16-9 2,-7-2 2,0-9-4,6-8-2,6-2 3,8 0-5,5-12 8,5 2-13,12 6-24,4-1-24,2 5-50,0 0-108,0 11-129,2 4 1</inkml:trace>
  <inkml:trace contextRef="#ctx0" brushRef="#br0" timeOffset="242601.5155">22955 14355 333,'0'0'344,"0"0"-339,0 0 2,-20 107 133,-7-33-32,-6 10 1,-2 0-53,10-4-20,12-7-23,13-12-13,6-8 0,26-9-44,11-8-78,4-12-42,-2-12-34,-4-10-105</inkml:trace>
  <inkml:trace contextRef="#ctx0" brushRef="#br0" timeOffset="243011.5144">23294 14580 643,'0'0'190,"0"0"-149,0 0 0,0 0-31,-18 111 82,-2-50-16,2-2-35,2-9-26,5-2-9,3-7-3,3-16 0,3-7-2,2-8 1,0-5 1,0-5 1,0 0 9,0 0 10,0-23 5,0-17-1,0-22-25,7-19-2,8-9-2,-4-4-18,5 14 6,-5 18-8,-2 32 7,-3 14 11,-1 13 3,-3 3-1,8 0-15,-2 27-17,7 13 34,1 6 1,-3 10 10,-1-2 4,-3-4-2,-3-1-4,1-8-7,1 2-2,2-6-21,-2 2-82,4-11-154,-7-8-138</inkml:trace>
  <inkml:trace contextRef="#ctx0" brushRef="#br0" timeOffset="243184.4043">23181 14933 786,'0'0'138,"0"0"-43,0 0-56,0 0-39,160-82-19,-89 68-78,-8 6-80,-13 8-173</inkml:trace>
  <inkml:trace contextRef="#ctx0" brushRef="#br0" timeOffset="243401.2789">23617 14829 388,'0'0'511,"0"0"-471,0 0 71,0 0-86,0 0-25,0 0-10,154-89-26,-103 75-65,-2 2-32,-9 1-66,-9-1-312</inkml:trace>
  <inkml:trace contextRef="#ctx0" brushRef="#br0" timeOffset="244009.5964">23983 14439 655,'0'0'1,"0"0"104,-25 127 23,21-73-53,4 0-26,0-6-15,0-4-24,0-8-3,0-4-5,0-9 2,0-10-4,0-6-1,0-5-1,0-2 2,0 0 15,0-10 5,0-29 1,0-16-12,2-22-9,11-11 0,2-5-10,4 12-12,-3 19 15,1 20 4,1 11 3,5 11-5,-2 6 1,5 5 2,4 9-3,-5 0 4,-3 21 0,-8 16-5,-8 6-2,-6 11 2,-13 4 5,-25 5-3,-5-5 4,3-5-1,5-7-14,7-15-7,8-13-17,10-9 8,6-9 14,1 0 17,3-9 10,0-13-6,11 2-4,12 4 0,4 8-4,4 6 4,0 2 5,-2 0 15,0 12 16,-12 7-10,-5-2-17,-10 5-6,-2 2-3,0 0 3,-24 2-3,-12-3 3,-7-4-1,-3-7-2,-1-10-75,5-2-58,8-3-90</inkml:trace>
  <inkml:trace contextRef="#ctx0" brushRef="#br0" timeOffset="244273.4417">24315 14241 214,'0'0'557,"0"0"-512,0 0 35,123-24-23,-88 36-40,-2 22-12,-8 14 7,-10 15 11,-10 2-1,-5 16 8,-7 0 5,-26 4-14,-14-5-13,-8-12-2,-5-5-6,-1-10-52,10-15-160,8-18-170</inkml:trace>
  <inkml:trace contextRef="#ctx0" brushRef="#br0" timeOffset="246115.08">19716 13700 379,'0'0'86,"0"0"16,0 0-53,0 0-14,0 0-16,0 0-15,0-13-4,-2 13 3,-5 0 0,-6 0 1,-10 0 2,-5 11 12,-11 0-2,-3 6 17,3-5-7,2 4-14,7-4 5,14-2-5,7-7 2,6 0-1,3-3 1,0 0 11,5 0 18,26-8 14,20-16-28,21-8 2,24-9 2,22-3-7,17-4-8,17-3-6,16-4-4,5 3-7,3 2 0,-15 7-1,-21 7 0,-19 4 1,-18 6 2,-5 0-2,-2-2 1,13 1-1,6-2-1,13-3 1,5 2-1,10-4 2,1 0-2,4 2 9,-5 1-2,-19 10 1,-12 2-4,-18 1-3,-12 4 0,-6 0-1,0-2 4,1 2-4,6-2 0,6-2 1,11-2-2,6 4 2,-2 0-3,-15 4 2,-16 4-1,-19 5 2,-9-2-2,-3 3-1,5 0 0,4-1 2,-1 0 0,-2 1 0,-9-2 0,-4-2 0,1 1 3,-5-4-2,0-1 1,-4 3-2,-7 0 2,-3 2-1,0 2-2,-4 1 0,0-1 1,-4 3-2,-2 0 1,-1 0-2,-1 0 3,6 0 0,-2 0 1,-1 0-1,0 0 0,-4 0 0,-4 0 0,1 0-2,2 0-5,2 5 3,3 7-3,6 8 5,-3 9 0,5 9 2,1 8 1,4 17 5,4 13 2,-1 13-3,0 3 14,-6 2-5,-7-5-4,-1 3 2,-6-4-3,0 0 4,1-3-6,1-4 1,4-6-6,-2 1 5,3-2 2,-1 1-5,-2-7 2,1 2 0,-5-4-2,-2-2 3,-2-2-1,2 0 1,1 1-1,2 1 2,1-3-8,-3-3 2,1-9 0,-2-5 2,-2-8-4,0-12 0,0-3 0,0-3-32,-17-11-37,-24 0-40,-15-7-44,-13 0-132</inkml:trace>
  <inkml:trace contextRef="#ctx0" brushRef="#br0" timeOffset="247220.0055">19366 13818 288,'0'0'93,"0"0"-8,0 0-24,0 0-3,0 0-33,0 0 3,29 7 4,-18 8-10,-1 9 11,5 8 5,-4 11 2,0 10 17,0 10-6,-2 11-13,4 9-6,5 2 5,1 6-12,0 9 2,3 4 0,-1 2-3,-2-2-5,0-5-2,1-5-1,-3-6-6,4-1-1,1-3-3,2-6 4,-2-6-3,5-3 6,2-8-8,2-2 2,1-5 4,-3-6 2,-5-8-7,-4-12-6,-4-7 2,-5-3 0,-5-9-1,-3-4 2,-1 0-1,1-1-2,-1 0-2,2 4-17,0 3 4,2-4-1,4 3-29,1 0-22,4 2-64,4-8-44,-1-4-70,-3 0-298</inkml:trace>
  <inkml:trace contextRef="#ctx0" brushRef="#br0" timeOffset="247772.9739">20190 15851 565,'0'0'120,"0"0"-86,0 0 60,0 0-32,0 0-48,118-18 6,-52 14 6,5 0-14,14-5 0,13 4-2,16-13-1,21 0 4,12-4-1,12-4-7,4-1 6,-9 7 8,-19 5 0,-19 4-6,-16 4-5,-11-3-7,3-2 5,4-2 5,5-1-2,3 3 7,6-2-4,8 1 1,6-4-6,8-1 3,-1-2 5,-1 0 3,-3 0-9,-5-1 12,-8 2 0,-14-1-8,-19 6-9,-21 4-1,-11-2-1,0 3 1,5-4-3,6 3 1,4 1-1,5-8 1,2 3-2,1-1 2,-3-1-2,-4 0 3,-7 1 1,-9 1-3,-7-4 0,-4 4 0,-7-2-6,0 5-25,-6-1-40,-9 1-75,-10-6-162</inkml:trace>
  <inkml:trace contextRef="#ctx0" brushRef="#br0" timeOffset="258499.2276">16570 13646 151,'0'0'37,"0"0"16,0 0 39,0 0-72,0 0-13,0 0 4,0 0 20,2-17 16,-2 14-3,0 3 17,0-2-35,0 2-20,0-2-3,-4 2-2,-7 0-1,1 0-8,0 0-4,1 0 7,3 0 2,2 0 6,-4 0-3,2 0 0,4 0 2,-3 0 4,1 0 2,4 0 10,0 0 0,-2 0-6,2 0 4,0 0 3,0 0-1,0 0-4,0 0 5,0 0-8,0 0 1,0 0 0,0 0 9,0 0-8,0 0-3,0 0 2,0 0-7,0 0-5,0 0-6,0 0-13,0 0-38,0 0-10,0 7-22,0-5-35,6-2-145</inkml:trace>
  <inkml:trace contextRef="#ctx0" brushRef="#br0" timeOffset="289774.7686">21824 11965 74,'0'0'105,"0"0"-53,0 0 22,0 0-19,0 0-28,0 0-11,0 0-4,0 0-6,0 0-5,0 6-1,0-1-53,0 4-105,0-1-50</inkml:trace>
  <inkml:trace contextRef="#ctx0" brushRef="#br0" timeOffset="290185.6357">21840 12136 1,'0'0'53,"0"0"-23,0 0 12,0 0-9,0 0-18,0 0-9,0 0-2,0-3 4,0 3 8,0-4 24,0 3-7,0 1-13,0 0-20,7-2-6,-1 2-102</inkml:trace>
  <inkml:trace contextRef="#ctx0" brushRef="#br0" timeOffset="290785.8979">21876 12605 81,'0'0'63,"0"0"-46,0 0 10,0 0-22,0 0-5,0 0-1,0 5-5,2 0-36,7-3-11,0-2 10</inkml:trace>
  <inkml:trace contextRef="#ctx0" brushRef="#br0" timeOffset="290979.7785">21876 12605 334,'136'12'83,"-136"-12"-83,0 0-3,0 0-3,0 0-119,13 0-152</inkml:trace>
  <inkml:trace contextRef="#ctx0" brushRef="#br0" timeOffset="292076.2261">21990 12552 59,'0'0'77,"0"0"-77,0 0-20,0 0-14</inkml:trace>
  <inkml:trace contextRef="#ctx0" brushRef="#br0" timeOffset="402370.2042">1205 10752 469,'0'0'67,"0"0"-40,0 0 0,0 0-4,0 0-14,0 0-9,0 0 1,-2 0 3,2 0 7,0 0 18,0 0 10,0 0-1,0 0-9,0 0-10,0 6-19,-2 6-5,-9 8 5,-5 6 0,-9 4 1,-2 2-1,-4 0 7,-7-2-6,-4-2 7,-5-3-2,5-7-4,2-8 5,1-10 17,4 0 19,-2-13-7,-3-16-9,5-4-5,6-3-1,10 0 33,13 2-10,6 4-34,0 2 4,0 4-7,19 1-7,13-2-7,10 4-2,2 6-1,-4 7-7,-1 4 4,-8 4 4,0 2-1,0 23-5,-2 16 6,-2 5 2,-10 14-1,-7 4 4,-10 7 4,0-1 1,-23-8-1,-8-6 0,-10-8 0,2-8 5,-7-3-1,5-10 20,7-5-10,7-8-4,12-6-3,6-8 0,-2 0 16,-3 0 15,-1-5-9,-8-12-21,6 5 0,-1 2-4,1 3-4,3 0-2,3 3-13,6 3-24,5 1-45,0-3-77,0-1-105,24-8-299</inkml:trace>
  <inkml:trace contextRef="#ctx0" brushRef="#br0" timeOffset="403067.9869">1421 11057 535,'0'0'82,"0"0"-30,0 0-11,0 0-14,0 0-25,0 0-2,12-2-7,-9 18 7,0 3 1,-3 4 0,0 0 2,0 2 0,0-4 1,-3 2-2,-2-2 2,-7-4 8,3-5 6,3-2 4,1-6-10,0-4-9,3 0 10,2 0 7,0 0 12,0 0 12,0-20 1,0-15-44,0-14-1,3-3-4,17 3 2,-4 10 2,1 8 0,-1 13 3,-1 9-3,1 6 0,5 3-3,4 4-10,4 21 6,0 9 7,-4 3 2,-2-2 3,-6 1 4,-1-3-1,-5-4-1,-5-5-4,4-5 0,-6-4-3,1-5-1,-5 0-41,0-4-84,0-6-87,-5 0-351</inkml:trace>
  <inkml:trace contextRef="#ctx0" brushRef="#br0" timeOffset="404500.0016">2889 10930 23,'0'0'184,"0"0"-158,0 0 22,0 0 11,0 0-2,0 0-12,0 0-15,0 0-13,0 0-1,0 0-6,0 0-3,0 0 5,0 0-2,0 0 0,0 0 1,0 0 4,0 0-3,0 0-3,0 0-9,0 0 0,0 0 0,0 0-5,0 0 1,0 5 2,0 3 2,0-3 4,0 0-2,0-3 2,0 0-4,0-2 0,0 0 0,0 0 0,0 0 1,0 0 2,0-2-1,0-7 0,0 6-1,0 0 29,0 3 4,0 0-7,0 0-21,0 0-5,0 0-1,0 0-3,0 0 2,0 0 1,0 0 3,0 4-2,0-2 4,0 0-5,0-2 3,0 0 1,0 0 4,0 0 2,0 0 18,0 0 11,0-9-24,0-5-15,2 3 2,-2 6-1,0-2 4,0 5 4,-2 2-1,-17 0-8,-8 0 1,-6 17-1,-6 9 6,5 7 8,3 6 4,6 1 1,7-5 3,11-3-11,7-1-7,5-7 0,30-4 3,15-6 9,8-8-4,0-4-4,-10-2-8,-7 0-9,-8-8-62,-10-14-95,-8-4-202</inkml:trace>
  <inkml:trace contextRef="#ctx0" brushRef="#br0" timeOffset="404885.7431">3136 10909 542,'0'0'64,"0"0"-54,0 0-8,0 0-2,0 0-19,0 0-3,15 5 19,-3 11 3,3 4 9,-1 6 21,3 1 1,1 0 4,-5 2-19,-1-3-3,-8 2-3,-4-5-2,0-4-5,0-6 0,0-4 2,-13-6 3,6-3 28,-6 0 54,-1-25-12,5-8-41,7-4-25,2-4 6,4 3-15,25 3-3,13 7-24,1 7-49,-3 11-51,-9 10-80,-10 0-172</inkml:trace>
  <inkml:trace contextRef="#ctx0" brushRef="#br0" timeOffset="405123.6362">3541 10882 562,'0'0'124,"0"0"-26,0 0-30,0 0-41,0 0-27,0 0-2,14 36 2,-5-8 33,1 2-5,0 0-8,3-4-14,-2-1-2,1-1-4,1-2-22,-3 0-69,0-8-94,-10-10-136</inkml:trace>
  <inkml:trace contextRef="#ctx0" brushRef="#br0" timeOffset="405282.5413">3548 10631 881,'0'0'72,"0"0"-44,0 0-28,0 0-31,0 0-182,0 0-277</inkml:trace>
  <inkml:trace contextRef="#ctx0" brushRef="#br0" timeOffset="405514.426">3548 10631 687,'149'-53'77,"-149"50"1,0 3-11,0 0-47,4 0-20,6 22-20,-1 10 20,-1 11 28,-2 3 7,4 0-2,3 4-12,3 0-18,9 3-3,-1 1-12,-2-4-104,1-7-108,-12-14-224</inkml:trace>
  <inkml:trace contextRef="#ctx0" brushRef="#br0" timeOffset="405845.265">3769 10946 670,'0'0'109,"0"0"-78,0 0-22,0 0-9,152-102-13,-110 94-15,-13 4-6,-9 4-11,-9 0 18,-9 0 26,2 0 1,-2-2 14,-2 2 24,3-2 4,-3 2-1,0 0-13,0 0-6,0 0-4,0 0-6,0 0 1,0 0 4,2 11-2,7 6 27,-2 7 6,1 2-14,2 4-19,-1 2-12,1 3-3,2 5-13,-1-2-115,0-9-86,-2-12-199</inkml:trace>
  <inkml:trace contextRef="#ctx0" brushRef="#br0" timeOffset="406019.1576">4096 10648 778,'0'0'102,"0"0"-102,0 0-3,0 0-46,0 0-187,0 0-345</inkml:trace>
  <inkml:trace contextRef="#ctx0" brushRef="#br0" timeOffset="407005.8055">4668 10724 521,'0'0'67,"0"0"-54,0 0-1,0 0-2,0 0-10,0 0 0,-16-47 1,4 47 2,-5 0 12,-8 0 16,-8 12 20,-1 11 13,1 7-6,2 2-12,10-1-9,7 4-12,9-4-13,5-2-4,5-3-1,28-4 2,10-2 3,14-7 0,1-8 3,0-5-10,-8 0 2,-7-3-4,-8-16-3,-5-2 1,-6-5-1,-2-3-5,-4-3-6,1 2-5,-7 0 6,-3 4-7,-7 5 4,-2 7 12,0 5 1,0 5 0,0 2 0,-6 2-2,-15 0-1,-7 12 3,-8 16 0,0 5 18,5-2 3,12-1 0,7-6-17,8-5 3,4-6-6,0-5-2,7-4-3,17-4-5,7 0 3,4-20 4,6-11-24,1-8 7,-2 0 3,1 10-4,-12 9 15,-5 11 5,-10 9 11,1 0-7,0 5-4,1 11 11,0 0 0,-3-2-7,3-4-1,-5-8 3,5-2 5,5-2 13,1-26-5,6-10-2,-3-8-9,-3-10 10,0-8 20,-6-10-19,-5 2-8,-5 9-9,-6 10-2,0 18 0,-10 12-3,-16 8-4,-5 5-6,-4 1-9,-1 6-5,7 1 7,9 0 18,7 2 1,9-3 2,1 3 2,3 0 4,0 0 11,0 0-13,0 3-5,13 27 0,8 16 8,-4 8 32,-1 8-10,-3 4-8,-1 2-11,1 0-11,5-1-18,-1-9-133,2-13-196</inkml:trace>
  <inkml:trace contextRef="#ctx0" brushRef="#br0" timeOffset="408189.988">1454 12182 296,'0'0'210,"0"0"-171,0 0 12,0 0-3,0 0-5,-142-42-19,99 48-16,-5 24 13,-6 10 7,3 4 9,9 1-15,11-2-6,10-8-12,15-8 3,6-5-6,0-6 3,4-4-2,23-1 5,4-11 6,7 0 9,-3 0 22,-2-18 2,-3-13 14,-1-6-35,0-16-7,-6-7-5,-2-4-10,-12-1 3,-7 5 2,-2 8-8,0 12-3,0 14 1,-6 8 2,1 10-1,4 4-4,1 2 3,0 2-6,0 0 2,-3 0 4,3 0 2,0 0 0,0-3 1,-2 3 5,0 0 1,-3 0-1,0 0 2,2 0-6,0 0-2,1 0-4,0 0 4,0 0-6,-1 0-2,1 3 4,-4 17-2,5 6 6,1 5 1,0 5 5,0 1 7,5 2 3,10 5-6,3-1-3,2 4-5,2 2-2,3 4-51,-5-1-67,-3-4-30,-2-7-71,-11-14-129</inkml:trace>
  <inkml:trace contextRef="#ctx0" brushRef="#br0" timeOffset="408633.8891">1657 12230 110,'0'0'355,"0"0"-329,0 0 14,0 0 10,0 0-21,0 0-7,0 0 25,40-99-11,-40 96-15,0 3 8,0 0-15,-6 0-8,-17 0 0,-6 19 1,-4 11 15,-5 9 8,6 1 4,8 0-13,8-4-8,15-8-9,1-3-4,0-10-1,25-5-7,3-8 1,8-2-9,2-12 3,-5-22-2,-6-6 1,-4-2 8,-11 8 6,-3 12 3,-3 10 35,-4 10 22,-2 2-41,2 0-19,2 2-6,7 17-7,7 8 13,4 1 0,4 0-70,4-7-121,-3-9-234</inkml:trace>
  <inkml:trace contextRef="#ctx0" brushRef="#br0" timeOffset="409548.6596">1901 11925 512,'0'0'273,"0"0"-230,0 0-23,0 0-17,0 0 2,0 0 27,82 116-17,-64-72-5,-1-1-6,-10-3-2,-2-8 1,-5-6-3,0-8-1,0-6-2,0-6 3,0-6 1,0 0 1,-12-2 17,0-26-1,2-8-18,8-6-45,2 3 30,7 7 15,10 10 5,6 8 2,-1 6 11,-2 6-8,5 2-9,0 0 1,-1 18 2,-2 9-2,-4 6-1,-6 3 3,-2 0 0,-7-1-1,-1-10-2,-2-5-1,0-7 1,0-7-2,0-4 1,0-2 0,0 0 17,0-9 16,0-26-15,0-8-18,0 0-18,9 4 11,2 16 7,-2 10 11,-3 10 19,-1 3-12,4 0-18,4 7-2,5 10 2,2 2 7,3-1-2,-2 1-2,2-7 1,-4-4 0,3-6 0,-5-2 5,1 0 1,1-20 12,2-14 3,4-12-8,-1-11-1,-4-1-11,-2 2-5,-9 8-3,-7 11-7,-2 12-3,0 7 3,-2 3-8,-11 5-2,-3 0-1,0 5-5,-2-1 3,3 2 3,3-3 3,4 6 14,3-2 1,3 2 2,2 1 3,0 0 4,0 0 10,0 0-10,0 0-5,0 0-2,0 1-6,0 24-9,0 7 15,0 10 10,5 9 17,7 0 0,2 9 10,-1 0-13,3-3-8,-4-2-10,3-1-6,-2-3 1,-2-3-1,1-5-6,-4-4-35,-1-3-42,-3-5-28,-4-8-53,0-13-45,0-10-137</inkml:trace>
  <inkml:trace contextRef="#ctx0" brushRef="#br0" timeOffset="409779.5335">2576 12010 213,'0'0'405,"0"0"-299,0 0-4,0 0-49,0 0-42,124-66-2,-87 86 8,-8 7-17,-12 5 0,-5 2 2,-12 1 0,0 1 0,-34-1 4,-17 0 19,-5-7-5,5-12-13,4-11-7,9-5-33,14-21-49,10-19-166</inkml:trace>
  <inkml:trace contextRef="#ctx0" brushRef="#br0" timeOffset="410029.7393">2850 11911 659,'0'0'53,"0"0"-28,0 0 7,0 0 42,0 0-19,0 0-23,58 77-10,-52-54-15,0 7 1,0 0-8,-4 0-9,0 0-77,-2-6-105,0-9-144</inkml:trace>
  <inkml:trace contextRef="#ctx0" brushRef="#br0" timeOffset="410203.6315">2989 11676 702,'0'0'209,"0"0"-203,0 0-6,0 0-99,0 0-296</inkml:trace>
  <inkml:trace contextRef="#ctx0" brushRef="#br0" timeOffset="411146.7563">3126 11831 516,'0'0'181,"0"0"-81,0 0-24,0 0-36,0 0-37,0 0-1,72-19-2,-55 41 2,-1 4 0,-4 3 5,-2 0-5,-2 3 0,-6-6 0,-2-6 0,0-6-2,0-9 0,0-1-2,0-1 2,0-3 0,0-3 11,-2-23 2,-1-10-13,3-6-19,0 4 3,0 10 10,9 12 6,5 9 6,1 7 1,3 0-2,4 0-4,-2 14 4,3 6 7,-2-5-5,4 3 0,2-6-3,2-6 5,0-6-3,2 0 4,2-6 2,1-18-2,-1-6-4,4-9 1,-4-5 1,-2-3-8,-6-3-3,-10 1 0,-13 13-4,-2 8-6,-2 10 0,-23 12 7,-8 6-4,-3 0-3,-3 21 5,5 8 2,0 2 4,10 8 2,4-3 1,4-1-1,7-9 0,3-4 0,6-6 0,0-7 0,0-5 1,0-1 0,10-3 4,11 0 8,1-11 2,3-10 0,-1-8-4,-2 2-7,-1 4-4,-8 9 0,-2 10 0,-2 4-5,6 0-8,1 13 4,9 15 6,-3 8 3,0 8 3,3 8 4,-5 4 9,2 8-10,-2 4-2,3 0-2,-6 7 2,1-1-4,-5-2 0,-5-8-13,-4-8 10,-4-12-13,0-5 10,0-6 6,-4-4-1,-10-3 1,-7-10 1,0-4-1,-6-6-1,-9-6 1,-2 0 7,-2-10 19,4-26 18,4-21 27,15-19-33,15-18-12,2-11-22,35 5 4,21 2-6,18 12-2,0 8-7,-4 14-45,-9 15-79,-14 19-103,-12 18-369</inkml:trace>
  <inkml:trace contextRef="#ctx0" brushRef="#br0" timeOffset="414476.6414">4847 11368 466,'0'0'93,"0"0"-23,0 0 11,0 0 7,0 0-21,0 0-20,0-63-7,0 63-8,0 0-6,0 5-26,7 22-13,7 15 13,1 11 40,3 7-7,5 3-18,-2-3-6,6 1-7,1 2-2,0-4-50,-6-2-108,-9-11-128,-10-17-292</inkml:trace>
  <inkml:trace contextRef="#ctx0" brushRef="#br0" timeOffset="415240.6958">4859 11673 693,'0'0'69,"0"0"-18,0 0-38,0 0-13,123-121-4,-63 95-5,-7 6-8,-18 4 0,-12 0-18,-12 2 0,-4-4 21,-7-1 8,0 0 4,0 1-3,-11 0 2,-3 4 3,-2-1 0,5 6 1,-2-2 6,7 3-2,3 4-3,-1 4 18,4 0 21,0 0-7,0 0 8,0 0-9,0 0-15,0 8-12,0 19-5,0 7 30,7 8 11,8 4-12,-4-2-8,3 0-16,-1-4 2,-2-8-6,-2-4-2,-2-8 0,-3-8-2,-2-7-7,0-4-5,-2-1-4,0 0 18,6-8 3,4-26 14,11-13-17,4 1-32,5 8 32,1 13 5,-2 18 2,0 7 0,0 0-7,0 25 4,0 1 15,-3 0-3,2-2-11,-1-4 0,-2-5-1,1-10 1,-2-5-1,-2 0 1,5-12 4,2-18-3,0-14-3,-5-11 0,-6-3-3,-6 4 0,-10 9-2,-2 13 4,0 13-4,0 7-2,0 8 1,-12 3-2,-5 1 2,-1 0-4,1 0 2,3 0 5,7 5 5,5 7 5,2 8-6,0 6 6,19 5 3,20-2 6,7-5-4,2-8-8,-2-5-7,-10-1-45,-8-3-96,-7-4-138</inkml:trace>
  <inkml:trace contextRef="#ctx0" brushRef="#br0" timeOffset="416650.674">1582 13851 516,'0'0'69,"0"0"-62,0 0 14,0 0 22,0 0-9,0 0-7,-14-72-5,14 67-9,0 3 10,0 0 15,0 2 6,0-3 1,0 2-2,0 1-9,0-7-10,0 6-21,0-3 3,0 2-2,0 2 6,0 0 3,0 0-7,0 0-5,0 0 3,0 0 0,0 0 0,0 0-4,0 0 0,0 0 0,0 0-2,0 0-2,0 0 0,0 0 0,0 0 2,0 0 2,0 0 0,0 0 4,0 0 1,0 0 0,0 0-5,0 0-2,0 0-4,0 0-5,0 0-7,0 0-4,0 0 12,0 0 8,0 0 2,0 0 0,0 0 4,0 0 1,0 0 7,0-2 13,0-4 5,-2-5-13,-2-1-15,2 0 5,-3-3 4,3-4-2,0-2 1,-1 3-6,1 1 7,0 5 15,2 9-8,0-1-6,-3 4-3,3 0-6,0 0-3,0 4-4,0 30-14,10 14 18,7 16 4,2 6 14,0-4-2,-1-4-11,5-6-2,-2-5 0,2-5-3,-1-5-3,-6-6-30,-3-9-32,-6-10-56,-5-9 7,-2-7-24,0-3 27,-17-33 75,-12-20-208</inkml:trace>
  <inkml:trace contextRef="#ctx0" brushRef="#br0" timeOffset="416919.5716">1508 13673 401,'0'0'128,"0"0"-75,0 0 49,-38-119-22,36 102-11,2 7-40,0 3-2,0 0-19,0 2-8,23 5-5,10 0 2,5 0 3,4 9 1,1 20-1,-3 5 1,-1 3-1,-5 1 1,-14 1 0,-13-1-1,-7 2 1,-20 2 8,-23 2 21,-7-6-7,5-12-18,3-14-5,8-12-29,10 0-46,7-12-120,17-6-320</inkml:trace>
  <inkml:trace contextRef="#ctx0" brushRef="#br0" timeOffset="417814.4827">2090 13880 603,'0'0'55,"0"0"-54,0 0-1,0 0 5,0 0 1,0 0 1,45-75 31,-43 68-1,0-3-11,0 1 4,0 0-8,1-2-7,-3 2 2,0-1-10,0 0 10,2 1 3,-2-3-7,0 7-7,0 1 7,0 0 13,0 4-13,0 0-8,0 0-5,-7 0-1,-11 0 0,-11 16-2,-2 16 3,2 3 4,3 2 1,12-2 2,10-12-5,4-1-1,0-6 1,13-6 5,2-3-6,4-7 0,-2 0 4,-2 0-3,-1-3-1,-3-11 2,-3-6-3,-4-8-15,-1-11-14,5 2-21,-4 7-8,-2 12 54,0 10 4,-2 8 12,0 0-5,10 0-7,3 6 1,3 12-1,5 2 37,6 4-11,2-4-8,5 0 3,0-9-10,-8-6 1,-6-5-4,-1 0-6,-13-5 1,0-16 3,-6-9 1,0-8-1,0-8-6,0 0-4,-2 2-1,-2 7-15,4 17 20,0 6 3,0 10 6,0 2-5,0 2-4,6 0-8,17 0 3,4 0 5,2 15 0,-2 4-1,-4 7-1,2 3-1,-7 1 2,-6-7 1,-2-2 1,-7-7-1,-3-7-3,0-7 1,0 0 2,0 0 26,0-1 47,-13-22 6,-1-11-57,5-10-9,9-4-11,0 2-2,9 5-12,15 2-40,3 7-74,0 6-74,-3 4-82</inkml:trace>
  <inkml:trace contextRef="#ctx0" brushRef="#br0" timeOffset="418039.598">2710 13118 593,'0'0'157,"0"0"-91,0 0-30,0 0-36,0 0 9,0 0 20,46 111 44,-25-68-5,1 1-25,0 3-21,3-3-6,-1-1-14,1-4-2,-6-1-36,-1 1-75,-3-4-28,-10-9-52,-5-10-122</inkml:trace>
  <inkml:trace contextRef="#ctx0" brushRef="#br0" timeOffset="418359.7581">2835 13578 366,'0'0'292,"0"0"-208,0 0-38,0 0-38,85-125-8,-43 99-1,-5 3-1,-8 8-3,-8 3-5,-8 4 9,-4 2 1,-2 1 3,-3 4 0,0-1 0,-1 0 5,0 0 0,-3 2 0,0-2 13,0 2 12,0 0 23,0 0-1,3 0-27,2 0-28,7 16 0,7 6 4,-1 2 46,2 0-38,1-2-7,-2 2-4,-1 0-1,-5 0-70,-3-2-111,-7-12-91</inkml:trace>
  <inkml:trace contextRef="#ctx0" brushRef="#br0" timeOffset="418522.6576">3142 13029 528,'0'0'456,"0"0"-439,0 0-17,0 0-14,0 0-136,0 0-139</inkml:trace>
  <inkml:trace contextRef="#ctx0" brushRef="#br0" timeOffset="419726.7603">3514 13305 299,'0'0'288,"0"0"-225,0 0-11,0 0-38,0 0-14,0 0-1,-4 0-3,4 0 3,0 0 1,0 0 6,0 0 11,-2 0 12,2 0 11,0 0-2,0 0-10,0 0-12,0 0-1,0 0-1,0-3 4,-2 1-3,2-1-14,-3 3 11,3 0-1,0 0-11,-2 0-1,0 0-7,2 1 4,-5 10 4,5-4 1,0 0 1,0-4-1,0-3 0,0 0-1,0 0 1,0 0 2,0 0 3,0-1 7,-1-17 9,-5-6-22,-2-5-5,-3 4-13,-3 6-2,-1 9 14,1 6 1,1 4 1,-6 0-3,3 14 5,-5 15 2,1 8 9,5 8 4,6-1 8,6-2 21,3-6-21,0-6-13,18-4-2,13-5 9,7-7-3,5-7-1,1-7-2,-1 0 3,-1-10-4,-7-13-1,3-12 5,1-8-6,-2-16-2,1-12 0,-8-12-4,-10-4-10,-16 3-5,-4 9 11,-16 13-20,-10 12-22,-1 19 30,0 4 5,-2 13-10,2 4 11,-2 3-10,2 2 0,5 1 9,7 4 8,6 0 1,4 0 2,5 0 2,0 4 0,0 15 4,0 2 10,0 7 8,12 6 12,7 8-11,6 7-2,2 2 3,2-2-2,4-1-17,-4-7-5,4-12 1,3-7 1,-4-10-2,6-8 3,-3-4-1,-2 0 0,-1-11 1,-3-16-2,-3-11-3,-5-6 1,-4-7-1,-3-4-10,-1 4-1,-4 7-5,-5 10 13,-4 10 3,0 10 1,0 7-1,0 2 0,-13 5-2,-5 0-3,-6 0-1,4 5-2,-3 9 4,6 1 2,5 6 2,6 1 2,6 0 2,0 0 7,8-4 5,23 0 12,12-8-4,4-4-7,4-6 0,-5 0-15,-8 0-2,-8-11-44,-8-2-39,-4-1-62,-5-3-63,-4 2-274</inkml:trace>
  <inkml:trace contextRef="#ctx0" brushRef="#br0" timeOffset="420476.4807">5250 12290 439,'0'0'181,"0"0"-152,0 0 17,0 0-3,0 0-4,0 0-12,-9-23-2,8 18 12,-1-3-9,-3 1-2,1 4 13,2 3 4,2 0 7,0 0-11,0 0-17,0 8-22,0 20-13,11 12 13,7 11 46,-3-1-7,3-3-4,2-2-17,0-6-9,2-2-5,5-7-4,-5-7-7,-2-4-53,-1-7-74,-17-8-94,-2-4-78,-10 0-185</inkml:trace>
  <inkml:trace contextRef="#ctx0" brushRef="#br0" timeOffset="420649.3736">5144 12610 824,'0'0'95,"0"0"-46,0 0-42,100-104 9,-46 73-16,2 0-5,-9 9-46,4 9-62,-9 4-85,-6 9-177</inkml:trace>
  <inkml:trace contextRef="#ctx0" brushRef="#br0" timeOffset="421981.5848">5610 12610 692,'0'0'108,"0"0"-42,0 0-36,0 0-15,124-109-13,-95 72-2,-10 3-1,-13-1-9,-6-2-8,0 5 9,-13 4 0,-12 10 6,-4 8 1,-4 10 1,2 0 1,-2 10 1,1 15 7,8 10 9,5 5 26,9 4-9,10 0 0,0-4 3,23-5-14,17-9-4,11-8-9,1-9 1,0-9-3,0 0 0,-11-15-6,-5-14-2,-9-5-15,-5-9-3,-7-10 2,-5-3-30,-6-2-18,-1 8-9,-3 10 29,0 9 15,4 12 20,0 6 5,0 8 3,1 1 2,-2 4 0,-3 0 20,0 0-4,0 0-5,0 9 1,0 13 20,4 2 0,3 7-10,4-1 0,2 1 12,8-2-6,-2-3-1,2-3-19,3-6-2,-4-3 0,-3-6-6,-3-2 5,-4-4-2,-6-2 4,0 0 1,1-6 3,-3-20-8,2-14-4,-2-10-11,0-14-15,0-6-18,4 8-1,-2 13 23,3 21 22,-3 18 46,0 10-5,10 0-41,9 28-4,5 9 4,6 4 22,-3 0 0,-4-7-5,-1-6-5,-2-8-3,-5-8-7,-4-6 8,-1-6 9,1 0 4,8-6 5,8-22-2,0-11-16,-2-7-8,-7-3 3,-4-12-5,-6-3-7,-2 2-14,-3 10-5,-3 13 12,-4 16 12,0 8 2,0 6-4,-6 3 0,-17 6-2,-1 0 3,-7 0-13,-3 15 6,0 20 4,5 7 2,6 3 4,7 4 4,14-7-1,2-8 2,0-3-1,16-12 4,5-5-5,8-8 7,0-6-3,2 0 6,3-18-2,-5-14-1,-2-12-2,-9-5-3,-3-12-2,-9 1-3,-6 6-3,0 9-1,0 20 3,-15 2-4,-7 13-1,-3 0-3,-1 4 2,-1 2-1,3 0-3,3 4 7,8-1 2,3 1 0,6-3 2,2 1 3,2-2-2,-3-1 6,3-2-1,0-1 2,-1-2-4,-1-4 3,-3 2 0,3-1-6,-2 8 7,2-1-2,2 3-6,-2-2 3,2-2-2,0 4 7,0 3 0,0 0 4,0 0-1,0 0-11,0 15-7,2 14 7,17 8 5,2 2 19,1 6-2,0-3-11,0 0-6,1 2-5,-1 4-7,2 6-55,1 7-68,2-9-112,0-8-125</inkml:trace>
  <inkml:trace contextRef="#ctx0" brushRef="#br0" timeOffset="422379.5137">6945 11596 687,'0'0'161,"0"0"-83,0 0-10,0 0-9,0 0-52,0 0-7,-11-48 0,11 48-3,-6 0-2,-8 7 0,-13 20 5,-4 13 6,-5 6 15,7 3-8,12-3-2,12-11-11,5-2 0,11-9 0,26-7-1,11-8-11,1-7 2,-2-2 7,-3 2 3,-11 2 0,-8 0 0,-7 1 4,-11 1 9,-7-3-1,0 5-4,0 7-5,-7 6-1,-17 4 5,-5 2-7,-1-7-75,9-14-162,9-6-316</inkml:trace>
  <inkml:trace contextRef="#ctx0" brushRef="#br0" timeOffset="422778.2837">7424 11107 410,'0'0'338,"0"0"-168,0 0-45,0 0-42,0 0-36,0 0-22,0-31-25,11 54 4,7 11-4,5 6 49,4 2-8,0 0-17,-1 2-18,0 5-6,1 2-15,-8 8-75,-9-2-75,-8-10-116,-2-7-150</inkml:trace>
  <inkml:trace contextRef="#ctx0" brushRef="#br0" timeOffset="423213.4366">7459 11448 795,'0'0'131,"0"0"-61,0 0-59,151-137-11,-83 105-6,-10 6-2,-11 4-11,-9 8 12,-13 2 4,-10 4 0,-8 4 3,-7 0 2,0 2 2,0 0 1,0 2-5,3-3-1,-3 3-8,0 0-11,0 0 7,0 0 13,0 0 1,0 0 15,0 11-14,-5 17 0,-4 11 25,3 5 15,6-1-23,0-2-11,8-6-2,19-7-1,4-8-2,3-15 3,4-5 2,-3-14 4,-1-25 9,-5-8 24,-12-8 6,-7 1-7,-10 10-17,0 8-7,-22 14-20,-15 14 0,-18 8-44,-10 8-72,3 20-140,10 5-299</inkml:trace>
  <inkml:trace contextRef="#ctx0" brushRef="#br0" timeOffset="424779.7777">1190 15175 494,'0'0'32,"0"0"55,0 0-19,0 0-12,0 0-12,0 0-19,-87-48-2,79 45-2,2-2 25,4 5-15,-1-4 3,3 2 2,0 1 8,0-2-23,0 1-8,9 2-13,16 0-5,10 2-6,6 22 5,0 6 1,-2 7 2,-5 3 0,-10-1 1,-2 2 0,-6-4-2,-7-11-18,-7-3-11,-2-7 8,0-6 8,0-6 15,-13-4 2,-7 0 11,-7-21 4,0-20-9,-2-17-6,12-6-19,4 6 14,13 5 5,0 13 2,8 5-1,12 16-1,5 1 0,3 14 0,6 4-6,6 0-1,3 24 2,-1 10 3,-5 2 2,-8 4 0,-8-8 0,-8-2 2,-8-7-1,-3-5-1,-2-8 1,0-6 1,0-1 6,0-3 4,0 0 14,0 0 12,-6-21-13,-2-19-25,4-15-19,4-1-14,0 6 15,2 8 18,14 12 6,-3 7-4,-2 11 5,-1 7 34,0 5-15,0 0-26,11 5 0,2 16 6,2 11 9,2-4 1,-2 7-6,0-4-1,2 1-4,-2 2-5,-1-7-15,-2 1-67,1-10-55,-5-9-113,-3-9-316</inkml:trace>
  <inkml:trace contextRef="#ctx0" brushRef="#br0" timeOffset="425567.8116">1996 14877 699,'0'0'87,"0"0"33,0 0-42,0 0-52,0 0-26,0 0-6,0 0-3,0 50 9,10-20 44,7 1-25,8-4-7,6-8-8,11-4 6,1-13-7,2-2-3,-3-4-8,-7-23-16,-1-8-6,-12-13-15,-14-2 26,-8 2 15,0 7 4,-15 15 0,-11 15 13,-6 11-13,-1 0-7,1 9 5,3 4 2,8-6 0,2 1 1,11-4 8,4-4 12,4 5 6,0-5-8,0 0-9,0 0-5,0 0-2,0 0-3,0 0 0,0 0-2,10 0-9,8-10-1,4-4-3,5-7 5,-2-2-10,-3 1 6,-4-4 5,-7 7 9,-2 1 9,-3 2 3,-1 4-4,0 2 5,1 1-9,1-2-4,-3 2-2,1 2 1,-5 2 1,0 5 13,0-5 22,0 5 7,0 0-6,0 0-16,4 0-20,11 5-2,11 7 2,8 11 0,5-7 19,-2 3 1,2-6-11,-3 1-5,-6-7-2,2-6 0,-7-1 2,-4 0-1,0-6 1,-5-16 5,-1-10 2,-4-8 0,-4-11 10,-7-2 9,0-1-9,0 6-5,-4 11 4,-6 9 7,6 12-25,2 7-2,2 9-7,0 0-57,0 3-87,6 29-156,17 4 13,0 9-188</inkml:trace>
  <inkml:trace contextRef="#ctx0" brushRef="#br0" timeOffset="425911.6331">2957 14594 589,'0'0'186,"0"0"-136,0 0-6,0 0-32,94-100-5,-65 60 2,-4-5 6,-8-2 13,-6 1 48,-8 0 4,-3 5-19,0 12-36,-5 2-19,-8 15-6,0 10-2,-6 2-7,-5 0-3,-3 20-1,-1 10 8,1 8 5,11 2 6,7-2 14,9 1 5,0-12 5,23-5-17,19-5 9,18-11 2,11-6-2,7 0-12,-7-23-10,-8-2-4,-16-6-31,-13-1-23,-4-2-64,-10 1-161,-8 0-400</inkml:trace>
  <inkml:trace contextRef="#ctx0" brushRef="#br0" timeOffset="428268.5621">4123 13473 371,'0'0'278,"0"0"-249,0 0 47,0 0-26,0 0-11,0 0-20,0 0 9,0-69 8,0 69 5,0 0-2,0 0-12,9 7-27,4 21 8,8 14 15,6 11 63,2 6-55,2 2-15,3-3-6,5-4-5,2-4-5,5-6-24,-4-6-94,-9-7-93,-10-14-112</inkml:trace>
  <inkml:trace contextRef="#ctx0" brushRef="#br0" timeOffset="428717.3896">4152 13844 563,'0'0'348,"0"0"-301,0 0 12,0 0-59,127-104-1,-33 55-5,1 4 6,-15 3-6,-20 9-7,-19 8 1,-11 2 2,-13 3 10,-4 5 0,-8 6 8,-5 3 7,0 6-6,0 0-9,0 0 0,0 0-6,0 10-10,-10 18 8,-5 12 8,1 6 1,12-2 0,2-5 4,0-7 0,16-9 1,13-6-1,5-10 6,3-7-2,-3 0 7,-5-19 9,-2-17 4,-9-6 4,-7-5 11,-10 5-1,-1 6 5,0 12-16,-14 7-9,-13 4-23,-2 6-7,-5 7-32,-2 0-51,8 13-90,3 6-85,9 0-261</inkml:trace>
  <inkml:trace contextRef="#ctx0" brushRef="#br0" timeOffset="429919.2644">2226 15923 473,'0'0'129,"0"0"-128,0 0 4,0 0 17,0 0-1,0 0 6,127-84-11,-71 35-7,-6-3-4,-11 9 4,-19 2 20,-17 6 1,-3 3-2,-3 7 4,-19 3-2,2 8-28,-6 8-1,0 6-1,-1 0 0,-2 2 0,-2 19 6,-2 6 7,4 1 24,5 7 10,10 1-1,10-5-12,4 4-13,0-9-1,24-3 2,8-3 1,7-8-8,7-9-4,4-3-1,10 0 1,3-17-3,-1-6-8,-4 2-28,0-6-66,-2 1-100,-5 0-123</inkml:trace>
  <inkml:trace contextRef="#ctx0" brushRef="#br0" timeOffset="430495.9729">3278 15350 727,'0'0'138,"0"0"-134,0 0 25,0 0-21,0 0-8,0 0 0,-65-52-8,48 45 1,-6 7 7,-8 0 1,-4 0 13,-8 7 2,-6 15 7,0 15 1,3 6-6,5-2 26,17 0-27,10-7-13,14-12-4,0-3-1,7-10 0,20 0 1,6-9 9,6 0-1,-2 0-4,-6-13 5,-2-4-6,-7-4-3,1-4-1,-3-6-15,-3-1-28,-1 0-24,-7 6 36,-5 8 28,-2 2 3,-2 6 2,0 6 1,0 4 9,0 0 0,4 0-11,2 0-5,7 12-11,3 9 16,3 11 12,-1 2 15,-1-1 4,-4 5 5,0-4-15,-2-6-1,0-2-2,-2-3-7,-4-6 3,-1-4 2,3 0-6,1-4-5,4 1-2,6-4 0,6 1-3,7-2-21,5-5-40,-1 0-75,-3 0-53,-14-5-210</inkml:trace>
  <inkml:trace contextRef="#ctx0" brushRef="#br0" timeOffset="431396.6556">3336 15213 130,'0'0'519,"0"0"-503,0 0 25,0 0 3,0 0-36,0 0-8,2 27 14,16-4 44,3 5 4,0 1-5,2-7-26,0-4-10,7-4-6,-1-5-7,-4-9-6,-3 0 4,-4 0-6,2-5-2,-2-25-6,-2-13-20,-10-8 1,-6-3-25,0-1-10,-11 11-23,-5 14 57,3 10 28,4 12 6,4 2 1,3 6 5,2 0-6,0 12-6,0 17 0,0 0 14,12 1 20,5-4-17,4-3 8,2-9-5,7-2-9,2-6 5,1-6 5,0 0-2,1-6-9,-7-11 1,-3-3 0,-9-4-2,-6-3-3,-9-10-6,0 4-11,0 4-11,-4 7 8,-7 4 6,2 4 0,4 5-4,1 0-3,-1 6 2,1-2 10,-1 5 3,4 0 3,1 0 6,0 0 10,0 0-8,0 0-11,0 0 0,4 8-3,18 6 3,2-5 5,7 0 3,-1-9 9,8 0-6,-3 0 3,-10 0-1,-3-3 0,-13-3-1,-2 1 0,-2-4-4,-2-8-3,2-5-5,-5-9-8,0 4-16,0 1-16,-9 3 30,-2 9 7,2 5 3,2 0 0,1 5 3,0 3 1,5-2-1,-1 3-3,2 0 0,0 0 0,0 0-1,0 0 1,0 0 0,0 0 0,0 0 8,0 0-4,-2 0-4,0 0-4,-3 4-43,-4 13-109,2 1-144</inkml:trace>
  <inkml:trace contextRef="#ctx0" brushRef="#br0" timeOffset="431637.507">3566 14618 608,'0'0'178,"0"0"-121,0 0 81,0 0-91,0 0-47,0 0 0,-16-18-18,16 18-45,18 0-67,7 0-97</inkml:trace>
  <inkml:trace contextRef="#ctx0" brushRef="#br0" timeOffset="432258.3426">3960 14397 551,'0'0'227,"0"0"-217,0 0 61,0 0-50,0 0-21,0 0-16,13 35 16,3-1 37,2 4 20,0 1 6,3 0-10,3-3-18,2-2-18,10 0-7,4-2 2,4-1-4,4-10-6,-5-3 0,-6-4-1,-8-5 3,-9-5-3,-5-4 0,-4 0 2,2 0 2,1-20 0,1-17 3,2-9-8,-5-12-3,-6 2 2,-6 1-23,0 12 18,0 9 4,-10 12 2,6 10 6,0 5-1,1 5-4,3 2-1,0 0-2,0 0-5,0 0 2,0 0-2,0 0 2,0 0 3,0 0 2,0 9 1,0 5-1,0-2 0,0 1 5,13-2-1,6 1-4,5 0 10,3-2-5,2-4 7,-8-2-1,-2-4-4,-4 3-2,-5-3-5,-2 0-1,0 0-31,-3 0-49,1-9-83,-6-16-122</inkml:trace>
  <inkml:trace contextRef="#ctx0" brushRef="#br0" timeOffset="432446.2277">4335 14223 352,'0'0'547,"0"0"-511,0 0 64,0 0-100,0 0-31,0 0-92,9-23-157,17 23-279</inkml:trace>
  <inkml:trace contextRef="#ctx0" brushRef="#br0" timeOffset="432918.4758">4618 14021 783,'0'0'43,"0"0"97,0 0-61,0 0-65,0 0-14,0 0 0,49 50 7,-18-6 29,2 2 1,-2-2-16,3-2-11,-5-5 0,-5-5-7,-4-9-2,-8-5 1,-3-8-1,-7-3-1,-2-7 0,0 0 4,0 0 7,0-9 6,0-19 1,0-12-18,0-14-20,0 0-5,5 7-1,10 13 26,-1 13 1,-1 5 0,1 7 9,3 8 2,8 1-12,6 10-3,2 20-1,-2 6 2,-6 4 3,-14 0-2,-9 1 1,-2-8-3,-15-3 3,-14-6 5,-5-7-4,-1-14 5,-4-3 0,2-1 6,3-24-12,5 2-17,12-9-31,10 1-70,7 4-98,2 4-102</inkml:trace>
  <inkml:trace contextRef="#ctx0" brushRef="#br0" timeOffset="433292.2811">5164 13948 519,'0'0'83,"0"0"-76,0 0 43,0 0-31,123-7 5,-87 33 10,-8-1-10,-1 4-4,-7-2-6,-4 0-2,-7-6-9,-5-9-2,-4 0 3,0-7-2,0-5 10,0 0 20,0 0 35,-13 0 24,0-22-35,3-10-32,6-9-20,4-5-4,0 3-11,20 6-4,6 7-2,1 7-7,2 2 9,-11 9 9,-5 6-1,-8 6-32,-2 0-66,-1 0-66,0 6-13,3 6-139</inkml:trace>
  <inkml:trace contextRef="#ctx0" brushRef="#br0" timeOffset="434059.5813">5648 13682 677,'0'0'77,"0"0"23,0 0-58,0 0-36,0 0-5,0 0 4,28 53 22,-7-26 23,-3 1 22,-3-2-30,-2-5-22,1 2-12,-3-3-5,3 0-3,-1-4-4,1 2-44,-4-6-123,-6-8-87,-4-4-293</inkml:trace>
  <inkml:trace contextRef="#ctx0" brushRef="#br0" timeOffset="434246.4673">5534 13462 775,'0'0'95,"0"0"-12,0 0-66,0 0-17,0 0-79,0 0-139,67 7-153</inkml:trace>
  <inkml:trace contextRef="#ctx0" brushRef="#br0" timeOffset="434702.3905">5891 13529 641,'0'0'130,"0"0"6,0 0-29,0 0-75,0 0-22,0 0-9,18 26 30,-10 2 26,6 3-16,1-4-10,1 0-4,6-9-12,0-3-12,3-2 1,2-6 3,-7-2-7,-5-5-2,-1 0-1,-3 0 0,2-21 0,-1-7 1,-4-8-8,-3-9-6,-5-4-11,0 1-10,0 4-1,-9 12 3,-3 13 12,6 10 22,1 9-3,-1 0 2,-2 20 1,1 15 1,0 3 25,7 1 7,0 0 1,0-5-9,11-5-16,11-4-3,7-9-1,2-6-4,5-8-9,0-2-51,2 0-56,-3-14-95,-4-14-96</inkml:trace>
  <inkml:trace contextRef="#ctx0" brushRef="#br0" timeOffset="435356.124">6363 13265 660,'0'0'133,"0"0"11,0 0-88,0 0-53,0 0-2,0 0 12,94 58 8,-65-28-10,-4 1 0,-3 3-3,-5-5-1,-3 0-6,-7-6 2,-3-2-3,-3-7-6,-1-2 4,0-7-1,0-5 3,0 0 5,0 0 2,0-5 25,0-19 7,-1-15-31,-1-11-8,2 0-8,0 0 1,2 10 3,16 12-7,0 7 10,-3 11 1,3 8 7,0 2-1,0 0-4,4 17 0,3 6-1,-3 5 10,1 1-8,-6-1 0,-3-6-2,-3-4-1,-8-6 0,0-6 0,-3-3 0,0-3 1,0 0 2,0 0 6,0 0 1,0-5 6,0-17 4,0-18-12,0-16-8,0-10-20,14 1 12,6 15 6,0 11 2,-3 22 4,1 11 6,1 6-1,2 0-9,7 18 0,7 10 3,-6 2 9,-3 1-1,-5-4-2,-3-3-4,-3-5-4,-4-6-1,-1-1 0,-4 0-19,-2-2-64,-1-2-115,-3-4-129</inkml:trace>
  <inkml:trace contextRef="#ctx0" brushRef="#br0" timeOffset="438506.0749">1676 16954 675,'0'0'93,"0"0"-92,0 0 3,0 0 12,0 0-11,0 0-3,-34-18-2,34 18 1,0 0 13,0 0 28,0 0-13,0 0-22,9 5-7,14 18 0,10 12 14,5 4-1,-3 2-1,-4-1-10,-4-3 3,-11-2-5,-5-3 1,-7-6-1,-4-12 0,0-2 0,0-10-1,0-2 2,-6 0 15,-12 0 16,-7-28-8,-1-12-24,1-8-12,5 2 3,7 1 9,9 9 0,1 6 0,3 2-1,0 6 1,11 4-4,12 6-3,3 12 1,8 0-6,6 0 8,4 26 3,-1 4 1,-8 2 1,-3 1-1,-10-4 0,-7-5 0,-3-3 0,-5-12 0,-7 0 0,0-8 0,0-1 3,0 0 4,0 0 16,-12 0 5,-8 0-14,-4-1-4,1-21-5,4-4-5,-2-5-13,15-1 13,6-4-11,0 0 8,10-3 2,17 2-2,6 1 3,-1 5 7,-9 14 5,-8 7 0,-6 5 14,-4 5-2,-1 0-13,8 0-8,7 15 2,3 11 13,2 2 0,5 2-12,3 7-6,4-6 0,4 3-48,-5-6-133,-4-10-144</inkml:trace>
  <inkml:trace contextRef="#ctx0" brushRef="#br0" timeOffset="439119.8384">2428 16605 25,'0'0'858,"0"0"-858,0 0-2,0 0 1,0 0 2,0 0 8,4 109 6,6-79-4,7-2-2,6-6 3,4-8-2,4-6-3,3-8 6,-8 0-1,-3 0-4,-10-12 2,-6-8-10,-7-11-12,0-8-16,0-5-16,-16-2 15,-4 1-37,3 15 39,-6 12 27,-4 14 4,-6 4 3,-5 2-7,5 18-1,4 2-2,13-10 2,11-2 1,5-5-3,0-5-4,5 0 3,22 0 4,12 0 12,13-11 11,4 3-3,8 4 4,-2 0-11,-2 4 2,-7 0-13,-11 4-2,-7 14 0,-8 4-3,-7 0 0,-9-3-4,-7-5 6,-4-11-5,0 1 6,0-4 9,0 0 40,-4-4 28,-7-24-12,1-19-31,6-20-26,4-17-8,0-2 0,16 13 2,3 15 3,-2 19-5,6 16-32,3 11-96,8 12-53,-1 0-70,0 23-278</inkml:trace>
  <inkml:trace contextRef="#ctx0" brushRef="#br0" timeOffset="439471.7448">3296 16401 552,'0'0'250,"0"0"-218,0 0 53,0 0-73,56-113-6,-39 69 5,-1 4 8,-8 4 17,-1 1 15,-4 4-2,-3-1-19,0 6-11,-7 8-16,-10 5-3,-4 12-5,-1 1-5,-7 1-1,-2 22 1,-2 7 9,11 6 1,6 0 5,11 3 5,5-4 2,0-3-3,33 0 1,17-10 1,15-9 4,6-13 0,0 0-15,-11-23 0,-13-7-31,-10-5-78,-12-6-116,-9-8-252</inkml:trace>
  <inkml:trace contextRef="#ctx0" brushRef="#br0" timeOffset="439998.6308">4046 15709 450,'0'0'165,"0"0"-157,0 0 46,0 0 2,151-14-39,-113 31-7,1 8 1,-6 5 3,-8 0-10,-4-2 0,-10-2-2,-9-3-1,-2-10 1,0-5 9,0-4 24,0-4 19,-2 0 43,-9 0 35,-5-24-56,-4-12-44,2-13-16,5-6-6,9 3-9,4 7 5,0 10-6,0 11-8,15 2-14,5 8-51,9 9-111,0 1-104,-3 4-239</inkml:trace>
  <inkml:trace contextRef="#ctx0" brushRef="#br0" timeOffset="440881.7447">4841 15601 459,'0'0'325,"0"0"-304,0 0 40,0 0-22,91-121-25,-82 99 7,-7 5 11,-2-6-9,0 0-3,-2 6-20,-17-1 0,-6 2-6,-3 9 1,0 7 3,-5 0 2,-3 20 5,-5 11 12,6 11 24,4 8 0,10-4-9,10-2-17,9-7-11,2-7 1,2-8-4,19-12-1,4-2 5,0-8 0,4 0-2,-4 0-3,-4-4-8,-4-6-9,-4-6-20,5-8-29,-2-6-30,0-6 12,-6 1 32,0 7 42,-4 14 10,-4 7 48,1 7 10,-1 0-21,5 0-25,8 0-11,5 0 20,6 3 23,2-3-15,1 0-7,2 0-3,3 0 11,-6-18 6,-5-4 0,-3-10 3,-9-9-17,2-10-20,-4-14-2,-1-7 0,-8-6 0,0-4-11,0 6-18,-4 9-5,-11 16 10,-3 13 13,1 12-11,-1 9 0,-5 11 9,-5 6 1,1 0-1,-2 0 6,4 0 3,202 286 171,-129-215-146,-2 3-2,2 1-4,-1-3-14,-2-6 6,6-8-7,-9-6-1,-2-10-3,-13-7-21,-7-13-33,-13-6-71,-7-8-113,0-8-106</inkml:trace>
  <inkml:trace contextRef="#ctx0" brushRef="#br0" timeOffset="441167.5699">5194 15037 768,'0'0'46,"0"0"32,0 0-72,0 0-6,0 0-5,0 0 2,129-49-5,-105 49 6,-6 20 1,-5-3 1,-2 5 1,-6-3 2,-5 8 4,0 4 0,0-4 3,-13 4-4,-7-13-3,-3 0-3,-9-10-16,-3-4-14,-7-1-51,3-3-49,8 0-141</inkml:trace>
  <inkml:trace contextRef="#ctx0" brushRef="#br0" timeOffset="441513.3849">5520 14904 552,'0'0'63,"0"0"19,0 0-31,0 0-42,0 0 9,0 0-1,14-12 9,-14 12 9,0 0-6,5 0-15,3 0-8,6 17 11,1 1 47,4 5-18,-2-6-22,1 4-18,-3-1-6,1-1-44,-9 1-108,-3-1-107</inkml:trace>
  <inkml:trace contextRef="#ctx0" brushRef="#br0" timeOffset="441709.265">5470 14529 771,'0'0'174,"0"0"-174,0 0-7,0 0-125,0 0-176</inkml:trace>
  <inkml:trace contextRef="#ctx0" brushRef="#br0" timeOffset="444704.0498">5962 14708 204,'0'0'166,"0"0"-145,0 0 38,0 0 29,0 0-44,0 0-3,13-107-20,-13 90-16,0-1 3,0 6 16,0 4 6,0 2-14,-4 2 2,-5 2-18,-3 2-1,-5 0-1,-7 0 2,-3 9 0,-2 10 0,-1 1 0,7 8 0,-2 2 4,7 10 5,4 6-3,11-2 2,3-7 0,2-1-2,24-10 3,8-7 15,2-10 11,-3-5-4,-4-4 6,-7 0 3,-4-2-10,-2-20-5,-1-9-13,-2-15-6,-6-12-6,-5-8-1,-2-6-6,0 2-9,-14 0 2,-9 7 2,-4 12-1,0 10 6,4 11-5,8 9 8,1 10 4,7 7 0,2 2 0,0 2-9,0 0-9,-4 0 9,3 0 8,-1 0 0,3 0 1,-1 0-3,3 0-2,-3 8 1,-3 4 0,3 2 3,1-5 0,-1-2 0,-2-1 1,5 1 0,-2-4 0,4 6 0,0-6-3,0 10-3,0 5-2,16 6 8,8-1 3,7 5 1,2 1 16,6-1 5,1 2-16,5-1 0,3 0 9,4-7-11,-6-10-3,-5-6 2,-8-6 0,-2 0 18,-2-26 8,-2-10-12,0-10-9,-5-10-2,-4-11-1,-10-5-1,-8-6-7,0 3-7,-13 10-8,-11 14-6,1 15-3,1 13 5,4 6-10,0 8 4,3 0 6,-1 6-4,-1-2 4,2 5-6,3 0-6,5 0 27,2 0 4,3 0 0,0 0 0,0 0-2,-3 0-3,0 0 0,4 14 5,-1 4-1,2 13-2,0 7 3,2 4 30,17 4 11,8-3-12,6-2 5,6-5-13,3-2-9,3-8-4,-5-2 2,-3-2-10,-5 4-28,-5-6-77,-3-4-82,-1-7-169</inkml:trace>
  <inkml:trace contextRef="#ctx0" brushRef="#br0" timeOffset="445339.3063">6536 14034 560,'0'0'110,"0"0"-95,0 0 55,0 0-48,0 0-22,0 0-4,17 37 4,5-5 41,3-4-12,1 0-17,4-8 5,-3-6 0,-4-7-5,0-7-1,-3 0 4,0 0 4,-2-27-7,-5-5-8,-4-13-4,-9-6-5,0-4-9,-4 1-9,-10 10-8,0 16 31,9 10 2,-1 9 1,6 9 13,0 0-14,0 0-1,0 0-2,0 0-8,0 23-1,21 15 10,4 10 20,6 8 2,3 3-4,6-1 0,4 3-9,-4 4-2,-3-1-3,2 1-3,-1-3 1,2-8 1,-1-4-3,-4-10-3,-14-10 2,-9-14-6,-12-4-6,0-8 6,0-1 7,-14-3 3,-7 0 7,-7-9-3,-3-9 3,-3-2 6,1-3 14,-3-6 6,1-1 18,6-3-12,4-2 0,7-5-19,11-9-2,7-3-18,10-10-3,34 2-8,16 2-55,9 6-107,-4 7-133</inkml:trace>
  <inkml:trace contextRef="#ctx0" brushRef="#br0" timeOffset="445695.7451">7435 13291 586,'0'0'100,"0"0"-87,0 0 34,0 0-32,0 0 59,50 146-25,-21-98 3,0 4-30,-2 3-18,-3-1 3,0 1-7,-4 0-31,-8 1-53,-5-4-83,-7-7-52</inkml:trace>
  <inkml:trace contextRef="#ctx0" brushRef="#br0" timeOffset="446669.0844">7449 13848 707,'0'0'90,"0"0"52,0 0-51,0 0-81,69-136-10,-20 94-1,0-2-1,-6 5 2,-12 6 0,-12 2 0,-7 7-3,-8 1 3,-4 6-1,0 3-17,0 4-14,0 5-1,-2-2-7,-12 2 10,1-2 6,0 0 18,2-2 6,2 1 0,0-2 9,2 0 14,0 0 8,3-1 5,0 2-19,2 1 0,0 2-3,-3 2 11,5 4-2,-2 0 0,2 0 0,0 0 0,0 0-12,0 0-5,0 0-6,0 12-8,0 20-10,15 14 18,9 12 25,2 2-4,-2 0-5,6-6-3,-3-8-3,0-7-5,-2-13-4,-7-11 2,-5-6 3,-9-6-2,-1-3 2,1 0 6,3-13 5,2-27 1,5-13-18,3-8-4,-2 0-24,-1 13 3,-1 18 19,-3 14 6,-8 9 8,2 7 4,5 0-12,7 0-2,11 15-10,4 5 12,4 3 0,-1-4 2,-3-3 0,-8-8 4,-6-4-6,-8-4 10,2 0 0,2-6 1,5-18 1,3-10-5,-2-7-6,-6-5-1,-5-5-9,-8 5-3,0 4 1,0 7-3,-19 8-1,-2 3 2,-8 4-5,-2 11 1,2 6 11,-1 3 1,8 0 2,-1 21-1,6 11 4,1 10 9,10 3 4,3-3-1,3-6-5,3-4-5,17-8 4,-1-4 0,4-4 3,-3-8-3,0-2-1,0-4 1,1-2-1,4 0 7,10-14-4,2-10-5,5-7-3,1-4-3,-11 5 3,-11 10 0,-9 8 1,-8 7-1,-4 5-5,0 0-6,1 3-37,5 17-48,-4 1-87,2 2-96,-4-9-195</inkml:trace>
  <inkml:trace contextRef="#ctx0" brushRef="#br0" timeOffset="447133.5986">8423 13055 261,'0'0'458,"0"0"-363,0 0 22,0 0-71,0 0-31,0 0 2,98 7 1,-66 21 0,1 0 2,-7 1-4,-5 0-4,-6 0-6,-3-4-4,-8 1-1,-4-2-1,0-2 1,0-3-2,-6-7-1,-4-6-1,3-6 3,-1 0 2,-1-8 13,-3-26-3,4-14-12,3-21 0,5-7-26,0 1-4,20 10 20,9 19 10,2 16 10,2 11 17,2 14-3,0 5 6,-2 10-17,3 24 1,-5 6-1,-6 4-1,-7 4-1,-1-4-8,-8-4 1,1-5 0,-6-5-4,-2-5-23,-2 0-76,0-13-126,0-5-135</inkml:trace>
  <inkml:trace contextRef="#ctx0" brushRef="#br0" timeOffset="451655.3674">2781 17362 397,'0'0'165,"0"0"-159,0 0-4,0 0 10,0 0-7,0 0 10,9-19 32,-9 19 13,0-4-14,0 4-6,0 0 10,0 0-44,0 0 13,0 0-1,0 0-14,0 0-4,0 9-4,-5 22 4,-3 17 3,2 6 18,6 1-8,4-7-5,22-13-2,10-4 3,4-11 2,1-13 0,-2-7-4,-5 0 2,-7-12 3,-5-15 6,-10-1 3,-9-10-6,-3-12-11,0-5-4,-23-6-5,-8 3-29,-2 0 14,2 12 13,4 14 7,6 11 0,2 3-4,4 10 8,-1 4-8,-4 4-4,-4 0-2,-1 0 8,6 8 2,11 0 0,4-8-3,4 2-2,0 2 0,2-1 2,18 6 3,2-4 6,3 4-5,-3-1 4,-1-2-5,-2-2 0,0 4-8,-2-2-5,1-3-16,-1-3-2,4 0 6,-3 0-10,-1 0 23,-2-13-5,-1-1 6,0-6-15,-3 6 13,-5-4 8,1 7 5,-7 4 13,0-2 5,0 8-2,0 1-14,0 0-2,0 0-1,0 0-1,0 0 0,0 0 2,0 0 13,5 0 13,4 0 1,8 10-17,12 8 34,12 3 18,7-2-28,6-1-2,-5-6-6,-9-3-9,-11 0-8,-14-9-4,-5 5 6,-8-5-3,-2 0 15,0 0 10,2-5 4,7-21 2,1-15-18,-6-8-17,-4-9 0,0 5 5,-12 3-6,-7 10-2,0 4-2,6 19-11,6 8-14,7 9-56,0 0-99,18 9-108,20 26 14</inkml:trace>
  <inkml:trace contextRef="#ctx0" brushRef="#br0" timeOffset="452247.9956">3645 17115 375,'0'0'328,"0"0"-284,0 0 56,0 0-28,0 0-56,0 0-4,70-36-2,-36 5-4,-8-1 11,-3-4 17,-8-3 4,-11 0 10,-4 6-8,0 6-18,0 5-4,-10 10-18,-1 2 0,-3 10-6,-1 0-8,-8 0-4,-1 13 6,1 13 12,4 6 0,9-1-3,10-2 1,0-8 2,20-3 3,16-4 4,9-6 4,6-8 3,0 0-7,-11 0 0,-11-10 5,-6-9-12,-7-10-14,-6-8-20,-5-14-15,-5-9-11,0-1-8,0 8 9,0 10 59,0 17 8,0 8 38,0 6-4,0 7-8,22 0-24,12 5-8,5 0 1,9 5 8,-2 15-10,-3 6 0,-8-9 1,-9 5-2,-12-3-3,-9-6-5,-5-1-2,0-8 1,0-4 9,0 0 10,0 0 38,-16-4 9,-2-26-32,5-11-10,7-12-15,6-10-6,0 10-10,0 7-11,6 12-23,7 12-58,1 12-4,-3 10-141</inkml:trace>
  <inkml:trace contextRef="#ctx0" brushRef="#br0" timeOffset="453627.5886">5186 16154 449,'0'0'18,"0"0"-15,0 0-3,0 0 11,0 0 50,0 0-55,15-102 34,-22 94 4,-7 0 16,-6 6-29,-5 2-27,-15 0-2,-9 18-1,-2 14 9,-3 8 11,10 4 15,13 11-3,12-2 5,19-4-23,0-4-4,34-6 5,15-17-5,9-8 6,4-14-7,-3 0 9,-15-16 4,-13-12 17,-14-8 0,-9-13 1,-6-5-15,-2-14-20,0-2 3,-21-2-8,0 1-1,2 13-4,4 10 4,2 14 0,1 9 0,2 6-1,5 5-3,-2 8-2,3 4-1,-3 2 2,1 0-8,-5 0 1,1 0 8,-3 2 0,0 5 0,4 2 3,-1-3 0,4-1 1,2-2 2,2-3-1,-1 0 2,1 0 1,0 0 0,0 0-1,-6 0-3,4 0 0,0 0 1,2 0 0,2 0 2,0 0-1,0 4-2,0-4-4,0 5 2,0 0-4,8 10 3,17 4 3,8 3 39,3 7-3,2-3-2,-4-4-15,-3 2-12,-4 1-4,0 1-2,-2 1-1,2 1-1,5-10-50,-3-4-88,4-10-108,-4-4-81</inkml:trace>
  <inkml:trace contextRef="#ctx0" brushRef="#br0" timeOffset="454115.8338">5619 15963 501,'0'0'138,"0"0"-133,0 0 53,0 0-31,0 0-8,18-124-6,-18 101-11,0 0-2,-3 0-3,-12 11 0,-2-1 6,0 6 2,-2 7-3,-6 0 10,0 11-5,-2 17-2,4 11 12,4 10 4,8 1 20,8-2-5,3-8-20,0-9 0,19-11-2,7-8-6,6-8 2,-5-4 5,2 0 6,-7-14-5,-5-8-16,-8-12 0,-4-3-25,-3 6-16,1-2 7,-1 13 34,2 15 3,-2 0 19,-2 5 13,2 0-4,1 0-4,8 0-15,3 8 3,10 2 1,9 0-15,3-6-1,1 1-101,-3-5-115,-10 0-108</inkml:trace>
  <inkml:trace contextRef="#ctx0" brushRef="#br0" timeOffset="455089.6259">5766 15673 375,'0'0'322,"0"0"-254,0 0 79,0 0-67,0 0-41,0 0-35,34-10 1,-1 26 21,3 5-10,-3-4 0,-2 1-9,-6-4-1,-6 4-4,-7-6 0,-3 2-2,-9-3 0,0 1 0,0-3 0,0-5-3,0 0-6,0-4 1,-7 0 8,-5 0-1,-3-14-3,-3-15-3,3-8-21,3-4 7,8 2 15,4 7 5,0 10 1,4 6 23,15 6-8,7 1-8,8 8 0,8 1 1,2 0 7,-1 15-2,-5 6-12,-10 1 5,-3-4-5,-8 0 3,-5-9-3,-4-4 1,-8 4 0,2-9-1,-2 0 5,0 0 2,0 0 2,0 0 6,0-20 3,-14-13-19,-7-16-5,6-6-26,7-1 14,8 10 16,0 9 1,0 19 19,0 15 11,4 3-23,11 0-7,10 3-7,6 13 7,0 0 8,-2-5-5,-8-4 1,-8-2 2,-2-5 0,0 0 0,4-12 10,5-17-4,1-11-5,-2-8-3,-5-2-2,-7-7-2,-7 7-1,0 7-6,-2 9-10,-21 10-7,-3 4 2,-1 13-20,-2 0-17,0 7 5,-2 0 14,6 0 7,1 0 16,5 0 8,9 0 9,4 0 6,5-3 6,1 1 14,0 2 3,0-2 2,0 0-14,1 2-10,9 0-6,6 0 7,6 9 1,7 25 4,7 13 19,4 6-1,2 6-6,1 4 4,-3-9-6,0-1-1,0-6-11,-4-4 4,-1-4-2,-4-6-4,-1-3 2,-6-7-8,-4-2-3,-6-3-1,-4-4-47,-5 0-50,-3-6-89,-2-8-83,0 0-333</inkml:trace>
  <inkml:trace contextRef="#ctx0" brushRef="#br0" timeOffset="455346.6403">6515 15083 554,'0'0'73,"0"0"-11,0 0-18,0 0-25,160-66 15,-108 69-14,-5 32-12,-7 11 0,-11 7 16,-16 5-6,-13-4 8,0 0-5,-29-8 11,-5-8-15,1-6-7,4-18-10,0-14-29,3 0-76,10-26-124</inkml:trace>
  <inkml:trace contextRef="#ctx0" brushRef="#br0" timeOffset="456508.3217">6947 15191 696,'0'0'10,"0"0"23,0 0 1,151-122-23,-117 87 2,-9 9 8,-7-7-5,-9 8 23,-7-9-10,-2 9-11,0 3-7,0 6-3,-13 9-8,-8-2-3,3 6-6,-1 3 6,2 0-1,3 0 3,-3 7 1,5 13 18,-5 10-9,5 8 19,-2 2 33,7 2-13,5-2-9,2-4-17,0-8-10,27-6-4,13-9 4,16-13 2,16 0-1,9-18 0,-2-17-1,-4-1-11,-10-8-1,-10-2-1,-5-2-2,-10-6 0,-9-4 2,-5 1 0,-5 1-8,-8 10 3,1 8-14,-8 8 11,1 10 5,-5 8 0,-2 3-2,0 6-7,0-1 2,0 2-5,0-3 1,0 5-2,-2-3-5,-5 1-11,-1 0 1,2 0 16,2-1 10,0 3 2,2 0 2,0-1-2,-1 1 0,3 0 4,0 0 1,0 0 1,-2 0-2,2-4 0,0 4 1,-2 0 0,0 0 0,0 0-1,-5 0 0,0 0-5,-8 0 1,-10 0 4,-8 29 3,-10 17 5,3 9 14,9 1 3,8 0-2,17-8 1,6-9-7,0-10-7,20-8 0,13-8 3,5-13-2,2 0 8,-1-12 0,-2-15-5,-3-17-3,-5-11-6,-5-13 2,-9-10-3,-5-6-4,-8 3-10,-2 14-11,0 12 16,-4 19 5,-12 9-1,-5 15-6,0 3-3,-2 5 0,-4 4-7,1 0 5,-1 0-3,5 4 7,0 5 4,5 0 4,7-6 0,1 2 1,5-5 2,3 0 0,-1 0 10,-1 0 7,0 0-3,0 0 2,-1 0-8,1 0-11,-1 0 1,4 0-1,0 0 1,0 0 2,0 14-3,0 13 5,7 7-1,17 11 39,8-3 3,5 3 8,3-3-34,5-4-12,-3 4-3,3-4-5,-7-1-24,-7-2-60,-8 3-80,-6-2-109,-8 1-94</inkml:trace>
  <inkml:trace contextRef="#ctx0" brushRef="#br0" timeOffset="458021.563">5416 16958 513,'0'0'103,"0"0"-97,0 0 68,0 0-8,0 0-25,0 0 9,-40-75 3,37 75 2,3-5 8,0 5-15,0 0-25,0 0-23,16 5-7,18 14 7,11 11 26,3 6-9,2 0-8,-9 5-3,-7-6-6,-9 0 0,-8-3 0,-5-2 0,-6-10 0,-5-5 0,-1-4-2,0-11 1,0 0 1,0 0 11,0 0 2,-12-23-11,-12-12-2,0-10-13,1-1 1,1-2 7,1 4-5,11 8 2,5 8 6,5 2-6,5 3-7,21 2-10,6 3 9,1 8 12,2 10 0,-4 0 4,5 10 4,-5 16 5,-4 6 1,-4 4-4,-6-2 6,-3-2-10,-8-2 3,-4-10-4,-2-3 3,0-8-3,0-5 3,0-4 2,-4 0 3,-14 0 7,-4-22-3,-7-18-13,5-4-7,3-5-7,13-6 12,8 6-13,0 10 9,10 3 6,15 5-2,10 8 4,4 4 2,-1 12 7,0 2-5,-5 5 7,-6 0-5,-3 8-6,-2 6 9,-4 0-11,3 3 2,-4 0 2,1-7-3,-5 3 0,-1-12-1,-1 3 0,3-4-16,-1 0-3,5-13 8,-1-14-8,-3-9-2,-3-13-20,-7-9-21,-2 5 0,-2 2 10,0 16 52,0 23 14,0 6 38,0 6-1,0 0-43,0 6-8,0 24 0,0 12 14,10 2 39,5-4-16,1-10-8,6-7-14,0-10-4,5 1 1,2-9 2,-2-5 1,0 0 0,0-11-1,2-22 3,-2-13-8,-4-7-3,-7-1-3,-11 10 5,-5 4 8,-7 11 3,-20 8-10,-10 12-9,-6 9-2,-1 0-9,1 4-1,9 15-24,10-5-27,11-2-60,10-2-66,3-10-86,7 0-222</inkml:trace>
  <inkml:trace contextRef="#ctx0" brushRef="#br0" timeOffset="458300.4065">6586 15887 49,'0'0'730,"0"0"-680,0 0 10,0 0-28,0 0 22,0 0 51,85 142-36,-63-96-24,2-1-26,4-5-12,-4-4-2,0-2 0,-3-6-5,-1-2-43,-5 6-66,-7-2-87,-5-1-64,-3-12-327</inkml:trace>
  <inkml:trace contextRef="#ctx0" brushRef="#br0" timeOffset="458637.5244">6658 16281 163,'0'0'672,"0"0"-646,0 0 3,85-136-29,-25 97-7,-3 3-2,-8 10 0,-13 4-8,-11 12 14,-11 1 3,-8 1 11,-4 7 13,-2 1 6,0 0-11,0 0-17,0 0-2,0 0-6,2 0-2,-2 0 3,3 0 5,3 0 3,3 14 29,2 7 35,2 2-14,-1 0-8,1 0-24,3 3-12,-1-5-2,1-1-7,-3-3-10,3 1-81,-1-7-66,-4-8-67,-3-3-312</inkml:trace>
  <inkml:trace contextRef="#ctx0" brushRef="#br0" timeOffset="458845.396">6930 15721 847,'0'0'101,"0"0"-100,0 0-2,0 0-57,0 0-196,0 0-139</inkml:trace>
  <inkml:trace contextRef="#ctx0" brushRef="#br0" timeOffset="459709.3693">7409 15829 829,'0'0'81,"0"0"-41,0 0 6,0 0-44,0 0 4,-24 125 81,19-76-38,5-8-24,0-7-5,7-6-12,16-14-6,4-1 7,8-13-3,-2 0 5,-2-9-5,-4-13-6,-12-10-14,-8-4-6,-7-4-5,0-9-23,0 10-10,-11 7 4,-4 13 40,1 15 11,-7 1 3,0 3 4,-8 0 8,0 0 16,2 3 7,4 3-1,13-4 2,3-2-9,2 0-9,5 0-4,0 0-5,0 0-3,0 0-6,20 0-9,6-2 6,8-12-5,6-4 3,3-8-2,1-3-4,1-4-5,-5 1 0,-11 4 4,-8 2 5,-11 8 7,-5 5 0,-1 12 8,-2-3-4,-2 4-4,2 0-4,-2 0-9,0 0 0,6 4 6,1 10 7,5 4 14,4 0 9,4 4-7,2-1 3,1-2-5,-6-5-3,1-1-9,-7-1 0,-1 1-2,-6-3 0,-2-6 3,0 1-3,-2-3-1,0 1 0,0-3 1,2 0 0,-2 0 9,0 0 1,0 0 3,0-14 5,3-18-10,1-10-7,5-8-1,0-4-3,2 1-2,1 15 5,-2 13 0,-1 13 7,1 7 5,3 5 0,7 0-11,4 0 6,0 17 12,0-4 4,-5 5-8,-4 0-2,-1 0-5,-2-1-6,2-2-2,-2 2-3,-1 1-60,-8 3-66,-3 4-134,0 1-154</inkml:trace>
  <inkml:trace contextRef="#ctx0" brushRef="#br0" timeOffset="460212.1136">7351 15932 360,'0'0'41,"0"0"-41,0 0 0,0 0-20,0 0-19,0 0 31,-12-49 8,12 45 41,0 2 13,0 2 39,0 0 7,0 0-21,0 0-33,0 0-24,0 0-6,-4 14-15,-2 8 0,-4 10 50,6 1 2,2-3 6,2-4 5,0-4-11,16-3-26,14-2-10,10-7-3,6-10-7,-2 0-7,-9 0-48,-3 0-99,-8-15-153</inkml:trace>
  <inkml:trace contextRef="#ctx0" brushRef="#br0" timeOffset="462457.4067">276 10571 255,'0'0'5,"0"0"-2,0 0 9,0 0-5,0 0 6,0 0 28,0 0-12,-20 35-11,20-35 20,0 2 17,0 0-4,2 2-4,9-3-5,5-1 1,3 0 2,10 0-13,2 0-10,7-1-3,2-12 5,3 2 6,6-6 1,0-1-3,4 0-16,3 0-6,4 1 4,7-9-6,7 1-1,7-8 3,3-2 0,-2 1 6,5-1 13,2 3-25,1 1 6,3-1-5,-3-1 1,-5 3 6,-6 2-3,0-2 8,0 1-13,8-4 8,3-1-1,-9 0-2,-4-2 11,-3 2-9,6-4-2,12-3-3,6-3 3,-3 0-1,-5 7 12,-19 2 7,-13 9-3,-10 3-9,-1 0-5,5 0-5,6-2 0,11-3-2,6-2 0,8 4 1,6-4 1,0 4 0,7-3-1,3 1 3,-6 2-3,-6 0 4,-11 0-4,-7 2 0,-2-4 3,6-2-3,6-2 0,3 0 0,-4 4 0,-9 2 0,-9 3 0,-6 7 1,-6 1-1,6 0 0,2 3 0,2-2-1,-2 2 1,-6-1-1,-2 1 2,-6 3 0,-4 1 2,-2 0 0,-8 0 0,-3 0 6,-3 0-6,-2-1 1,1 0-1,4-1-3,-7 4 0,2-3-3,1 4-4,-5 1 4,0-2 0,-1 4 0,1 0 2,0-3-1,8 3 1,1-3-6,-4-2-4,0 4-6,-5-2-32,-10 2-43,-6-3-113,-8 2-485</inkml:trace>
  <inkml:trace contextRef="#ctx0" brushRef="#br0" timeOffset="471245.2877">14770 14488 120,'0'0'189,"0"0"-186,0 0 6,0 0 17,0 0-8,0 0 2,0 0 14,0 0 8,0-6 19,0 6 11,0 0-8,0 0-15,0 0-7,0 0-10,0 0-19,0 0-6,0 0 4,0 0 2,0 0-13,0 0-3,0 0 2,0 0 2,0 0-1,0 0 5,0 0-5,0 0 0,0 0 0,0 0 1,0 0-2,0 0 4,0 0 1,0 0 8,0 0-4,0 0 13,0 0 4,0 0 1,0 0-5,0 0 5,0 0-15,0 0-8,0 0-3,0 0-31,0-4-109,-3-3-223</inkml:trace>
  <inkml:trace contextRef="#ctx0" brushRef="#br0" timeOffset="473751.3605">14323 14319 136,'0'0'460,"0"0"-422,0 0 12,0 0 11,0 0-61,0 0-15,3 0-83,6 0-33,-5 0-49,1 0-117</inkml:trace>
  <inkml:trace contextRef="#ctx0" brushRef="#br0" timeOffset="474128.1762">14323 14319 188</inkml:trace>
  <inkml:trace contextRef="#ctx0" brushRef="#br0" timeOffset="474685.7604">14323 14319 188,'21'55'149,"-21"-55"-140,0 0 48,0 0 16,0 0-37,0 0-19,0 0 2,0 0 13,0 0 15,0 0 8,0 0-10,0 0-1,0 0-6,0 0-5,0 0-7,2 0 3,27-7-5,18-5-8,16-1-10,8-8-3,2 1 0,-1 0-2,-6 0-1,-3 4 2,-12 2-1,-11 4 2,-13 1-1,-16 6 9,-9 3-6,-2 0-4,0 0-1,0 0-4,0 0-7,0 0-25,-7 0-18,-1 0-21,-1 0-2,-3 3 31,6-3 38,-4 0 8,-3 0 0,-2 0 5,-5 0-5,-3 0 4,2 0 3,0-9 9,5 1-5,3-2 9,-1 2-8,6-4-1,1 6-1,1 1 31,4 2 1,2 3 4,0-2-8,0-2-6,0 0-6,2-4-14,13 6-2,3 2 11,3 0 7,1 10 0,8 15 5,2 9 5,-4-3-7,-5-4-10,-7-1-14,-7-5-7,-7-3 2,-2-2-4,0 2 0,0 2-58,-23-2-115,-6-4-93</inkml:trace>
  <inkml:trace contextRef="#ctx0" brushRef="#br0" timeOffset="475375.6902">15307 14050 508,'0'0'86,"0"0"-86,0 0 44,0 0-4,0 0-39,0 0-1,17-21 6,-15 18 10,-2 2 39,0 1-13,0-3-1,0 2-6,0 1-17,0-5 5,0 2-7,0 1-2,0-1-6,0-1 0,0 2 2,0-1-4,0-2 7,0 1-5,0 1 24,0 3-4,0-3-1,0 3 3,0 0-7,3 0-11,6 22-7,2 9 20,3 7 3,-3 2-10,2 4-11,3-3 0,-3-2-7,2-3-36,-1-2-69,-3-6-97,-2-8-47,-7-8-210</inkml:trace>
  <inkml:trace contextRef="#ctx0" brushRef="#br0" timeOffset="475632.5316">15519 13898 566,'0'0'192,"0"0"-188,0 0 56,0 0 27,0 0 36,4 113-43,7-74-28,1 0-10,1-6-16,-3-1-7,2-6-8,1-3-5,-4-3-6,-2-4 0,-2-4-43,-3 4-54,-2-2-86,0-2-59,-14-6-147</inkml:trace>
  <inkml:trace contextRef="#ctx0" brushRef="#br0" timeOffset="475863.3911">15380 14221 765,'0'0'104,"0"0"-31,0 0 78,0 0-97,0 0-54,121-101-15,-59 84-61,-6 7-91,-16 8-78,-18 2-396</inkml:trace>
  <inkml:trace contextRef="#ctx0" brushRef="#br0" timeOffset="476093.2508">15681 14183 332,'0'0'47,"0"0"-12,0 0 43,0 0-39,0 0-7,0 0 21,0 0-2,0 0 15,0 0 4,0 0-52,0 0-18,0 0-32,0 0-123,0 0-221</inkml:trace>
  <inkml:trace contextRef="#ctx0" brushRef="#br0" timeOffset="476995.3916">15681 14183 390,'45'101'131,"-34"-101"-116,9 0 59,6-5-47,9-13-11,-4 2-11,-2-6 0,-8-1-4,0-6 4,-6-1 8,-5-3-2,-6 0 11,-4 3-3,0 6 2,0 2 2,-12 12-7,-1 5-6,-2 5-8,-3 0 3,-5 0 17,-1 15 6,-2 7 10,3 4 26,0 2 8,11 2-17,0-2-8,10 2-21,2-4-9,0-6 0,24 0-4,10-6-8,3-4 6,9-5-3,-5-5-4,7 0 3,-2 0-5,-1-13 1,-7-6 1,-10 0-4,-5-5-2,-12 0-3,-7-1-11,-4 1 1,0 1-4,0 2-6,-2 3-9,-8 7 11,3 0 4,-3 1-11,6 5 11,-2-2 12,4 5 7,-1-1 1,3 3 6,0 0 9,0 0-4,0-2-7,0 2-4,0 0-2,0-3-4,0 3-5,0 0 2,0 0 6,0-4 1,0 1-1,0-4-13,0 2 14,0 1 1,0 0 2,0-1-2,0 1 0,0-1 0,0 0-2,0 3 2,0 2 0,-6 0 3,-15 0 1,-3 22 10,-5 12 15,4 1 6,6 1-15,7-4-4,8-4-9,4-7-3,0-2 0,0-9-1,10-4 3,4-4-6,-1-2 0,1 0-8,-1-14 1,5-14-12,-4-6-3,-1-2-14,-2 5 10,-7 13 17,-2 10 9,1 8 13,-3 0-2,2 0 7,3 0-4,2 12-11,5 4 5,5-2-8,0 2-41,-1-3-108,-3-5-72,-9-4-152</inkml:trace>
  <inkml:trace contextRef="#ctx0" brushRef="#br0" timeOffset="477281.2151">16223 13950 447,'0'0'228,"0"0"-221,0 0 60,0 0-10,0 0 27,0 0-41,94 93-1,-81-79-3,0-5-13,-2-2 2,-6-5 3,-5-2 3,0 0 1,0 0 14,2 0-1,5-14 14,2-18-39,4-5-7,-1-2-4,-4 2-7,-4 7-5,1 8-8,-5 9-33,0 8-69,0 5-105,0 0-109</inkml:trace>
  <inkml:trace contextRef="#ctx0" brushRef="#br0" timeOffset="478023.1626">16437 13854 368,'0'0'282,"0"0"-211,0 0 83,0 0-79,0 0-48,0 0-1,18 2-7,-11 14 26,1 4-9,-1 2-5,7-4-10,-1 0 1,3-1-14,1-5 0,1-2-2,-1-7 1,-4-3 0,1 0 0,5 0-2,3-17 5,3-14-7,10-4-3,-6 2-4,-5 3-4,-8 9 6,-9 12-1,-5 5 3,-2 2-4,0 2 1,0-2 2,0 2 0,-7-3-2,-1 3-1,-2 0 1,3 0 0,5 0 2,2 0 0,-2 0 1,0 0 0,2 0 0,0 0 3,0 0-3,0 0 2,-2 0 0,0 3-2,-2 23 0,-3 12 6,7 12 16,0 4 6,0 0 8,0 0-14,15 3-2,0-5 0,1 2-11,3-4-6,-4 0 1,-1-2-1,-4-6-3,-1 3 0,-3-1 0,-6 5-1,0-2-2,0-1-19,-2-6 17,-14-6-19,-1-6 2,-7-10 2,2-6 7,-7-5 11,0-7 2,0 0 4,2-32 1,2-21 11,12-17 7,11-7 3,2-15-9,19 6-15,24 5 21,8 0-23,7 12-5,-2 18-24,-2 16-40,-3 16-59,-11 19-116,-11 0-150</inkml:trace>
  <inkml:trace contextRef="#ctx0" brushRef="#br0" timeOffset="479095.6886">17415 13999 97,'0'0'405,"0"0"-398,0 0 4,0 0 10,44-107 13,-44 93-32,0 2 3,-8 4 8,-7 6 37,-10 2-7,-10 0-9,-13 0 24,-8 16 2,-1 10 15,4 5 4,5 2 0,15-1-47,16-1-12,7-4-5,10 0-9,0-3 5,10-7-2,13-3 1,6-7 0,2-7 3,-3 0 9,-2-14 0,1-12-5,-4-11-10,-2-6-3,-5-6-4,-3-1 1,-3 4-2,-8 7 1,0 7 0,-2 11 2,0 7-2,0 3 0,0 6-4,0 1 6,0 1-4,0 2 0,0 1 0,0-2 2,0 2 0,0-2 1,0 0 0,0 0 4,0-1-4,0 1 4,0 1 3,0-3 1,0 2 2,0 2 1,0 0 6,0 0-6,0 0 5,0 0 2,0 0 0,0 0-3,0 0-3,0 0-10,0 0-2,0 0-1,0 9 3,9 10 12,3 1 4,-1 6-8,0 4 1,2 4-7,-2 6 1,-2 0-2,-1 3-4,-2-1 3,-4 0-3,-1 0-37,2-4-36,1-2-36,5-4-25,7-12-88,2-12-94</inkml:trace>
  <inkml:trace contextRef="#ctx0" brushRef="#br0" timeOffset="479569.2251">17649 14043 552,'0'0'136,"0"0"-80,0 0 44,0 0-29,0 0-44,0 0-16,54-107 0,-51 97 15,1 0 2,-4 3-5,0 2-8,0-4-6,0 4-5,0-2 2,-2 4-6,-10 1 4,1 2 4,-4 0 3,-10 0 9,-1 18 12,-6 4 1,3 4-4,5 1-3,9-6-6,4 0-5,10-5-8,1-2-3,0-5-2,0 0-2,1-8-2,12-1-8,2 0 1,7 0 1,5-5-2,7-19-5,1-3-9,-4 8 7,-6 4 14,-14 11 1,-2 4 2,-2 0 6,-1 14 2,5 8-1,-1 3-7,-6-2-18,-4 4-109,0-5-105,0-8-133</inkml:trace>
  <inkml:trace contextRef="#ctx0" brushRef="#br0" timeOffset="480363.8416">17835 13868 741,'0'0'52,"0"0"17,0 0 29,0 0-12,0 0-45,0 0-5,82 111 1,-71-88-15,-2 0-8,-7-5 1,-1-4-9,-1-5 1,0-2-4,0-4-1,0 0 1,0-3 2,0 0-1,0 0 3,-1 0 2,1-6 2,0-17-6,0-2-5,0 2-3,5 3-6,8 9 9,5 4 0,0 5 3,0 2 4,-1 0 7,-1 0 0,-1 0 0,-1 13-5,-1 1 1,-1-1-3,-6-2 2,1-3-7,-3-4 1,-2-3-3,2-1-3,0 0-8,-2 0 4,7-1 4,8-20 2,5-11-18,4-10 9,4-10 1,-3-1-3,-3-2 1,-6 13-1,-8 12 9,-10 9 2,0 7-4,0 2 0,-9 4-4,-3 3-6,2 3-2,-4-1 7,3 3-4,1 0 8,0 0 3,3 0 1,2 0 2,4 0 1,-2 0 1,1 0 3,-1 8-2,3 9 2,0 11 9,0 12 13,0 8 9,0 8 11,0 2-10,0 0-4,0 0-5,5 0-9,-5-1-2,3-3-11,-2-2-2,2-2-4,1-9-38,-4-10-43,0-9-15,0-12 10,0-7-16,0-3-18,0-8 48,0-29 2,0-16-105,7-12 26,11-5-149</inkml:trace>
  <inkml:trace contextRef="#ctx0" brushRef="#br0" timeOffset="480582.3132">18329 13860 213,'0'0'374,"0"0"-304,0 0 59,0 0-7,0 0-44,0 0-30,29-6-16,-13 24 7,-5 6-2,-4 2-4,-7-4-16,0 2 0,0-3-6,-13-4-2,-8-2-3,0-6-3,-4-5-3,-5-4-44,-2 0-34,4-5-116,6-20-120</inkml:trace>
  <inkml:trace contextRef="#ctx0" brushRef="#br0" timeOffset="480821.0769">18329 13860 628,'166'-9'22,"-151"9"86,-3 0 23,-6 13-26,-4-5-21,0 8-12,-2 0-37,0 4-24,0 2 2,0 4-13,-4 1-78,-2-4-124,3-8-118</inkml:trace>
  <inkml:trace contextRef="#ctx0" brushRef="#br0" timeOffset="481032.9467">18566 13689 394,'0'0'0</inkml:trace>
  <inkml:trace contextRef="#ctx0" brushRef="#br0" timeOffset="481841.1122">18608 13886 648,'0'0'112,"0"0"30,0 0-30,0 0-81,0 0-15,0 0 21,72 111 1,-64-74-17,-1-2 4,-5-3-12,-2-4-8,0-8-1,0-4-2,0-8-1,0-4 1,0-4-2,0 0 3,0 0 6,0 0 1,0-18 2,0-14-9,12-8-3,7 0-5,6 6-10,-4 10 14,1 7 1,-7 12 3,1 0 8,-3 5 4,1 0-4,-1 0 4,-2 0-7,0 0-3,0 0-4,3 0 1,1 0 2,1 0 0,1-7-4,2-9-10,0-7 1,1-5-1,1-6 1,-6-2-11,-3 0-11,-10 6 7,-2 10 8,0 6-1,-25 8 2,-5 6 2,-2 0 10,1 4-4,2 15 4,4 8 3,1 1 4,10 0 7,2-2 1,8-6-8,4-4 1,0-6-2,0-4-2,0-4 10,16-2-1,4 0 0,7-2 0,4-18 0,0 2-6,-6 2 1,-9 6-3,-6 10 5,-6 0 4,3 5-8,1 24-2,-2 11 16,-1 9 11,-5 4-1,2 0-3,-2 1-3,0-1-10,0 2-5,0-3-4,0-4 1,0-4-3,0-6 3,-9-4-3,-1-7-1,1-5-2,0-6-8,4-4 3,-7-6-2,1-2 3,-7-4 7,-2 0 0,-2 0 3,-1-9 9,8-13 23,4-14 1,11-15-12,2-20-8,41-15-16,19-4-18,15 5-51,6 15-44,0 14-99,-14 22-243</inkml:trace>
  <inkml:trace contextRef="#ctx0" brushRef="#br0" timeOffset="483865.324">11564 14347 241,'0'0'91,"0"0"-77,0 0 32,0 0-9,0 0-16,0 0 2,1-5-2,-1 5 10,0 0 4,0-3 2,0 3-12,0 0-15,0 0-5,0 0-3,0 0 3,0 0-5,0 0 0,0 0-7,0 0 6,0 0 1,0 0 10,0 0 6,0 0-5,-4 3 11,2-3 1,0 1 4,2-1-1,0 0-8,0 0 6,0 0 8,4 0-7,35 0 14,16-6 9,19-15-35,11-6 2,2-1 1,-7 0-5,-11 4-7,-16 2-3,-17 6-1,-17 6-2,-14 8-15,-5-3-3,0 5-6,0 0-7,0 0-11,0 0-2,0 0 5,0 0 24,-12 0 1,-2 0 2,-5 0 10,-4 0 1,-2 0 0,-2 0 2,1 0-3,8 0 1,0-3 3,4-7 0,3-9 6,0 4 14,3 1 3,0 4 5,4 2 5,4 6 11,0 0-2,0 0 5,0 2-15,0 0 1,0 0-23,2 0 8,18 0-1,14 0 12,6 0-4,2 7-4,-2 4-8,-11 3-11,-8-2-2,-13 4-4,-8 9-3,0 1-14,-22 15-49,-14 1-65,0 0-69,6-4-153</inkml:trace>
  <inkml:trace contextRef="#ctx0" brushRef="#br0" timeOffset="487217.1815">12475 13982 206,'0'0'158,"0"0"-94,0 0 47,0 0-18,0 0-19,0 0-9,0 0-16,3-3-17,-3 3-5,0 0-10,0-3-7,0 3-7,0 0-3,0 0 2,0 0 0,0 0-2,0 0 3,0 0-3,0 0 0,0 0-4,0 0 1,0 0-1,3 0-1,-3 0 3,0 0 2,0 0 0,0 0 0,0 0 1,0 0-1,0 0 0,0 0-7,0 0-19,0 0-9,0 0-1,0 0 16,0 0 8,0 0 12,0 0 0,0 0 5,0 0 7,0 0 6,0 0 8,0 3-5,0 7 6,-3-2-5,0-3-3,1-1-13,2 1-1,0-5-2,0 0-3,0 0-11,0 0-19,0 0 4,0 0 12,0 0 6,-2 0 3,2 0 3,-2 0 2,2 0 5,0 0 3,0 0 3,-2 0 2,-3 5 5,2 4 9,2-1-8,-1-3 0,2 0-3,0-3-9,0 0-1,0-2-2,0 0 1,0 0-3,0 0 4,0 0-5,0 0-1,2-4 0,7-14-24,-1-5 2,-2 3-9,-4 2-4,-2 7 22,0 2-8,0 6 17,-2 3 0,-17 0-1,-5 9 5,-5 20 16,0 7 15,7 10 21,4 1 18,7 4-13,11-7-11,0 0-27,4-7-5,25-5-7,7-11-1,1-3 1,6-8-3,-5-8-4,0-2-11,-7 0-13,-4-8-36,-5-18-73,-9-6-73,-8-6-403</inkml:trace>
  <inkml:trace contextRef="#ctx0" brushRef="#br0" timeOffset="487735.891">12607 13964 398,'0'0'350,"0"0"-310,0 0 25,0 0-47,0 0-10,0 0 30,98 107-9,-75-68-16,-6-2-8,-3-7 2,-10-7-5,-4 0-1,0-11 4,0-2-3,0-6 7,0-4 6,0 0 31,0 0 28,0-24-7,-8-14-37,2-8-21,6-6-7,0 8-1,0 10-1,0 12-17,4 8-34,2 7-18,5 3-21,3 2-29,-1 2 27,0 0 30,-4 0 8,-4 0 37,-1 0 17,-4 0 8,2 0 33,-2 0 8,0 0 1,0 0-4,2 0-9,2 0-10,8 10-1,0 12 24,5 6 7,-2 2-24,-3 2 14,-1-1-15,0-1-8,-5-7-16,3 2-3,0-1-5,0-6-32,3 0-82,-2-8-88,-1-8-83</inkml:trace>
  <inkml:trace contextRef="#ctx0" brushRef="#br0" timeOffset="487978.3566">12877 13714 729,'0'0'42,"0"0"51,0 0-33,0 0-60,0 0-81,0 0-160,0 38-361</inkml:trace>
  <inkml:trace contextRef="#ctx0" brushRef="#br0" timeOffset="488226.214">13058 13825 745,'0'0'95,"0"0"-55,0 0 30,0 0 11,40 111 8,-25-58-32,3-5-22,-2-5-21,-1-1-10,1-1-4,-3-4-28,-6-12-71,-7-3-75,0-8-36,0-14-83</inkml:trace>
  <inkml:trace contextRef="#ctx0" brushRef="#br0" timeOffset="488457.0619">13133 14080 400,'0'0'232,"0"0"-175,0 0 73,0 0-56,0 0-47,0 0-5,56-90 13,-45 90 0,1 0-18,3 9-13,0 14 18,3 7 19,-2-2-2,-5 0-9,1-5 0,-6 0-11,1-6-16,-1-1-3,1 0-9,0 0-53,-3 0-54,-4-6-57,0-6-33,0-4-127</inkml:trace>
  <inkml:trace contextRef="#ctx0" brushRef="#br0" timeOffset="488679.9261">13336 13860 593,'0'0'275,"0"0"-223,0 0 12,0 0-64,0 0-57,0 0-168,0 40 25</inkml:trace>
  <inkml:trace contextRef="#ctx0" brushRef="#br0" timeOffset="489401.9932">13501 14079 459,'0'0'89,"0"0"-33,0 0 20,0 0-46,0 0-15,0 0-4,0-63-5,0 63 31,0 0-13,0 0 1,-18 0 0,-8 21 29,-1 4-2,4 2 9,6-1-6,7-4-15,8 0-22,2-8-5,0 0-9,0-6 2,12-3-5,12-5-1,5 0-4,1 0-5,2-21-7,-5-4 5,-4-10-17,-7 0 5,-5 3-42,-7 9 31,-2 9 26,-2 10 3,0 4-3,0 0 8,0 0 4,0 0 3,-2 0 4,-10 0 7,6 0 14,1 0 1,3 2-6,2 0-14,0 4-7,0-6-5,0 1 0,0 2 3,7-3 5,11 0 0,7 0 1,1 0-5,-1 0-2,-3-4 1,-6 4-8,-2 0 3,1 0-2,-7 0 3,1 0-2,-7 0 1,-2 0 0,2 0-5,-2 0 3,6 0 3,0-17 0,3-11-16,2-7 6,0-11 2,-2-9-1,3-3-1,-6 6-1,-4 9 11,-2 14 14,0 4-6,0 6-8,0-2 1,-7 6-3,-4 1 6,0 4-4,5 3 0,1 3 1,2 2 0,3 2 5,0 0 5,0 0-1,0 16-10,0 23 3,0 16 39,12 10-10,12 1-22,6 0-2,-2 0-8,1-1-11,-4 1-55,-5-3-87,-3-5-70,-1-12-116</inkml:trace>
  <inkml:trace contextRef="#ctx0" brushRef="#br0" timeOffset="490757.8766">13644 14829 522,'0'0'53,"0"0"-45,0 0 23,0 0-17,0 0-10,0 0-1,6 0 3,-6 0 20,0 0 43,0 0 3,0-14-9,0-3-33,0-2-11,0-2-10,0 5-1,0 0-7,0 2-1,-8 2-2,-4 3 2,-5 2-1,-10 7-5,-7 0 6,-5 24 6,-4 8 7,3 8 25,9 5 13,6-5-18,10-1-10,12-6-13,3-3-9,0-12 6,24-4-3,10-5-3,-1-9 9,6 0-6,-4-5 1,-4-13-5,-6-10-2,-10-6-1,-10-12-8,-5-10-9,0-13-8,0-4-9,-7 4-3,-4 7 8,0 18 13,0 16 19,4 11 11,3 12-2,0-1 2,4 4 2,-3 2-7,0 0-3,3 0 5,0 0 1,0 0 0,0 0 6,0 0-12,-3 8-2,2 9 10,1 6 4,0 3-2,0 2 1,1 6 4,14 6 0,5 6 4,0 4 1,5 2 1,-1 3-11,5-10-11,-1 0-2,2-3 0,-4-2-45,-2-4-102,0-8-104,-7-6-341</inkml:trace>
  <inkml:trace contextRef="#ctx0" brushRef="#br0" timeOffset="491237.8982">13880 14869 331,'0'0'106,"0"0"-94,0 0 58,0 0-27,0 0-12,0 0 12,-11-44 3,6 38 12,3 3-4,-2 2-9,0 1-13,-5 0-2,-3 0-1,-6 10 5,1 16 20,-4 0-1,4 1-20,5 5-5,4-6-8,8-6-17,0-9 2,0-1-5,0-5-7,0-5-23,6 0 8,10 0 10,1-20-5,6-9-10,-3-7-13,0 0 14,-4 6 11,-8 14 15,-3 14 29,-1 2 7,-1 7-17,4 16 1,1 7 12,4 4-21,-2 0-11,2-2-18,-4-4-96,0-8-117,-6-13-175</inkml:trace>
  <inkml:trace contextRef="#ctx0" brushRef="#br0" timeOffset="491981.7473">13962 14790 586,'0'0'104,"0"0"-23,0 0 21,0 0-64,0 0 10,0 0 33,66 97-34,-59-66-9,-1 1-10,-6-6-13,0-3-13,0-5 0,0-4-1,0-5-1,0-6 2,-3-3-4,3 0-6,0 0 4,0-14-5,0-12-15,0-10-28,0 2 7,11 12 31,1 10 14,-3 10 17,1 2 4,2 0 9,3 12-8,-1 8-2,-1 1 9,-4-2-14,-2-3-11,-2-10-3,-4 0 1,-1-6-2,0 0-1,0 0-7,0 0 2,0-6 1,3-23 1,5-15-21,0-16-9,7-14 1,-2 2 17,0 10-10,-3 13 26,-8 23 6,0 15-5,-2 8 1,0 3-2,0 0-7,0 0-7,0 0-3,-9 0-3,1 0 11,-2 0 8,3 0-1,5 0 3,0 0-1,2 0 3,0 0 1,0 0 2,0 0-5,0 0 5,0 0 6,0 0 4,0 0 11,0 3-12,0 15-7,9 14 24,5 10-1,1 10 4,1 1-7,-1-2-5,0-2-8,1-1 0,-2 0-4,-1-2-7,-6-2-4,-2-4-1,-3-2-36,-2 0-35,0-10-39,2-6-37,2-14-78,1-8-193</inkml:trace>
  <inkml:trace contextRef="#ctx0" brushRef="#br0" timeOffset="492207.6086">14313 14770 347,'0'0'148,"0"0"-116,0 0 40,0 0 9,126 6-11,-103 30 7,-8 5-36,-13-2-3,-2-2-20,-8-4-4,-24-4 4,-7-7-3,-6-4-15,0-9-1,1-9-73,12 0-132,11-23-314</inkml:trace>
  <inkml:trace contextRef="#ctx0" brushRef="#br0" timeOffset="492432.4721">14527 14839 694,'0'0'33,"0"0"41,0 0 62,0 0-45,40 123-48,-22-97-26,-3-6-15,-4-3-2,-2-5-61,-5-2-97,-4-8-90,0-2-356</inkml:trace>
  <inkml:trace contextRef="#ctx0" brushRef="#br0" timeOffset="493375.3431">14751 14749 899,'0'0'9,"0"0"-2,0 0 37,0 0 10,35 126-42,-35-86-9,0-5-3,0-9 3,-6-3-3,-4-9 0,1-7 1,5-2 4,0-5 0,2 0 4,2 0 1,0-10-10,0-14 0,0 0-33,12 7 14,3 0 19,1 11 8,-3 2 18,5 4 13,3 0 4,3 0-7,2 0-10,-1 0-6,0 0-15,-6-7 4,2 0-9,-1-7-6,-5-4-6,1-6-3,-7-8-3,-7-5 6,-2-5-14,0 3-24,-6 4-2,-15 12 31,-4 14 7,-6 6 5,-4 3 4,-1 5 1,5 25 4,6 5 2,10 4 26,3 7 0,8-9-21,4-7 5,0-4-11,0-10 2,1-4-3,14-8-10,0-4 10,4 0 0,7-9 5,6-12 0,2-7-2,3 2-2,-8 8 3,-9 7 5,-3 11 19,-3 0-15,3 29 2,2 11 6,-1 14 7,-3 2-2,-2-1-12,-3 4-2,-2-1-9,-1-4-2,-3-1-1,-4-6 0,0-10-6,0-10-10,0-10-1,-6-8 0,-5-4 4,-3-5 9,-1 0 4,-4 0 6,2 0 1,-1-17 4,3-9 12,5-11 13,7-4 1,3-8-6,5-6-18,30-5-13,9-1-2,12 0-62,4 1-58,-6 8-117,-14 14-278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7T05:40:45.1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88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1" timeString="2020-11-27T05:47:08.685"/>
    </inkml:context>
  </inkml:definitions>
  <inkml:trace contextRef="#ctx0" brushRef="#br0">5813 3895 39,'0'0'97,"0"0"-46,0 0-15,0 0-2,0 0-11,0 0-23,0 0-20,27 0 12,-25-6 8,-1 1 15,-1 3 5,0-2-2,0 1-4,0 2 9,0 1 10,0 0-7,0 0-8,0-2-9,0 2-3,0 0 13,0-2 9,0 0 6,0 0-1,0-1-13,0 3-1,0-3-3,3 3 4,-3-2 1,2-2-5,-2 0-7,0 0 3,0 1-1,0 3-6,0-1-1,0-1-1,0-1 4,0-4-6,0-1 3,0 0-4,0-1 5,0 2-3,2-3 8,-2 4-5,0 2 6,3 1 4,-3 3 6,0 0-21,2 0 0,0 14-25,0 17 14,1 12 11,-1 3 6,-2 5-3,0-1 6,3-1-1,-3-8-7,0-2 0,0-7 1,2-6-2,0-6 1,0-8-1,0-3 0,0-4 4,-2-5-2,0 0 0,0 0 12,0 0 52,0 0-3,6-17 10,7-10-38,6-15-35,9-9-15,6 0 6,3 0-23,-2 5 11,-6 9 0,-7 11 12,-6 6 9,-5 8 0,-7 7 3,-4 3 7,0 2 6,0 0-10,0 0-6,0 0-8,0 0-8,0 7-2,-15 18 8,-14 5 6,-9 5 4,-2-1 2,6-1 0,5-5-2,7-3 2,4-6-2,10-6 1,1-5 0,7-4 1,0-4-4,0 0 4,0 0 2,0 0-1,0 0 0,0 0 6,0 0 4,0 0 9,0 0 4,0 0-3,0 0-15,0 0-2,0 0-5,0 0 1,0 0 0,0 0-2,0 0 3,0 0 5,0 0-3,0 0-4,0 0 8,0 0-8,0 0 7,0 0-8,0 0 0,2 7-8,18 6-2,10 7 10,6 3-1,7 2 1,2-1 1,-2-4-1,-4 1 0,-10-10-5,-8-1-11,-10-5-2,-9-5-6,-2 3 5,0-3 16,0 0 3,0 0-5,0 0-15,0 0-34,0-8-106,-7-10-162</inkml:trace>
  <inkml:trace contextRef="#ctx0" brushRef="#br0" timeOffset="1229.3083">6928 3757 294,'0'0'76,"0"0"-1,0 0-33,0 0 41,0 0-26,0 0-18,9-18-17,-9 18-7,4-1 4,-4 1 0,0 0 0,0 0-11,0 0-5,0 0-3,0 0-8,0 4-5,-18 13 0,-16 8 13,-8 3 2,-10 2 6,4 0-1,-1-2 1,7-2-6,8-6 3,10-2-1,8-6 0,7-4-3,9-4 0,0-2-1,0 0 0,0-2 0,0 0 0,0 0 5,0 0 11,0 0 14,0 0 5,0 0-3,0 0-13,0 0-7,0 0-5,0 0-2,0 0-2,0 0 0,0 0-2,0 0 1,0 0 6,0 0-2,0 0 8,0 0 3,0 0 4,0 0 6,0 0-7,0 0 5,0 0-1,0 0-3,0 0-7,0 0-5,0 0-9,0 0-3,0 4-9,9 13-3,17 7 11,12 7 4,9 4 1,7-6 3,-3 2 3,-2-7-5,-9-4-2,-7-6 1,-12-4-1,-13-3 0,-6-4-3,-2-3 3,0 0 0,0 0 0,0 0 4,0 0 3,0 0 3,0 0 7,0 0-8,0 0-6,0 0-3,0 0-7,0 0-30,0 0-62,-2 0-76,-4-6-116</inkml:trace>
  <inkml:trace contextRef="#ctx0" brushRef="#br0" timeOffset="1919.345">7399 3828 414,'0'0'138,"0"0"-96,0 0-18,0 0 4,0 0-17,0 0-6,-26 52 33,11-20 46,-1-2-24,3 0-32,6-2-17,3 0-6,1-4-3,3-2 2,0-4 0,0-5-2,0-4 1,9-5 0,2-4-2,7 0 4,11-1 5,7-25-6,5-10-4,-2 1-19,-10 11 12,-11 10 7,-13 12 2,1 2 5,1 0-7,2 0-4,6 16 4,3 6 4,0 2 4,-1 5-5,2-5 1,2-2-1,2-5-1,-5-5 5,-1-4-1,-4-8 1,1 0 6,7-5 50,4-27-2,8-12-32,-4-6-4,-7-3 8,-7 4-1,-10 3-6,-5 13-6,0 5-7,0 6-13,-14 5-5,-6 1 0,-4 4-14,2 4-50,-3 4-63,5 3-86,7-6-83</inkml:trace>
  <inkml:trace contextRef="#ctx0" brushRef="#br0" timeOffset="2579.3481">4856 3624 305,'0'0'93,"0"0"-22,0 0-20,0 0-16,12-103 10,-12 87 4,0-1-14,0 4-15,0 5 1,1 0-10,-1 4 0,3 2 9,-3 2-2,2 0-18,0 0 0,3 22-18,1 23 1,-1 16 17,0 11 22,-5 5-2,0-2 17,0-2-9,0 4-13,0-2-6,0 4 1,0-6-5,0-6-3,6-11 1,5-7-1,-1-15-2,3-10-2,0-6-22,5-11-33,7-7-38,4-5-89</inkml:trace>
  <inkml:trace contextRef="#ctx0" brushRef="#br0" timeOffset="3247.1043">4999 3441 275,'0'0'0,"0"0"4,0 0-2,0 0 23,0 0 31,0 0 2,-27-32-13,25 32-25,0-4 4,0 2 7,-1-1-15,3 3 5,0 0 8,0 0 11,0 0-9,0 0-8,5 0-8,22 0-12,22 0 0,31 0 3,29-5 5,34-3 16,26-2 9,23-4-20,21 3-9,18 0 3,7 4-4,5 4 1,-14 3-2,-19 0-5,-30 0 3,-30 0-3,-28 2 0,-28-2-1,-20 0 0,-20 0 1,-10 0 0,-9 0 1,-1 0 0,1-5 3,2-2-2,-2-1 3,-1 1-5,1 6 0,3-2 0,0 3 0,-4 0-1,-7 0 0,-6 0-3,4 0-10,0 0-1,1 0 5,-8 0-1,-7 3-15,-8-3-20,-3 0-43,0 0 16,-16 4 8,-13 1 3,-4 0-94,7-3-113</inkml:trace>
  <inkml:trace contextRef="#ctx0" brushRef="#br0" timeOffset="3637.9473">8298 3328 417,'0'0'150,"0"0"-74,0 0-27,0 0 15,0 0 9,0 0-58,0 0-8,63-76-7,-48 74-4,1 2 0,-3 0-1,3 0-2,1 23 2,4 10 5,-1 16 7,-3 13 7,-5 12 9,-6 8-2,-3 4 10,-1 2-12,-2-1 8,2-5-9,2 1-1,-2-6-1,5-4-9,-2-9 1,2-10-2,-1-8 0,-1-5-2,0-12-1,-3-5-2,4-8 5,-3-7-5,-2-4 4,2-3-5,-3-2-42,0 0-42,0 2-21,0 0-57,0 1-88</inkml:trace>
  <inkml:trace contextRef="#ctx0" brushRef="#br0" timeOffset="4529.1948">5160 4720 374,'0'0'10,"0"0"-4,0 0-4,0 0 1,0 0-1,0 0 1,-70 0-1,64 0-4,2 0 2,4 0 0,0 0 22,0 2 8,0 0-6,13 3-11,20 0 26,18-1 14,20-4-4,21 0-13,26 0 4,21-2-5,19-12-4,25-2 1,22 2-17,17 2-8,17 3-6,-7 6 0,-20 3-1,-27 0 2,-29 0-1,-29 0-2,-25 0 2,-17 3-5,-21 0 4,-16 3 0,-15-4 0,-17-2 2,-9 2 6,-5-2 26,0 2-8,-2 0-15,2-2-2,0 3 1,-2-2-6,9-1-4,7 0 0,9 0-3,4 0-9,-6 0-22,-2 0-36,-7 0-65,-6-1-66</inkml:trace>
  <inkml:trace contextRef="#ctx0" brushRef="#br0" timeOffset="58475.8043">9611 3866 105,'0'0'0,"0"0"1,0 0-4,0 0-12,0 0 2,0 0-34</inkml:trace>
  <inkml:trace contextRef="#ctx0" brushRef="#br0" timeOffset="59568.9103">9758 3979 315,'0'0'77,"0"0"-36,0 0 53,0 0-21,0 0-29,0 0 2,-2 0-11,2-3-13,15-6-11,8 2-8,8 0 3,12-4-4,6 3 6,9 4-6,-3 4-2,-1 0 2,-8 2-4,-10 19 1,-9 2-1,-7 3-11,-13 6-4,-7 5 0,0 2 4,-25 1 4,-6-1 9,2-7 0,4-6 0,8-9 4,8-8-4,5-5 0,4-4 0,0 0 8,0 0 11,0-10 32,21-19-10,13-12-41,13-6-2,5-3 1,-4 2-2,-5 6-13,-10 6-5,-6 8 20,-12 8 1,-4 6 0,-3 6 0,-4 2 0,-2 4 2,0 1 1,-2 1-1,0 0-1,0 0 0,0 0 2,2 0-1,-2 0 3,2 0-1,1-3 5,-1-1 2,0-2-5,1 2-3,4-2 1,-7 4 0,0 0-3,0 0 7,0 2 0,0 0-6,0-3 7,0 3-6,0 0-3,-12 0-6,-5 3-3,-4 20 1,-4 12 8,1 3 1,6 6 9,5 0 4,10-2 4,3-2-9,5-5-4,24-3 0,9-5-3,0-4 8,0-5-7,-7-6-3,-6 0-18,-3-4-38,0-4-46,-2-4-65,-1-2-297</inkml:trace>
  <inkml:trace contextRef="#ctx0" brushRef="#br0" timeOffset="59998.3141">10862 3980 542,'0'0'33,"0"0"2,0 0 80,0 0-51,0 0-20,0 0-18,0-10-26,35 7 6,14 3-2,7-3 4,-4 1-8,-6 0-3,-3 2-17,-7 0-73,-5 0-44,-12 2-91</inkml:trace>
  <inkml:trace contextRef="#ctx0" brushRef="#br0" timeOffset="60182.8202">10960 4164 355,'0'0'145,"0"0"-91,0 0 61,0 0-51,0 0-33,0 0 3,63 0-12,-15 0-6,2 0-12,-7 0-4,1 0-51,-9 0-89,-2-1-67</inkml:trace>
  <inkml:trace contextRef="#ctx0" brushRef="#br0" timeOffset="62126.7742">11584 4207 191,'0'0'35,"0"0"15,0 0 29,0 0-30,0 0 0,0 0-15,0 6 5,0-4-10,0-2-7,0 0-7,0 0-8,0 0 2,1 0 0,12 0 16,8 0 25,11 0-10,3-2-9,4-14-17,-6-6-10,-6-3-2,-10-4-2,-5-5-5,-9 2-10,-3 2-2,0 5 7,-5 7-5,-16 3 11,-5 8 1,-8 5-3,-1 2 4,-8 0 0,-1 18 0,0 8 2,9 6 21,8 5 4,12-2 8,11 1 4,4-1-11,15-5 3,28-4 4,10-4 9,7-6-13,0-8-17,-6-6-3,-9-2-1,-9 0-4,-7-4-4,-5-12-41,-2-4-44,3-8-49,-8-5-104</inkml:trace>
  <inkml:trace contextRef="#ctx0" brushRef="#br0" timeOffset="62502.7001">11960 3762 398,'0'0'126,"0"0"-64,0 0 59,0 0-72,0 0-17,0 0-14,25 0-14,7 0 2,12 0-2,2-5 0,4 4-4,-4-1-33,4-5-41,-4 3-42,-1-4-65,-5-2-132</inkml:trace>
  <inkml:trace contextRef="#ctx0" brushRef="#br0" timeOffset="63512.7819">12531 3502 400,'0'0'76,"0"0"21,0 0-22,0 0-22,0 0-16,0 0-37,4-11-13,4 33 6,5 8 7,-2 2 9,-4 2 9,0 2-8,-5-1-7,-2-2 4,0-3-4,0-2 1,0-6-4,0-8 1,0-4-1,0-7 4,0-3-2,0 0 6,0 0 8,0-6 29,8-19 25,13-10-64,7-11-6,6 0-11,2-4-3,-3 9 3,-6 7 11,-7 8 1,-7 8-1,-6 8 5,-2 3 6,-5 6-4,0 1-7,0 0-3,0 0-4,0 0 2,0 0-8,0 0-3,0 0 1,0 0 7,0 0 8,0 0-1,0 0 1,0 0 0,0 0 0,0 0 0,0 0 3,0 0-2,2 0-1,-2 0 3,2 0-2,-2 0 1,0 0 4,0 0-3,0 0 3,0 0 4,0 0 1,0 0-11,0 0 0,0 0-9,0 6-3,-12 15-1,-11 11 10,-14 0 3,2-1 1,6-3 0,6-8 1,10-3-2,6-8-1,6-3-11,1-3-5,0 1-7,0-4 12,0 0 12,0 0 1,0 0 7,0 0 12,0 0 8,0 0-13,0 0-7,0 0-2,0 0-4,0 0-1,0 0 0,0 0 1,0 0 1,0 0-1,0 0 1,0 0 2,0 1 2,0 7-7,6 5-6,19 5 6,2 4 11,8 3 0,-1 0-2,3 1 1,4-6-6,-6-4 3,-6-4-2,-7-4-5,-8-2-28,-5-2-23,-3-4-28,-4 0-46,1 0-113</inkml:trace>
  <inkml:trace contextRef="#ctx0" brushRef="#br0" timeOffset="63911.5375">13116 3345 332,'0'0'103,"0"0"17,0 0-5,0 0-58,0 0-17,0 0-40,13 14-6,-11 27 6,-2 10 26,0 3-1,0-2 9,-2 0-14,-2-6 0,1-3-12,3-10-4,0-2 0,0-11 0,3-9-4,12-2 1,7-6-1,7-3-17,7 0-43,1-16-61,-2-6-193</inkml:trace>
  <inkml:trace contextRef="#ctx0" brushRef="#br0" timeOffset="64091.9315">13040 3569 616,'0'0'114,"0"0"-8,0 0-106,0 0-10,142-49-11,-79 43-44,-7 3-79,-10 1-143</inkml:trace>
  <inkml:trace contextRef="#ctx0" brushRef="#br0" timeOffset="66836.2904">14083 3410 286,'0'0'65,"0"0"-13,0 0 31,0 0-38,0 0-6,0 0-12,9-14 5,-9 14-3,0 0-10,0 0-16,0 0-3,-7 0-11,-27 0 6,-18 2 5,-14 14 1,-1 0-1,9-5-1,16-3 1,13-4 0,11-1 1,10 0 1,3-3 0,5 3-2,0-3 2,0 0 5,0 0 8,0 0 7,0 0-5,0 0-2,0 0-2,0 0-4,0 0 0,0 0-4,0 0-4,0 0-1,0 5-6,5 9-4,3 12 5,4 10 2,-3 8 3,1 10 0,-2 4 1,-6 7 3,-2 2 3,0 8-2,0 1 1,-18-1-2,0 0 2,0-4-1,0-4 1,1-7-1,3-7-1,1-4-3,3-6 2,6-4-2,0-5 1,1-4 0,1-7 0,2-4 0,0-7 1,0-6 2,0 1-1,0-6 2,0 1 2,12 2 6,3 0-1,3-4 0,6 3-2,7-3-1,8 0 1,9 0-8,6 0-2,11-9-1,-1-1-22,-6 0-22,-11 2-42,-13 4-37,-9-4-65,-10-1-207</inkml:trace>
  <inkml:trace contextRef="#ctx0" brushRef="#br0" timeOffset="67706.6491">14524 3828 326,'0'0'36,"0"0"71,0 0-10,0 0-21,0 0-30,0 0-25,5-35-21,-5 52-13,0 13 13,0 10 20,-19 4 11,0 2 5,-1 0-15,2-5-8,2-2-10,3-6-2,2-8 3,4-4 0,3-9-3,4-7-1,0-2 5,-2-3-4,2 0 6,0 0 9,0 0 13,0-15 28,0-12-28,6-16-29,12-8 0,0-4 0,2-3-10,5 7-2,-8 4 12,1 9 0,-5 8 1,1 7-1,1 5 0,-3 3-3,-1 3-1,-7 6 3,0 3-4,1 1 5,-2 2 0,-1 0 6,-2 0 5,0 0-4,0 0 2,0 0-1,6 0-8,0 8 0,8 8 6,0 8 1,-2 5-3,5 7 7,-4 4-1,1 1-2,-1 2-8,1 1 4,-4-1-4,3 3 3,-1-4-3,-1-1-29,1-3-34,-4-4-35,-1-5-40,0-14-67,4-14-215</inkml:trace>
  <inkml:trace contextRef="#ctx0" brushRef="#br0" timeOffset="67948.496">14402 4083 264,'0'0'316,"0"0"-248,0 0 52,0 0-67,0 0-35,0 0-18,114-70-1,-59 61-15,10 4-35,-3-4-36,-9 1-109</inkml:trace>
  <inkml:trace contextRef="#ctx0" brushRef="#br0" timeOffset="70631.1856">14999 4263 334,'0'0'100,"0"0"-41,0 0 58,0 0-55,0 0-32,0 0-6,16 0-6,-2 0-6,3 0 0,5-6-1,3-4-3,6-2-6,3-5 2,-3-1-1,-2-2 1,-8-7-1,-2-2 7,-11-4-3,-2-3-7,-6 4-3,0 5 0,0 10-2,-8 5-6,-13 5-2,-14 7 11,-9 0-3,-3 19 5,1 15 1,8 8 9,9 2 37,8-1-22,13-5-5,8-1-1,0-7 2,8-6-12,24-4 14,11-8 5,8-8-3,11-4-6,-3 0-10,1-2-9,-3-14-36,-6-3-62,-4-8-50,-9-1-108</inkml:trace>
  <inkml:trace contextRef="#ctx0" brushRef="#br0" timeOffset="73120.6256">15449 3757 313,'0'0'85,"0"0"-23,0 0 31,0 0-71,0 0-20,0 0 4,99 32 19,-72-7-6,-4 1-8,2 0 8,-4-3-6,-2-3-9,-3-3 1,-5-5-2,-4-4 0,-2-6 0,-3-2 3,0 0 7,4 0 34,3-7 25,7-20-41,-2-13-14,5-6 0,-2-8-12,-2-8-2,-2 3-3,-2 1-2,-9 4 2,1 10 2,-3 6-1,0 9 1,0 4 4,0 7-4,0 2 0,0 5 1,0 0-1,0 0-2,0 1 0,0-2-1,1 1 1,-1 2 2,0 0-2,0 0 0,0 4-1,0-2-3,0 4 2,0 0 0,0 3 1,0-2 1,0 2 1,0 0-1,0 0 0,0 0 2,0 0-1,0 0 8,0 0-1,5-2 1,20-2-5,24-6 2,35 0-3,34-5 2,23 4-5,15-1 3,2 2-3,-2 2 0,-14-2 1,-23 3 0,-27-2 1,-34 1 1,-27 4-3,-16 0 3,-8 0 1,-4 1 3,-1 3 3,-2 0-9,0 0-1,2 0-34,2 0-42,1 5-41,-3 13 9,-2 3-46,0 0-116</inkml:trace>
  <inkml:trace contextRef="#ctx0" brushRef="#br0" timeOffset="73939.4316">16221 3696 237,'0'0'119,"0"0"-68,0 0 58,0 0-55,0 0-14,0 0-11,6-95-1,-3 89 8,-3 3-17,4 3 13,-4 0-6,0 0-5,0 0-9,0 0-12,0 12-11,4 8 1,-2 9 10,1 6 5,-3 1 4,0-1-2,0-1-3,0-5-2,0-8-1,-3-6 0,1-5 3,2-8-3,0-2 0,0 0 2,0 0 1,0 0 5,10-16 4,16-14-4,10-14-9,8-6-9,-1 1-8,-7 6 0,-7 6 13,-8 13 4,-11 10 1,-6 6 8,-2 6 10,-2 2-4,0 0-15,3 0-1,-3 0-6,0 0-5,0 0-2,0 14 2,-17 8 5,-4 6 6,-6 3 1,-2 1-3,0-4 6,9-2-3,0-4 2,5-8 0,10-4-1,-2-5-1,5-2-1,2-2 1,0-1 2,0 0 5,0 0 1,0 0 11,0 0-2,9 3-1,18 3-3,8 1 23,8 5-4,-5 1-3,-5 0-24,-4 2 0,-6-3-5,-6 0 0,1 1-18,-3-4-17,1 1-30,-5-3-47,0-7-94,1 0-359</inkml:trace>
  <inkml:trace contextRef="#ctx0" brushRef="#br0" timeOffset="74260.7871">16557 3360 594,'0'0'29,"0"0"49,0 0 0,0 0-45,0 0-33,0 0-10,58-11 10,-38 36 0,-2 6-1,-11 1-17,-3 2-7,-4-3 14,0-6 3,0-9 5,0-6 3,0-4 0,0-6 4,0 0 3,0 0 27,12 0 9,18-4-34,17-8-9,5 3-62,-5 9-59,-12 0-174</inkml:trace>
  <inkml:trace contextRef="#ctx0" brushRef="#br0" timeOffset="74471.6573">16925 3771 375,'0'0'242,"0"0"-157,0 0 81,0 0-67,0 0-50,0 0-47,69-15-2,-13-2-61,8 2 0,-6 0-43,-8 4-99,-17 2-244</inkml:trace>
  <inkml:trace contextRef="#ctx0" brushRef="#br0" timeOffset="75019.1433">17453 3467 493,'0'0'67,"0"0"15,0 0-27,0 0-55,0 0-10,0 0-12,-42 56 22,19-13 46,6-5-8,3-3-2,8-3-13,3-2-14,3-4-5,0-4 1,7-5-5,11-5-6,2-6-2,0-5-7,5-1-5,2 0-7,0-15 7,-4-16-4,0 0-9,-5 3-13,-7 11 29,-5 11 17,-3 6 15,2 0-12,1 2 3,5 12 1,5 6 31,1-1 8,1-1-11,0-5-22,2-2 2,1-6 1,-4-5-1,3 0-4,-1 0 11,-2-2-1,2-13 9,-3-6 3,-4-9 0,-5-11 14,-7-4-24,0-5-12,0 2 12,-19 4-12,0 8-9,-1 7-2,3 12 0,5 7-21,-6 10-101,0 0-74,2 1-60</inkml:trace>
  <inkml:trace contextRef="#ctx0" brushRef="#br0" timeOffset="75310.978">17837 3188 617,'0'0'129,"0"0"9,0 0-96,0 0-38,0 0-4,0 0-2,127 50 0,-116-18 0,-5 3-13,-1-6 3,-5-8 6,0-7 4,0-11 2,0-3 0,0 0 7,4 0 16,3 0 35,16-5-5,14-17-53,15-7-9,2 5-94,-6 7 14,-7 2-68,-12 7-253</inkml:trace>
  <inkml:trace contextRef="#ctx0" brushRef="#br0" timeOffset="77673.5198">18617 3302 214,'0'0'88,"0"0"10,0 0-5,0 0-17,0 0-14,0 0-7,0-22-3,0 22-4,0 0-3,0 0-21,0 0-24,0 14-17,0 25-12,0 17 29,-4 11 18,-8 6 3,1-5 1,1-3 2,0-10-11,8-6-1,2-10-11,0-6 3,4-8-2,17-6 1,-1-6 1,4-6 1,7 0-5,8-7-17,7 0-38,1-3-49,-5-17-109,-20-3-194</inkml:trace>
  <inkml:trace contextRef="#ctx0" brushRef="#br0" timeOffset="77854.4021">18445 3691 642,'0'0'146,"0"0"-69,0 0-4,0 0-73,135-52-12,-62 40-26,0 6-63,-13-2-113,-13 0-265</inkml:trace>
  <inkml:trace contextRef="#ctx0" brushRef="#br0" timeOffset="80373.4644">19380 4226 79,'0'0'126,"0"0"-120,0 0 20,0 0 25,0 0-5,0 0-24,-19-1-3,19 1 6,0 0 10,0 0 15,0 0 5,0 0 2,0-2 1,25 0-3,17-2-11,27-4-25,25-1-3,12 1 6,7 1-17,-20 2-5,-14 2-3,-24 3-43,-19 0-19,-17 0-62,-16 0-117</inkml:trace>
  <inkml:trace contextRef="#ctx0" brushRef="#br0" timeOffset="80660.3661">19760 4100 515,'0'0'64,"0"0"13,0 0 0,0 0-27,0 0-28,0 0 0,12-9-5,-12 9-17,0 4-10,4 10 10,3 8 4,1 6 12,4 2-8,1 4-2,-1 6-6,1 4-25,3 0-64,1-9-83,6-9-206</inkml:trace>
  <inkml:trace contextRef="#ctx0" brushRef="#br0" timeOffset="81423.738">20440 3916 334,'0'0'192,"0"0"-176,0 0 9,18 118 54,-16-71-4,-2-1-34,3-2-3,-3 0-22,0-6-10,2-4-2,-2-8 0,3-8-3,-3-10 3,0-5-4,2-3 3,-2 0 2,0 0 8,0-9 34,0-28 56,0-18-87,0-15-10,0-2-6,6 1-1,1 10 1,4 10 4,2 10 2,3 8 3,1 7 0,2 6 4,-2 8-11,8 3-2,8 5-5,8 4-5,3 0 7,-4 0 2,-8 11-5,-4 12-23,-10 0-13,-9 7-10,-7 0 8,-2 0 16,-6 0-1,-19-6 11,2-4 7,1-8 2,7-3-7,2-6 3,0-3 6,5 0 5,2 0 2,2 0 7,4 0 2,0 0 13,0 0 6,0 0-8,0 0-9,4 0-11,16 7-14,12 2 12,3 5 2,1 6 3,-7 5-3,-9 1-2,-7 3-11,-7 2 0,-6 1 1,-2-3-8,-29-4 4,-12-4 5,-8-6 11,5-5 26,2-8 2,10-2-5,7 0 0,0-8 3,4-11-11,6-2-7,-1 1-8,4 2-73,3 4-111,5 2-247</inkml:trace>
  <inkml:trace contextRef="#ctx0" brushRef="#br0" timeOffset="81970.5396">21185 4305 362,'0'0'111,"0"0"-101,0 0 49,134-50-15,-90 28-31,-1-2 5,-5-3-7,-5-1-1,-8 1 19,-8-4-14,-9 1-8,-6 5-7,-2 2-3,0 7-9,-15 6 5,-15 6 4,-10 4 1,-10 0 0,-2 18 2,0 10 17,5 9 12,11-2-1,9 4 3,12-4 2,13-4-14,2-1 3,17 0-9,27-5 32,13-5 5,4-8-17,-2-10-33,-3-2-17,-7 0-33,-3-21-54,-9-9-140</inkml:trace>
  <inkml:trace contextRef="#ctx0" brushRef="#br0" timeOffset="83269.1737">21564 3624 159,'0'0'114,"0"0"-95,0 0 49,0 0 5,0 0-13,0 0 2,-33 0-13,33 0 5,0 0 2,0 0-3,0 0-1,19 0-28,20 0-7,16 0-3,12 0-8,-2 0-6,-5-3-17,-6 3-62,-10 0-152,-6-3-259</inkml:trace>
  <inkml:trace contextRef="#ctx0" brushRef="#br0" timeOffset="83890.7917">22092 3505 337,'0'0'270,"0"0"-203,0 0 37,0 0-54,0 0-50,0 0-10,83 48 10,-51-12 19,0 2 4,-5-3-9,-2-6-4,-9 0-6,1-10-1,-8-4 2,-3-5-3,-3-8-1,0-2 5,-3 0-2,0 0 9,0 0 13,3-19 52,2-16-24,4-20-53,0-15-1,0-17-2,-2-4-4,-6 5-15,-1 9-3,0 25 15,0 14 8,0 14-1,0 8 2,0 6 2,0 4 1,0 2 0,0 2 1,0 2-4,0 0 0,0 0 2,0-2-2,0 2 2,0-2 5,0 0 6,0 2-3,0 0-3,0-1 0,0 1-1,0 0-5,0 0-1,0 0-3,14 0-9,20-3-2,23-3 5,30 0 9,21-2 1,12 4-1,0-1 0,-11 2-2,-16-3-5,-23 2-6,-25 0 8,-16 0-4,-15 4-34,-4 0-26,-1 0-15,-7 0-96,-2 0-183</inkml:trace>
  <inkml:trace contextRef="#ctx0" brushRef="#br0" timeOffset="84550.5834">22719 3374 363,'0'0'60,"0"0"-25,0 0 31,0 0-35,0 0-12,0 0 1,0-3-13,0 3-4,0 20 0,0 6 11,0 10 15,0 2 14,0 5-9,0-4-8,0 1-12,0-3-8,0-6-4,0-4 2,-2-5-2,0-9-2,2-4-3,0-5-3,0-4-4,0 0 10,0 0 2,2-4 11,25-24-1,8-11-12,7-7-10,-1-4-1,-8 7 0,-6 8 8,-9 9-1,-3 9 4,-8 8 10,-5 5-2,-2 4 3,0 0-7,0 0-4,0 0-5,0 0-10,0 0 2,-9 12-1,-13 9 10,-5 4 4,0-1 1,4-2 0,6-4 2,3-3-3,6-3 1,1-4 0,7-2-1,0 0 0,0-3 2,0 1-1,0 0 12,0 4 5,5 4 3,10 3-1,4 3 9,5 0-6,0 0-12,1 1-11,-3 2-2,4-3-57,3-8-102,0-6-262</inkml:trace>
  <inkml:trace contextRef="#ctx0" brushRef="#br0" timeOffset="84962.9481">22977 3198 458,'0'0'73,"0"0"-73,0 0 23,0 0-5,0 0-3,120 46-14,-108-26-1,-5 0-5,-5 1 3,-2-3-2,0-3-1,0 2 5,0-5 1,-9-2-1,7-3 2,0-2 8,2-5 1,0 0 16,0 0 16,0 0 17,0 0 0,6 0-6,17 0-26,12 0-23,12 0-5,4-7-102,-1 4-138</inkml:trace>
  <inkml:trace contextRef="#ctx0" brushRef="#br0" timeOffset="85204.7779">23241 3621 369,'0'0'162,"0"0"-130,0 0 80,0 0-32,0 0-46,0 0-9,62 0-25,-11 0-16,3 0-53,-3-4-74,-4 2-71</inkml:trace>
  <inkml:trace contextRef="#ctx0" brushRef="#br0" timeOffset="85721.3919">23693 3321 344,'0'0'235,"0"0"-168,0 0-12,0 0-55,0 0 0,0 0 8,-83 147 51,58-95-14,8-6-16,5-5-8,8-5-16,4-3 0,0-8-5,0-9 2,0-3-2,0-9-2,4-4 1,10 0 1,9 0 6,7-26-5,9-11-1,-2-7-34,-3 2-7,-7 6-3,-9 12 38,-7 13 6,-7 8 10,-2 3 9,2 0-15,4 6-3,5 16 2,1-1 4,-1 2 4,3-2-6,-3-4 0,-3-5 1,2-7-4,-7-5-1,1 0 8,3 0 13,2-21 27,2-11-27,-4-10 0,3-8-3,-8-2-11,0 0 14,-4 5-21,0 11-1,-24 5-12,-19 12-53,-1 5-82,2 6-43,15 0-278</inkml:trace>
  <inkml:trace contextRef="#ctx0" brushRef="#br0" timeOffset="86006.2107">23915 3084 607,'0'0'104,"0"0"5,0 0-76,0 0-32,0 0-1,0 0 0,94 36-3,-82-14 0,-4 0 2,-3-4-1,-1-4 1,-2-5-3,0-4 4,1-1 2,2-4-1,6 0-1,15 0 1,16 0 18,14 0-19,7-14-13,-7-4-108,-11 2-142</inkml:trace>
  <inkml:trace contextRef="#ctx0" brushRef="#br0" timeOffset="86604.8761">23412 3084 212,'0'0'137,"0"0"-79,0 0-2,0 0-31,0 0-2,0 0-12,-4-29 20,4 26 20,0 3-11,0 0 1,0 0-5,0-2-9,33 0-3,23-3-16,22 4-5,15-2-3,7 3-2,3 0-18,-1 0-14,-6 0-28,-17 0-8,-19 0 33,-20 0-15,-13 0-62,-11-1-83</inkml:trace>
  <inkml:trace contextRef="#ctx0" brushRef="#br0" timeOffset="87470.496">23338 3078 249,'0'0'14,"161"0"41,-59 0-39,12 0-16,-6 0-247</inkml:trace>
  <inkml:trace contextRef="#ctx0" brushRef="#br0" timeOffset="88203.6487">24656 3185 204,'0'0'21,"0"0"9,0 0 21,0 0-10,0 0 1,0 0 28,-20-26-7,20 21-2,0 3-12,0 0-9,0-2-9,0 0 0,0 0-2,2 2-8,2 2 13,-4 0-7,2 0-27,0 3 0,1 22-21,-3 11 17,0 10 4,0 9 2,-5 4 11,-3 2 8,-3-6-6,2-2 2,9-11-16,0-12 1,0-6 1,9-8-3,18-7-1,13-6-1,13-3-29,5-3-58,-5-22-106,-20-5-319</inkml:trace>
  <inkml:trace contextRef="#ctx0" brushRef="#br0" timeOffset="88392.5444">24565 3400 632,'0'0'106,"0"0"-77,0 0-7,0 0-22,141-50-25,-78 47-32,-5-2-128,-8-4-337</inkml:trace>
  <inkml:trace contextRef="#ctx0" brushRef="#br0" timeOffset="89509.1569">24921 2900 387,'0'0'116,"0"0"-54,0 0 31,0 0-21,0 0-60,0 0-12,172-43 0,-104 40 4,2 0 0,-12 3-1,-14 0-3,-17 0-1,-14 0 1,-7 0 0,-6 0-5,0 0-9,0 0 7,0 0 2,0 0 1,0 0-3,0 0 5,0 0 2,0 0 0,0 0 1,0 0 1,0 0 4,0 0 10,0 0-3,0 0-12,0 11-1,0 6 0,0 11 0,0 13 8,0 5 13,0 6-1,0 3 11,0 6-5,0 3 4,0 6-14,0 8 5,0 3-1,0-2 6,0-6-10,-10-4 0,-5-2-16,-1 0 0,1-2 7,1 1-4,4-5-3,5-3 1,-3-4 2,6-8 0,0-7-3,2-9-1,0-6 1,0-4 1,0-6-1,0 0 1,0-2-1,0-4 1,0-1 0,0-4 0,0 1-1,0-4 3,0 0-3,0 0-1,0 0-1,0 0 4,0 0 1,0 0 0,0 0 4,0 0 2,0 0 0,0 0 12,0 0 5,0 0-5,0 0-5,0 0 1,0 0-4,0 0-1,0 0-3,0-2-1,0 0 2,0 1-2,0-1-5,0 2 3,0 0-3,0 0-2,0 0 0,0 0-1,0 0-2,0 0 2,0 0 0,-3 0 0,3 0-3,0 0 2,0 0-1,0 0-3,0 0 0,0 0 4,0 0-2,-1 0 3,1 0 0,0 0 1,0 0-1,0 0-14,0-3-16,-11 1-31,-14 0-71,-8-2-129,-1 3-296</inkml:trace>
  <inkml:trace contextRef="#ctx0" brushRef="#br0" timeOffset="90250.9074">25238 4132 222,'0'0'124,"0"0"-53,0 0 13,0 0-45,0 0-37,0 0-2,6 27 0,-6 3 9,0 10 13,0 6 20,0 4-19,0 4 16,0 1-12,0-1-6,2-4 10,3-4-19,-1-8-3,-1-8-7,-2-8-1,-1-5-2,0-3 0,0-2-4,0 3-19,-10 2-41,-10-2-52,-5 1-46,-1 0-184</inkml:trace>
  <inkml:trace contextRef="#ctx0" brushRef="#br0" timeOffset="90700.5885">24465 4879 34,'0'0'209,"0"0"-184,0 0 30,0 0 5,0 0-9,0 0-12,-100-23-5,90 20-17,-4 0 8,-1 3 11,-3-1 0,3 1-11,-1-3 2,7 2-4,3 1 8,3 0-13,3 0 15,0 0 10,3 0 9,30-3-1,37-3-13,41-4 8,38-2-29,15-2 9,-1 2-26,-14-1 0,-26 4-12,-30 4-67,-25-2 9,-30 3-18,-21 3-79,-10 1-62,-7 0-133</inkml:trace>
  <inkml:trace contextRef="#ctx0" brushRef="#br0" timeOffset="105048.8803">3825 6788 669,'0'0'32,"0"0"-23,0 0-9,0 0-9,0 0-2,0 0 1,0 0 10,82 110-1,-60-64 2,-1 2 0,-5 2 3,1-6-1,-8-3-2,-1-9 2,-3-9 1,-3-10-3,1-8-1,-3-5 5,0 0 9,0 0 57,0-5 36,0-26-8,0-18-66,0-20-33,0-13 1,0-7-1,0 3 0,0 2-36,0 12 35,-5 12 2,-2 10-1,3 10 0,-1 7-1,1 11 1,0 7-1,-4 1 2,6 4 0,-3 0 0,4-1-1,1 3 0,-2 2-2,2 1 2,0-2-1,0 3 1,-3 0 2,1 0 0,0 0-2,0 0 5,2-2 0,-2 2-3,0 2-1,-3-1-1,4 3 0,1-3 0,0 3 2,0-4 0,21-5 5,39-12-7,41-9-3,47-7 3,22-7 0,11 5 1,-7 3-1,-28 4 2,-32 5-1,-31 6 1,-29 5-1,-19 6 0,-16 2-1,-8 4-7,1 4-44,0 0-53,-1 1-63,-3 20-63</inkml:trace>
  <inkml:trace contextRef="#ctx0" brushRef="#br0" timeOffset="105679.9282">4689 6532 495,'0'0'127,"0"0"-98,0 0-13,0 0 10,0 0 11,0 0-37,-18-15-3,18 49-7,2 14 10,8 8 7,-4 0 25,1-1-19,-5-4-7,0-5-1,0-2-5,0-5 4,-2-11-4,4-6 0,-4-12 2,1-8 0,2-2 3,-1 0 3,0 0 10,9-16 11,11-23 25,14-19-54,9-12-6,-3 1-2,-9 8 8,-12 19 0,-10 13 1,-7 9 1,0 8 3,-4 5-2,2 5-1,-2 2 0,0 0-2,0 0-6,0 0-8,0 7-6,0 12 4,-10 8 12,-9 7 4,-2-1 0,0 2 0,4-3 0,1-2 1,7-6-1,0-4 0,7-4 1,0-4-1,2 2 0,0 0 2,0 0 1,6 2 0,19 2 8,8-2 0,8-2-2,1-2 0,-2-2-9,-2-4-11,-2-1-69,-9-5-91,-8 0-194</inkml:trace>
  <inkml:trace contextRef="#ctx0" brushRef="#br0" timeOffset="106016.5607">4922 6403 632,'0'0'49,"0"0"-13,0 0 1,0 0-6,0 0-31,0 0-6,78 11 3,-46 16 3,-5-1-3,-9 2-2,-5-3 2,-4-6 0,-8-5 1,-1-6-2,0-8 3,0 0 1,4 0 6,-2 0 22,5 0 21,10-18 5,17-12-19,8-9-35,10 4-28,-4 12-35,-7 14-59,-10 6-198</inkml:trace>
  <inkml:trace contextRef="#ctx0" brushRef="#br0" timeOffset="106206.144">5331 6810 761,'0'0'102,"0"0"-67,0 0-12,0 0-23,0 0-44,147-61-53,-86 47-70,-10 0-179</inkml:trace>
  <inkml:trace contextRef="#ctx0" brushRef="#br0" timeOffset="106720.3593">5842 6386 360,'0'0'248,"0"0"-179,0 0-30,0 0-8,0 0-25,0 0-1,-52 79-5,37-27 20,6 4 3,4-4-13,5-4-1,0-8-3,0-6 2,16-7-4,-3-12-4,0-4-9,3-11-3,3 0 11,2-12 1,3-24 9,6-19-6,-3-6-3,-3 3-9,-5 12 7,-6 21 2,-7 15 14,-6 10 3,4 0-17,4 2-3,5 22-12,9 6 15,5 2 1,2-4 2,0-5-1,-1-10-1,-1-5 4,-4-6 0,-7-2 5,-3 0 7,-5-16 29,-2-18 18,-6-14-4,0-10-18,-4 2 1,-17 5-32,1 11 10,-1 12-16,6 7-2,1 5-3,-2 5-16,-1 6-81,-7-2-102,2 0-71</inkml:trace>
  <inkml:trace contextRef="#ctx0" brushRef="#br0" timeOffset="106991.2077">6098 6050 644,'0'0'116,"0"0"-66,0 0-26,0 0-13,0 0-8,0 0 1,143 17-3,-114 3-1,-7-3 0,-9-3-2,-1-7 1,-8 0 1,0-7 0,-1 0 3,4 0 13,15-2 25,9-18-8,9-3-33,-3 2-27,-8 7-32,-10 3-102,-13 8-252</inkml:trace>
  <inkml:trace contextRef="#ctx0" brushRef="#br0" timeOffset="107599.2058">5106 6038 212,'0'0'114,"0"0"-43,0 0 2,0 0 1,0 0-57,125-36-13,-38 12 4,22-3 8,16-1 5,11-2-7,7 0 0,-10 2-13,-13 6-1,-13 5-1,-23 2-33,-18 4-61,-23-1-143</inkml:trace>
  <inkml:trace contextRef="#ctx0" brushRef="#br0" timeOffset="117746.8222">2939 8580 222,'0'0'265,"0"0"-224,0 0-24,0 0 12,0 0 36,0 0-56,0 0-9,0 0 12,-4 0-7,12 0 4,21 0 11,23-8 7,19-12-12,10-1-12,4-2-3,-13 5-5,-15 10-63,-20 4-39,-25 4-110</inkml:trace>
  <inkml:trace contextRef="#ctx0" brushRef="#br0" timeOffset="117965.8414">2991 8860 692,'0'0'99,"0"0"-98,0 0 1,0 0-1,156-46 2,-74 19-1,-11 7-2,-19 9-23,-19 4-24,-18 5-26,-7-2-25,-6 0-51</inkml:trace>
  <inkml:trace contextRef="#ctx0" brushRef="#br0" timeOffset="123251.0163">4018 8083 463,'0'0'51,"0"0"-7,0 0-23,0 0-15,0 0 8,0 0-12,0-5-2,0 5-4,0 0-4,3 5 1,1 16 7,0 11 4,1 5 9,-3 5 11,-2 3-1,3-7 5,3-4-22,3-8 1,2-3-4,7-9 4,5-5-1,3-9 2,8 0 6,1 0-3,-1-9-11,-10-10-11,-13-6-41,-9-4-79</inkml:trace>
  <inkml:trace contextRef="#ctx0" brushRef="#br0" timeOffset="123739.2765">3921 7832 503,'0'0'22,"0"0"0,0 0-17,0 0-3,0 0 2,0 0-3,89-44-1,-74 44-1,-6 2-4,-9 10 1,0 2 1,0 2 3,-9 1 5,-20 1 26,-4-4 12,1-3-19,10-6-1,9-5 6,2 0 30,6 0 10,3 0-9,-1-11-25,3-3-14,0-4-19,0 0-2,25-2-19,11 2-63,1 2-70,-8 9-164</inkml:trace>
  <inkml:trace contextRef="#ctx0" brushRef="#br0" timeOffset="127998.309">4513 8201 413,'0'0'36,"0"0"-3,0 0 43,0 0-69,0 0-2,0 0-5,0 0 20,131 121 15,-96-87-10,-6 0-2,-4-4-1,-2-6-3,-3-3-12,-5-4 2,-5-9-6,-6-6 1,-1 0 3,-3-2 11,0 0 45,0 0 22,0-30-2,0-16-55,0-21-28,0-17-3,-5-10-11,-4-4-8,-2 9-1,0 14 6,4 14 17,-2 15 7,2 12 0,1 8 4,2 10-6,2 2-3,-2 6-1,4 0-1,0 4-1,0 0-3,0 0 0,0 0 4,-2 0 0,2 3 1,0-5-1,0 5 1,0-1 0,0 0-2,0 0 1,0 2 0,0 0 0,0 0-1,0 0 1,0 0-3,0 0 2,0-2 1,2-6 0,48-8-3,43-12 3,48-12 0,43-10 1,38-9-1,10-5 0,6-5 0,-11 4-10,-37 2-13,-39 16 13,-50 14 5,-41 9 0,-24 10-21,-7 4-18,-4 7-30,-8 3-56,-5 0-64</inkml:trace>
  <inkml:trace contextRef="#ctx0" brushRef="#br0" timeOffset="128838.1269">5340 7877 391,'0'0'49,"0"0"-14,0 0 49,0 0-50,0 0 3,0 0-1,-5-19-16,5 19-14,-4 7-6,-2 16 1,-3 10 18,-3 3 33,8 0-28,2 0-8,2 0-2,0 0-11,6-4 3,10-6 1,2-6-7,-2-8 0,-3-8-8,-4-4 6,-2 0-3,4-13 5,7-24 0,9-13-56,-5 0-20,-1 11 24,-4 14 46,-14 16 6,0 8 24,-1 1-2,3 0-16,1 0-2,10 15-3,2 7 13,4 1 2,5-3-2,-2 0-8,2-6 3,-6-4-5,-3-6 4,-8-4 7,-7 0 11,5-4 36,-2-25 17,5-10-58,-1-7-20,-7-4 2,-3 4 0,0 3 5,-9 5 0,-12 6 10,-6 9 2,-6 2-20,-13 8-3,0 10-6,-8 3-44,5 0-73,14 0-73,12 3-227</inkml:trace>
  <inkml:trace contextRef="#ctx0" brushRef="#br0" timeOffset="129130.1929">5624 7499 580,'0'0'126,"0"0"-63,0 0-55,0 0-6,133-34-1,-90 34-1,-10 16 0,-7 6-2,-3 3 1,-9-5-4,-7-4 0,-4-5 5,0-4-2,-3-6 2,2-1 3,0 0 16,0 0 36,0 0 13,8-4-4,11-15-4,18-8-60,8-3-6,3 6-90,-10 12-69,-13 12-296</inkml:trace>
  <inkml:trace contextRef="#ctx0" brushRef="#br0" timeOffset="129336.0803">6174 7795 675,'0'0'85,"0"0"-83,0 0-1,0 0 17,0 0-15,140-34-3,-104 22-60,-4 3-37,-3-5-50,-5-2-180</inkml:trace>
  <inkml:trace contextRef="#ctx0" brushRef="#br0" timeOffset="129903.7084">6656 7420 620,'0'0'144,"0"0"-144,0 0-25,0 0 25,0 0 46,37 126-11,-24-85-17,-2 3-4,3-7-5,-2-2-7,-4-6 5,1-7-6,-7-8 1,0-8-2,0-5 2,-2-1 4,0 0-3,0 0 13,6-1 10,2-29 29,10-11-55,4-12-10,5 0-7,2 9 5,-6 8 5,-2 7 2,-4 6 3,-5 7 2,-3 8 2,-6 4 4,-3 4 6,0 0-4,0 0-8,0 0-3,0 0 0,0 0-2,0 2-9,-4 12 5,-12 7 9,-2 2 2,0 1 3,2 5-5,4-5 0,5-2 2,4-8-2,3-2 0,0-6 7,0-1-6,13 4 3,16-3 4,7 0-2,5 2 0,-6 0-1,-1 0-5,-5 3-42,-10-4-111,-4-3-162</inkml:trace>
  <inkml:trace contextRef="#ctx0" brushRef="#br0" timeOffset="130209.9866">6970 7204 710,'0'0'98,"0"0"-87,0 0 5,0 0 1,0 0-17,0 0-6,116 52 6,-85-27 1,-6 1-1,-12-2-2,0-6 1,-6-4 0,-5-8 1,2-1 7,1-5-4,-5 0 19,4 0 9,14 0 15,18-29-28,22-14-18,9-10-131,-12 4-170</inkml:trace>
  <inkml:trace contextRef="#ctx0" brushRef="#br0" timeOffset="130729.9219">6548 7204 387,'0'0'78,"0"0"1,0 0 1,0 0-18,0 0-21,0 0-32,145-98-6,-64 72 3,10-4-5,1 2-1,-3 6-31,-7 0-66,-6 2-162</inkml:trace>
  <inkml:trace contextRef="#ctx0" brushRef="#br0" timeOffset="132588.3889">3503 10080 161,'0'0'68,"0"0"-27,0 0 42,0 0-16,0 0-15,0 0-8,0 0 20,-10 0-3,10 0 1,0 0 18,0 0-9,0 0-23,0 0-10,0 0-6,0 0-8,23-23-7,20-3-17,15-8-38,3 7 17,-9 8-33,-9 16-63,-11 3-83,-17 0-132</inkml:trace>
  <inkml:trace contextRef="#ctx0" brushRef="#br0" timeOffset="132777.4081">3597 10282 492,'0'0'197,"0"0"-194,0 0 22,0 0-20,0 0-3,152-14-2,-94 4-6,-5 1-73,-4-5-65,-2-6-210</inkml:trace>
  <inkml:trace contextRef="#ctx0" brushRef="#br0" timeOffset="147700.7158">416 12593 76,'0'0'444,"0"0"-382,0 0-34,0 0-20,0 0 6,0 0-2,0 0-12,0-9 4,0 9 10,0 0 25,0 0-17,0 0-18,2 9-4,12 17 0,-1 12 3,1 5 12,-3 4-12,4-3 4,2-5-2,6-7-5,9-11 0,1-7-8,0-6-14,-4-8-6,-8 0-7,-4 0-8,-5-5-20,-8-21-64</inkml:trace>
  <inkml:trace contextRef="#ctx0" brushRef="#br0" timeOffset="148166.418">148 12334 266,'0'0'134,"0"0"-133,0 0-1,141-76 8,-110 74 18,-4 2-26,-10 2 0,-5 16 0,-8 2 0,-4-2 14,0 0 13,0-4-4,0-2-4,-10-2 11,-4-4 25,0-2 0,3-4-5,-4 0 15,-1 0 5,-4-20-40,0-1-23,5-4-7,3 6-7,10 2-5,2 5-31,0 2-83,0 6-118</inkml:trace>
  <inkml:trace contextRef="#ctx0" brushRef="#br0" timeOffset="148520.2828">385 12087 516,'0'0'76,"0"0"-55,0 0 4,0 0 4,0 0-3,53-104 17,-26 97-3,0 7-22,6 0-11,3 9 3,-5 17 3,0 6-11,-6 8 5,-2 3-6,-8-3 1,-5-2-1,0-7 0,-3-10 3,-5-10-3,0-6 2,-2-5-2,0 0 29,2 0 38,0-25-8,8-13-60,1-5-20,6 0-11,5 3-55,1 11-98,-3 9-275</inkml:trace>
  <inkml:trace contextRef="#ctx0" brushRef="#br0" timeOffset="148744.1451">918 12247 631,'0'0'158,"0"0"-150,0 0-1,0 0 22,0 0-26,0 0-3,111-60-2,-71 39-14,2 5-39,-4 4-78,-3 5-101</inkml:trace>
  <inkml:trace contextRef="#ctx0" brushRef="#br0" timeOffset="148908.0428">1198 12467 862,'0'0'64,"0"0"-64,0 0 0,0 0-4,121-107-45,-70 69-47,-6 0-115</inkml:trace>
  <inkml:trace contextRef="#ctx0" brushRef="#br0" timeOffset="149156.2828">1544 12011 752,'0'0'130,"0"0"-122,0 0 0,0 0-8,0 0 0,0 0-7,92-54 4,-52 30 1,-5 2-16,-1 0-55,-2-2-79,-2 5-100</inkml:trace>
  <inkml:trace contextRef="#ctx0" brushRef="#br0" timeOffset="149800.1201">1888 11814 679,'0'0'90,"0"0"-87,0 0 13,0 0 33,0 0-22,0 0-1,0-23 37,4-12-29,2-13-26,-1-8 13,-5-4-3,0-2-6,-7 0-12,-15 6-3,-3 9-7,6 14-3,0 8 12,6 11-3,9 5-2,-3 2 6,7 5 0,0 2-1,-3 0-3,3 0-3,-4 0 3,1 0-3,3 0-2,0 0 1,0 0-2,0 4 0,0 6 4,0 6 0,10 2 5,12 9 0,7 4 1,9 11 0,4 6 3,5 4-3,5 9 0,-1-3-1,-5 0-12,-6-5-20,-3-9-16,-10-7 12,-10-6 18,-3-7 1,-10-4-2,-4-4-2,0-2 10,0-3 10,-4-4-7,-10 0 9,1-4 0,-7 1 9,-3-2 4,-2 1 3,6 2 0,7-3 10,6-2 4,6 0 7,0 0 2,0 0-15,0 0-2,22-21-7,18-16-15,14-9-1,12-7-16,3-5-45,-5-3-143,-12-4-447</inkml:trace>
  <inkml:trace contextRef="#ctx0" brushRef="#br0" timeOffset="150422.7953">1809 10629 375,'0'0'19,"0"0"-16,0 0 35,0 0 27,0 0-40,0 0-22,-4-10 3,10 13-1,25 23 33,19 12 12,14 11 18,12 16-7,6 12-6,6 8-13,-4 8-9,0-1-14,-4-6 8,-7-4-22,-9-7-5,-11-7 2,-8-4-1,-3-6-1,-3-3 0,-4-10 2,1 0-2,-5-5 0,-2-7 0,-6-2-1,-6-9 1,-3-1-25,-8 0-47,-6-9-71,0-10-63</inkml:trace>
  <inkml:trace contextRef="#ctx0" brushRef="#br0" timeOffset="150911.1408">937 13349 219,'0'0'75,"-129"84"0,71-44-4,8-5-2,2-6-8,11 3-18,3-5-12,3 1-9,6-2 5,7-6-9,5-3-7,-1 4-8,-1-1 3,-3 4 5,1 3 1,3-8 5,5-7 3,7-6-11,2-6 3,0 0 13,0 0-2,17-30 5,41-35-18,36-30 2,38-34-2,35-29 20,35-17 5,28-13-16,25-7-17,-2 15-2,-25 18 2,-50 35 0,-57 36-2,-41 25-2,-22 19-12,-4 5-45,-8 1-45,-14 4-91,-13 0-330</inkml:trace>
  <inkml:trace contextRef="#ctx0" brushRef="#br0" timeOffset="151502.0919">1460 10548 368,'0'0'4,"0"0"-4,0 0-2,100-109 2,-85 100 2,-10 6 0,-5 3-2,0 0 0,0 0 3,0 0 21,-4 5 4,-17 20 12,-10 8-8,-10 8-17,-3 6-5,-5 3-4,-9 11 4,-11 11 4,-10 13 11,-12 13-12,-11 7-3,-7 1-3,-7 6-3,-4 7 3,-7 5-7,-7 2 0,-10-1 2,11-14-4,13-16-5,26-19-13,23-18-22,20-18-25,11-15-76,11-14-62</inkml:trace>
  <inkml:trace contextRef="#ctx0" brushRef="#br0" timeOffset="157064.2513">4432 9760 134,'0'0'69,"0"0"-47,0 0 4,0 0 25,0 0-9,0 0-9,0 0 3,-2-18 11,-1 16-13,3 0-3,-1 2 3,1 0-5,0 0-14,0-3-4,0 1-2,0 2-4,0 0-1,0 0 1,0 0 0,0 0-4,0-2 5,-2 2 0,2 0-4,0-2 1,-2 2-1,2 0 0,-3 0 6,-1-3 2,4 3 4,-2-5 14,2 5 4,0-4-13,0 1-7,0-2 2,0 1-14,0 0 0,0 4-3,4 0 1,3 0-7,1 2-3,4 18 8,-1 6-2,2 9 6,-1-1 2,-2-1 2,4-1-2,-1-8-2,6-1 2,-2-9 0,1-5-1,-2 0 0,-3-6-1,-2 2 0,-1-5-11,-3 0-45,5 0-26,4-12-65</inkml:trace>
  <inkml:trace contextRef="#ctx0" brushRef="#br0" timeOffset="157670.4129">4207 9324 506,'0'0'9,"0"0"36,0 0-30,0 0-1,0 0 6,115-94-11,-102 94-9,-2 0-1,-2 0 1,-5 10 4,-4 6 0,0 2 9,-4 1 9,-27-2 18,-9 3 14,-7-2-7,-1-6 3,5-2-17,9-10 13,7 0 8,5 0 19,5-14-21,10-8-23,7-5-14,0 1-15,7-3-2,28 7-7,-2 6 4,-1 5-10,1 11-12,-9 0-39,-1 9-57,-8 17-33,-1 2-56</inkml:trace>
  <inkml:trace contextRef="#ctx0" brushRef="#br0" timeOffset="161474.1998">4872 9547 131,'0'0'169,"0"0"-148,0 0 21,0 0-1,0 0-18,0 0 11,0 0 3,0-8-6,0 8 7,0-2-4,0 0-12,0-4-8,0 2 0,0-3 1,0 2 1,0-2 10,0-2-16,-3 1-4,3 2 7,-1-1 5,-1 3-5,2 3 0,-3-1 0,0 2 17,3 0-15,0 0-15,-1 7 0,-2 23-18,-1 13 18,1 7 22,3-2 0,0-1-10,0-8-6,3 0 3,13-11-8,1-3 2,1-8-1,-3-10-2,-1-5 0,-5-2 0,5 0 2,3-26 1,-1-15-3,1-12-11,-3-1-47,-5 6 9,-5 16 22,1 18 27,0 9 7,-5 5 8,2 0-4,2 0-11,8 0-5,10 15 5,5 9 9,4-2 6,2-2-8,5-2 2,-3-8-2,-6-6-1,-6-4 2,-7 0 0,-3-9 12,-5-17 17,4-15 3,-8-10-5,-4-5-8,0 3 20,0 9-21,-18 10-7,-1 10 22,-8 7-31,-4 5-10,-8 7-8,-7 2 1,-6 3-5,10 0-9,7 0-4,12 0 3,13 0-6,10 0-31,0 0-26,0 0-111,23 0-95</inkml:trace>
  <inkml:trace contextRef="#ctx0" brushRef="#br0" timeOffset="161781.8389">5258 8758 599,'0'0'33,"0"0"88,0 0-50,0 0-34,0 0-30,0 0-7,9 31 0,-9 8 11,0 7 43,0 1-9,0-1-15,0 0-20,0-2-4,0 3-6,0-3-38,10-6-82,2-16-124,-5-15-335</inkml:trace>
  <inkml:trace contextRef="#ctx0" brushRef="#br0" timeOffset="164068.1996">3825 11456 22,'0'0'162,"0"0"-121,0 0 27,0 0-14,0 0-3,0 0-28,-10-33 3,10 33-13,0 0 7,0 0 15,-4 0 6,4 0-7,0 9-23,0 27-10,0 19 45,0 14 33,0-1-17,2-3-38,16-14-13,4-4-5,0-10-5,5-6 3,-4-9-2,-6-10 4,-3-7-6,-7-2 1,-4-3 1,2 0 9,7-22 7,-1-17-12,2-16-6,1-1-11,-6 7 5,-3 13 2,0 16 4,-3 12 10,-2 8 0,2 0-10,7 0 0,9 4-9,8 8 8,8-3 1,2 4 5,1-6-1,1-4-2,-7-3 7,-4 0-1,-9 0 3,-9-14 15,-5-14 34,-4-12 17,0-14-44,-3-6-18,-18-1 1,-3 10 5,-1 6 3,-2 9-9,4 4-14,2 8 2,5 6-3,0 8-2,5 4-20,0 6-31,0 0-93,2 12-51,0 12-44,7 0-167</inkml:trace>
  <inkml:trace contextRef="#ctx0" brushRef="#br0" timeOffset="164391.7292">4393 10774 642,'0'0'113,"0"0"-29,0 0-31,0 0 11,0 0-35,0 0-29,0-30-2,0 30-7,0 3-1,0 24 10,0 6 3,0 11 1,0 4-4,0 8-9,0 0-94,2-6-117,14-6-200</inkml:trace>
  <inkml:trace contextRef="#ctx0" brushRef="#br0" timeOffset="164617.5902">4814 11076 688,'0'0'56,"0"0"-7,0 0-49,0 0-18,118-63-26,-84 58-83,-3 3-156</inkml:trace>
  <inkml:trace contextRef="#ctx0" brushRef="#br0" timeOffset="164818.4799">4918 11328 486,'0'0'417,"0"0"-349,0 0 3,0 0-44,0 0-3,0 0-24,128-53 0,-57 24-14,-6 0-26,-16 5-52,-11 6-47,-13 2-66,-13 2-147</inkml:trace>
  <inkml:trace contextRef="#ctx0" brushRef="#br0" timeOffset="165696.9577">5449 10712 732,'0'0'9,"0"0"59,0 0-49,0 0-19,0 0 0,150 58 1,-88-26 10,-2 0-7,-10-3 2,-8-4-2,-13-7-4,-9-6 0,-9-5 0,-7-7 2,-4 0 1,0 0 6,0 0 20,0-4 40,0-25 18,0-15-71,-8-20-16,-6-17-1,-1-8-5,-2-8-6,3 5 4,-5 14 8,6 13 4,-1 18 0,1 12 7,3 10-6,0 6-1,1 3-4,3 4 0,2 1-1,-5-5 0,4 4-2,-4-3 2,3 5 1,-2 1 0,4 4 4,2-2 3,-5 4 0,5 1-1,0 0-1,2 2-5,0 0 0,0 0 1,0 0 0,0 0 0,0-2 0,4-10 5,30-16-4,26-16-2,31-20-3,32-12 3,24-8-2,11 1 1,0 1-7,-19 4 7,-27 11 1,-33 11 0,-25 15-1,-21 15-13,-12 7-15,-8 6-35,-2 10-39,-2 3-126,-7 0-245</inkml:trace>
  <inkml:trace contextRef="#ctx0" brushRef="#br0" timeOffset="166438.8429">6343 10224 134,'0'0'269,"0"0"-238,0 0 64,0 0-17,0 0-21,0 0-5,-29-46 19,29 46-30,0 0-5,0 0-8,-2 0-26,0 12-2,-5 17-3,1 13 3,1 6 33,5 3-16,0-4-15,0-5 5,11-6-4,9-8-2,-2-10-1,0-6-17,-2-7-7,1-5 11,2 0 13,0-29 3,1-14-3,3-12-3,-4-3-20,0 11-9,-7 18 25,-4 17 7,-4 10 8,1 2-4,5 0-4,6 2-2,4 12 2,2 2 5,-1-5-3,-2-1 4,-1-3-5,1-7 10,-2 0-3,-2 0 18,-3-5 17,-5-14 27,0-5-14,-7-8-30,0-6-14,0-2-1,-21 0-7,-10 1 0,-6 5-2,-4 6-4,3 8 2,3 8-3,6 4 0,6 4-21,8 4-64,5 0-39,0 0-88,3 0-290</inkml:trace>
  <inkml:trace contextRef="#ctx0" brushRef="#br0" timeOffset="166726.1529">6469 9689 628,'0'0'28,"0"0"61,0 0-89,0 0-1,0 0-4,133 74 5,-104-30 1,-6-2 0,-8-10 5,-8-13-5,2-12 4,-7-7 6,2 0 29,-2 0 54,7-3 0,9-29-11,11-15-83,5 1-22,-3 7-71,-11 16-92,-7 17-262</inkml:trace>
  <inkml:trace contextRef="#ctx0" brushRef="#br0" timeOffset="166896.0452">6934 10014 624,'0'0'113,"0"0"-36,0 0-52,0 0-25,118-116 0,-86 96-38,-3 2-75,0 2-24,-5 0-144</inkml:trace>
  <inkml:trace contextRef="#ctx0" brushRef="#br0" timeOffset="167414.1268">7231 9575 583,'0'0'90,"0"0"65,0 0-85,0 0-22,0 0-48,0 0-1,102 35 1,-71 6 16,0 7-7,-7 2-4,-3 1 3,-5 0-5,-2-9 1,-6-8-4,-1-10 1,-3-11 0,-2-5-1,-2-8 1,0 0 1,2 0 15,0-14 10,1-26 17,2-18-44,-3-18 0,0-5-22,-2 2-44,0 19 24,0 14 27,0 17 15,0 14 3,0 8 9,0 2 3,0 5-6,0 0-9,0 0-6,0 12-9,0 15-2,0 7 15,-4 0 2,1-2 0,1-4 1,2-8 2,0-4 1,0-6-4,0-3 5,2 0-1,14 1 4,8 0-1,6 2-4,5-2-2,5 0-1,-5 1-34,0-2-108,-12-2-139</inkml:trace>
  <inkml:trace contextRef="#ctx0" brushRef="#br0" timeOffset="167719.9573">7449 9200 648,'0'0'64,"0"0"19,0 0-68,0 0-15,0 0 6,0 0-6,138 42 1,-120-28-1,-5-9 1,-8-2-1,-3-3 1,-2 0 11,3 0 45,3 0 2,14-6-11,16-26-38,18-12-10,10-7-112,-1-5-91,-15 13-436</inkml:trace>
  <inkml:trace contextRef="#ctx0" brushRef="#br0" timeOffset="171811.1153">10853 5947 35,'0'0'91,"0"0"-56,0 0 12,0 0-31,0 0-15,0 0-1,0 0-1,11 0 1,-4 0 1,2 2-1,2 2 1,7 4-1,1 1-16,8-1-24,-2-1-16</inkml:trace>
  <inkml:trace contextRef="#ctx0" brushRef="#br0" timeOffset="173145.5813">10895 5985 365,'0'0'39,"0"0"7,0 0 29,0 0-40,0 0-3,0 0 11,-4 3-8,4-3 7,0 0 4,0 0 4,0 0-3,0 0-11,9 0-8,22 0-12,18 0-10,9 0-2,0 0-4,-11 0 0,-11 0-24,-12 0-54,-11 14-69,-8 4-46,-5 1-129</inkml:trace>
  <inkml:trace contextRef="#ctx0" brushRef="#br0" timeOffset="173355.4509">10783 6411 205,'0'0'309,"0"0"-282,0 0 104,0 0-6,0 0-51,0 0-14,-1 2 4,36-2-44,26 0-13,21-4 1,4-6-8,-5 0-41,-19 2-77,-14-1-121,-15 2-377</inkml:trace>
  <inkml:trace contextRef="#ctx0" brushRef="#br0" timeOffset="176948.6823">11785 6411 525,'0'0'23,"0"0"65,0 0-3,0 0-64,0 0-15,0 0 1,0 0 0,0-4 0,0 4 11,0-3 12,0 3 8,2-5-7,9-3-9,7-6-10,7-3-7,6-1-1,0-4-3,5-3 1,-5-4-2,-2-3-5,-11 1 0,-5 2 2,-9 0-4,-4 6-3,0 5 9,-2 8 1,-23 6-2,-19 4 0,-23 4-4,-17 27 5,-12 12 1,16 3 8,19-4 12,21-6-6,20-4-10,18-3-1,2 0 3,17 0 0,33-5 5,12-5 7,11-11 8,8-8 1,-5 0-12,-5-12-8,-13-8-7,-9-3-60,-11-2-34,-9 1-88,-9 2-158</inkml:trace>
  <inkml:trace contextRef="#ctx0" brushRef="#br0" timeOffset="177458.3971">12215 5835 449,'0'0'50,"0"0"37,0 0-18,0 0-46,0 0 5,0 0 10,-2 0 4,2 0-3,0 0 2,25 0-10,8-7-16,13 0-2,6-3-1,6-2-6,0-3-3,-3 4-3,-4 3-22,-15 1-94,-16 4-143</inkml:trace>
  <inkml:trace contextRef="#ctx0" brushRef="#br0" timeOffset="178148.1739">12699 5448 475,'0'0'41,"0"0"53,0 0-17,0 0-57,0 0-16,0 0 0,61 26 8,-51 11 28,-4 4-1,-4 6 3,-2-5-9,0 2-4,0-5-23,0-5-3,0-5 2,0-11-5,0-7 4,0-8-3,0-3 3,0 0 11,0 0 12,8-10 41,11-22-18,8-19-50,9-7-2,2-2-3,-3 2-13,-3 12 12,-5 9-1,-2 8 5,-12 12 2,-5 5 0,-4 9 0,-4 3 3,0 0-3,0 0-4,0 0-5,0 0-2,0 0-1,0 0 5,0 0 4,0 3 2,-6 6 0,-5 3 1,-3 4 0,-1 2 2,-3 6 3,-4 1-5,2 0 5,2-4-5,3-4 1,3-2-3,5-6 3,3-1-1,4-1 5,0-2-5,0 4 1,0 3-1,12 0 8,12 1 0,7-1-2,5 1 2,6-1-5,-4 0-3,-3-1-56,-3 1-88,-8-3-98,-4-7-340</inkml:trace>
  <inkml:trace contextRef="#ctx0" brushRef="#br0" timeOffset="178479.0042">13363 5191 573,'0'0'106,"0"0"-30,0 0-20,0 0-56,0 0 0,9 134 27,-9-71 5,0-3-9,0-4 2,0-8-7,0-12-15,0-7-2,2-10 5,16-6-1,4-5-3,5-8-2,2 0-25,2-3-68,-6-22-114,-5-5-414</inkml:trace>
  <inkml:trace contextRef="#ctx0" brushRef="#br0" timeOffset="178643.9032">13320 5453 722,'0'0'140,"0"0"54,0 0-161,0 0-33,127-41-15,-51 27-66,-7-1-101,-13 4-162</inkml:trace>
  <inkml:trace contextRef="#ctx0" brushRef="#br0" timeOffset="181889.6201">14566 5492 219,'0'0'306,"0"0"-278,0 0 67,0 0-46,0 0-19,0 0-2,0-32-5,0 28-4,0 1 4,0 3 4,0 0 6,0 0-8,0-3-9,0 3 1,-9 0-17,-19 0-6,-24 0 1,-10 0 2,-1 10 0,1 4 3,16-2 0,7-4 0,15-2 1,8-4-1,7 0 2,8-2-1,1 0 2,0 0 2,0 0 4,0 0 1,0 0 1,0 0 7,0 0 2,0 0-5,0 0-3,0 0-6,0 0-6,0 2 0,0 0-4,0 10-9,6 10-3,3 17 12,7 14 4,-6 8 7,2 7 3,-5 4 4,-6 6-8,-1 4-1,0 5-1,0 2-3,-6-4 0,-10-3 1,-3-7-2,7-9-1,1-6 1,0-7 1,2-4 2,0-6-5,5-10 2,-1-7 0,3-8 2,-1-4-1,3-5-1,0-7 2,0 0 0,10-2 4,27 0 12,22 0-7,20-17-4,13-2-7,-1-2-36,-4 3-52,-13-1-32,-16-8-126</inkml:trace>
  <inkml:trace contextRef="#ctx0" brushRef="#br0" timeOffset="182738.5937">15042 5726 587,'0'0'28,"0"0"65,0 0-4,0 0-48,0 0-32,0 0-9,0 0-13,0 51 3,-7-9 10,-7 6 24,-3 2 5,-4 3-4,1-3-9,1-4-10,0-6-4,2-6-1,5-12 4,6-10-5,2-8 1,4-4 2,0 0 8,0 0 5,0 0 23,0-28 56,4-14-49,15-20-45,9-13-2,0 1-15,3 2 2,2 10-1,-10 14 7,-2 10 5,-4 11 2,-8 11 2,-2 6-1,-4 6 1,-3 4 1,3 0 1,-3 0-1,0 0 3,0 0-2,0 0-2,0 0-1,8 19-10,1 10 2,1 14 8,4 3 16,-1 2 2,-4 1-12,5 2 0,-3-3-2,-3-2-3,4 1-1,-3-1-11,-5-2-64,-4-4-61,0-10-60,0-16-177</inkml:trace>
  <inkml:trace contextRef="#ctx0" brushRef="#br0" timeOffset="182971.8439">14877 6009 692,'0'0'69,"0"0"53,0 0 8,0 0-70,0 0-26,0 0-32,104-50-2,-27 37-20,2 2-17,-6 5-63,-11-3-94,-16-4-226</inkml:trace>
  <inkml:trace contextRef="#ctx0" brushRef="#br0" timeOffset="183757.7363">15447 6079 403,'0'0'159,"0"0"-151,0 0 101,0 0-41,0 0-42,0 0 3,20 5 0,9-5-8,5-10 5,3-7-16,2-2 5,-6-5-9,-2-2 3,-2-4-1,-7-3-2,-4 5-5,-7 5 3,-7 3-1,-4 8-1,0 3-1,0 4-1,-23 5-2,-14 0-3,-9 14 5,-8 18 0,4 3 10,7 3 21,13-4 4,13-6 0,10-1-16,7-3-10,0 0 2,22-2 2,18 0 4,14-10-7,8-7-3,7-5-7,1 0-49,-10-17-95,-16-12-132</inkml:trace>
  <inkml:trace contextRef="#ctx0" brushRef="#br0" timeOffset="185500.1182">16024 5224 147,'0'0'283,"0"0"-226,0 0 33,0 0-29,0 0-36,0 0-2,0 0 1,63-18-7,-45 11 1,-2 6 12,-10-1-8,-1 2-1,-4 0-21,6 10 0,-2 12 0,-1 9 9,-4 3 7,0 1-3,0 0 0,0-3-7,0-3-2,0 0-1,0-6 1,7-3-4,27-8-2,14-12-12,8 0-79,0-22-170</inkml:trace>
  <inkml:trace contextRef="#ctx0" brushRef="#br0" timeOffset="185915.8693">16100 4895 433,'0'0'155,"0"0"-104,0 0 56,0 0-72,0 0-18,0 0-17,71-46 0,-64 52-5,-2 7 4,-5 1 0,0 0-2,0 1 3,-18-5 6,-7-4 25,1-6 22,4 0-9,7 0 8,6-9 14,2-6-21,5-6-24,0 4-21,2-3-5,23 3-109,-2 5-125,-8 5-479</inkml:trace>
  <inkml:trace contextRef="#ctx0" brushRef="#br0" timeOffset="190736.1373">16564 5175 312,'0'0'51,"0"0"9,0 0 4,0 0-45,0 0-11,0 0 10,0 0 15,49-32 8,-47 30 11,1 2 0,-3 0 1,0 0-21,0 0-10,0 0-15,0 0-7,0 0-5,0 0-5,0 14-1,0 10 11,0 0 4,-3 2 7,-1 1 10,2-4-12,-2 2-6,4-4 1,0-2-3,0 0 7,0-7-7,8-1 8,-1-5-4,-3-3-4,0-3 8,1 0-5,4 0-3,6 0 7,6-20-8,1-1-20,-2-1-2,-6 4 9,-8 8 6,-2 6 7,-2 4 1,1 0 10,1 0-6,6 4-5,-2 14 0,5 8 7,1-2-5,-1-4 5,-1-3-6,-6-5 1,1-5 2,-3-3 1,0-4 14,4 0-1,5-6 26,5-16-8,2-12-8,2-7-8,-2-4-1,-4-4-9,-2 5 0,-12 6-6,-2 4 23,-11 0-17,-21 0-10,-6 3-4,-2 10 3,9 7-28,11 12-49,7 2-32,5 0-74,8 16-63,0 0-157</inkml:trace>
  <inkml:trace contextRef="#ctx0" brushRef="#br0" timeOffset="191089.3523">17442 4625 644,'0'0'67,"0"0"55,0 0-46,0 0-38,0 0-29,0 0-9,0-15-8,0 35-9,-20 9 17,-4 6 10,-7 7 6,4 4-11,-2 5-5,9 2-46,9-4-116,9-13-179</inkml:trace>
  <inkml:trace contextRef="#ctx0" brushRef="#br0" timeOffset="191471.8142">17739 4782 594,'0'0'78,"0"0"10,0 0 0,0 0-88,0 0 9,0 0-9,0 134 29,-9-71 6,-5-1 4,4-2-13,0-11-14,10-8 5,0-8-12,0-10-1,18-6 1,8-7-5,11-9 0,2-1-28,7-5-40,-5-25-82,-9-12-244</inkml:trace>
  <inkml:trace contextRef="#ctx0" brushRef="#br0" timeOffset="191645.5893">17672 5020 266,'0'0'595,"0"0"-524,0 0 92,0 0-102,0 0-61,0 0-22,163-73-97,-85 58-65,-11 6-107</inkml:trace>
  <inkml:trace contextRef="#ctx0" brushRef="#br0" timeOffset="193017.7165">18690 5729 472,'0'0'191,"0"0"-183,0 0 77,0 0-27,137 4-53,-49-4-5,12 0 7,-3-2-4,-12 2-3,-17 0-7,-18 0-46,-19 0-79,-21 0-85</inkml:trace>
  <inkml:trace contextRef="#ctx0" brushRef="#br0" timeOffset="193256.9458">19065 5546 525,'0'0'235,"0"0"-181,0 0 49,0 0-96,0 0-7,0 0 0,14 100 21,-2-54 4,5 0-11,-5 0-7,5 5-5,-4 0-2,-4 0-71,-5-3-106,-4-8-152</inkml:trace>
  <inkml:trace contextRef="#ctx0" brushRef="#br0" timeOffset="194082.4766">19912 5636 786,'0'0'42,"0"0"-26,0 0 56,0 0-72,0 0-7,0 0 0,22 88 7,-15-47 5,-7-3-5,0-2 3,0-4-1,0-6-2,0-7 4,0-10-2,0-7-2,0-2 2,0 0-1,0 0 9,0 0 22,0-10 47,0-18-14,0-12-55,0-4-8,0 0 1,0 2-2,0 5 1,5 5-1,2 4 5,1 5-4,5-3 8,8 3-9,5 1-1,2 7-5,5 4 2,0 8-4,0 3 3,1 0-5,-10 15-3,-1 13-3,-10 8-3,-6 4-2,-7 1-3,0-1-4,-11-1 17,-21-7 3,-5-6 4,-1-5 3,2-7 0,10-8 1,10-6 3,7 0 0,4 0 0,5 0 15,0 0-3,0-6-3,5-2-13,20 2-4,8 2 2,4 4-4,8 0 3,-2 3 2,-1 18-4,-5 5 4,-5 6-3,-16 5-5,-12 1 2,-4-1-2,-18-3 4,-23-5 5,-8-7 2,-5-8 7,-3-9 11,2-5-8,3 0-1,8-10-11,9-16-22,10-3-57,21-1-97,4 4-206</inkml:trace>
  <inkml:trace contextRef="#ctx0" brushRef="#br0" timeOffset="194622.6713">20671 6072 603,'0'0'69,"0"0"-55,0 0 40,120-43-21,-76 23-30,-2-1-1,-1-6-2,-8-5 0,-4 0 1,-9-2 1,-7 2 0,-10 6 13,-3 8 12,0 6-12,-16 7-3,-12 5-3,-4 0-7,-8 11 4,-2 19 14,1 6 17,5 3 20,14-2-18,7-2 1,11-3-15,4-6-15,0-1-3,11 0 6,22-7-2,2-5-11,8-9-7,3-4-34,6-2-85,4-25-84,-2-9-511</inkml:trace>
  <inkml:trace contextRef="#ctx0" brushRef="#br0" timeOffset="195199.927">21161 5513 648,'0'0'128,"0"0"-78,0 0 22,0 0-72,0 0-2,133-34-4,-81 29-7,-4 5 4,-7 0 0,-8 0-20,-4 0-14,-5 0-38,-3 5-44,-8-5-177</inkml:trace>
  <inkml:trace contextRef="#ctx0" brushRef="#br0" timeOffset="195733.0039">21676 5240 455,'0'0'235,"0"0"-223,0 0 7,0 0 14,0 0 15,0 0-12,46 116-20,-39-89-13,-1 6 1,4 1-4,-4 2-1,5-4-61,1-8-78,1-9-144</inkml:trace>
  <inkml:trace contextRef="#ctx0" brushRef="#br0" timeOffset="195947.8521">21689 5013 659,'0'0'93,"0"0"-16,0 0 56,0 0-52,0 0-64,0 0-15,-2-25-2,2 25-38,13 0-100,2 11-206</inkml:trace>
  <inkml:trace contextRef="#ctx0" brushRef="#br0" timeOffset="196616.012">22112 5155 446,'0'0'142,"0"0"-73,0 0 36,0 0-50,0 0-50,0 0-5,5 34-17,-12 2 17,-9 6 34,1 1 15,2-4-10,8 2-19,3-1-8,2-3-5,0-4-3,0-5 0,0-8-4,2-8-5,3-6-8,6-3-5,0-3 15,11-5 3,9-22 1,7-6-1,-2 1-11,-7 10 7,-9 8 4,-7 8 0,-3 6 0,3 0 3,7 0-2,5 14 0,4 4 3,-1-1-2,-2 0 1,-1-2-2,2-6 0,0-4 3,-2-2 3,-6-3 2,-3 0 4,-1-20 21,-1-9 15,1-8-21,1-10-4,-5 0 1,-4 1-17,-7 3 18,0 9-13,0 7-7,0 2-5,-7 9-1,-2 9-2,5 2-5,2 5-48,-4 0-88,-3 5-71,6 4-76</inkml:trace>
  <inkml:trace contextRef="#ctx0" brushRef="#br0" timeOffset="196908.8326">22873 4768 483,'0'0'100,"0"0"-39,0 0 14,0 0-68,0 0-7,0 0-12,-27 66 12,4-23 8,4 5-4,3 6-4,5 4-42,7-12-129,4-10-341</inkml:trace>
  <inkml:trace contextRef="#ctx0" brushRef="#br0" timeOffset="197403.6621">23225 4971 359,'0'0'204,"0"0"-146,0 0 68,0 0-37,0 0-39,0 0-11,0-29-33,0 29-6,0 29-23,-9 13 23,-4 12 14,-6 4 14,6 1-8,-3-1-4,6-2-6,5-8-5,3-6-2,2-9-3,0-8-6,17-7-10,15-6-12,6-12-10,2 0-65,-7-16-123</inkml:trace>
  <inkml:trace contextRef="#ctx0" brushRef="#br0" timeOffset="197569.5593">23095 5213 784,'0'0'105,"0"0"-48,0 0-57,121-42-19,-49 34-68,1 0-100,-9 3-244</inkml:trace>
  <inkml:trace contextRef="#ctx0" brushRef="#br0" timeOffset="198617.8211">23677 4743 586,'0'0'31,"0"0"-20,0 0 39,0 0-39,0 0-10,159-40 2,-112 40-2,-1 0 4,-11 0-3,-7 0 1,-9 0 9,-6 0 6,-3 0 6,-8 0 4,0 0 5,2 0-2,4 0-7,0 0-10,5 5-13,3 9-1,2 6 0,1 4 0,-2 8 0,-2 8 1,-3 13 2,-1 13 5,-5 11 13,-4 14-13,1 8 12,-3-1-13,0 1-1,0 5 5,0-5-7,0-4 0,0-9-3,-3-5 0,1-12 0,0-7-2,0-7 2,-2-9-1,-1-7 6,1-10-5,-1-9 8,3-9-9,-1-4 7,3-2-7,0-5 5,-2 3-1,2-1-4,-4 4 0,-7 3 0,-15 3 0,-26 2 11,-35 6 21,-40 1-6,-42 4-14,-36-3-12,-23-1-70,11-5-134,39-13-385</inkml:trace>
  <inkml:trace contextRef="#ctx0" brushRef="#br0" timeOffset="201295.6132">10585 7899 402,'0'0'94,"0"0"-81,0 0 81,0 0-42,0 0-45,0 0-7,0 0-5,0 0 5,6 0 2,11 0 32,3 0 17,6 0-1,5 0-14,6 0-24,3 0-4,7 0 2,8 0-10,3 0-1,-2 5 1,-10 7-43,-16 3-74,-19 3-80,-11 4-106</inkml:trace>
  <inkml:trace contextRef="#ctx0" brushRef="#br0" timeOffset="201494.4979">10601 8306 333,'0'0'323,"0"0"-319,0 0 81,0 0-14,0 0-45,0 0-9,119-8-1,-47-4-10,5 3-6,-10 7-20,-11 2-88,-15 0-144</inkml:trace>
  <inkml:trace contextRef="#ctx0" brushRef="#br0" timeOffset="202128.0819">11553 8282 273,'0'0'355,"0"0"-345,0 0-6,0 0 21,0 0-23,0 0-2,2 7 13,16-7 9,2 0 20,6 0 7,1 0 0,5-10-14,5-8-16,6-10 0,5-4-10,4-10-5,-3 0-4,-9-4 0,-13 2-1,-12 6-16,-13 2 8,-2 11-3,-4 10-5,-31 9 12,-12 6-3,-11 0 1,-6 18-2,-3 15 4,13 6 5,9 5 16,16-4 0,14 3-7,15-6 10,0-3-7,12-3 7,32-10 10,13-8 20,9-6-21,2-7-11,-5 0-17,-7 0 0,-4-7-48,2-13-51,-2-5-55,-3-1-235</inkml:trace>
  <inkml:trace contextRef="#ctx0" brushRef="#br0" timeOffset="202422.8056">12258 7807 576,'0'0'108,"0"0"-20,0 0 83,0 0-119,0 0 18,0 0-42,88-19-27,-19 6-1,7 4-25,-5 1-58,-15-1-48,-16 2-169</inkml:trace>
  <inkml:trace contextRef="#ctx0" brushRef="#br0" timeOffset="202975.6256">12848 7321 611,'0'0'106,"0"0"-14,0 0-12,0 0-80,0 0-20,0 0 20,27 94 13,-25-48-2,-2 3-4,0-3 1,0-3-4,0 0-3,0-7 6,0-8-1,0-8-6,0-8-2,0-8-1,0-4 3,0 0 15,9-22 9,16-16-16,5-12-8,4-7 0,-1 3-2,-1 7-21,-8 10 17,-3 15 6,-8 13 10,-7 3 3,-4 6 8,-2 0 11,0 0-32,0 0-17,0 6-8,0 9 4,-6 8 20,-9 3 1,-1-4 0,0-1 1,1-1 0,2-1-1,1-4 1,3 0-1,5-5 1,4 2 4,0-1 1,0 5 12,15 1 9,14 3-5,2 1-21,2-2-1,0-3-117,2-4-138</inkml:trace>
  <inkml:trace contextRef="#ctx0" brushRef="#br0" timeOffset="203291.9443">13376 7231 653,'0'0'50,"0"0"47,0 0-27,0 0-33,0 0-37,0 0-29,0 97 29,0-39 13,0 0 1,-11-3 1,5-4-2,3-9-4,3-3-2,0-10-4,9-3 7,13-9-1,10-6-9,4-11-15,1 0-48,-3-11-74,-14-15-130</inkml:trace>
  <inkml:trace contextRef="#ctx0" brushRef="#br0" timeOffset="203443.3103">13322 7507 541,'0'0'203,"0"0"-26,0 0-112,0 0-30,0 0-35,141-58-14,-81 50-92,-6-1-124</inkml:trace>
  <inkml:trace contextRef="#ctx0" brushRef="#br0" timeOffset="204146.0647">14350 7247 597,'0'0'24,"0"0"-14,0 0-11,0 0 1,0 0-1,-156 10 1,97 3 1,4-1 0,7-1 2,9-5-3,13-3 1,10-3 1,10 0 14,6 0 42,0 0 17,0 0-2,0 0-7,0 0-30,0 0-7,2 0 3,0 0-4,-2 0-12,5 3-16,3 20-19,10 16-1,1 15 20,0 15 1,-5 6 8,-11 8 4,-3 1 5,0 0-16,-1-5-1,-15-5 0,-1-11 1,-1-2-1,5-7 0,1-4 3,9-7 5,3-9 4,0-10-1,0-8-5,5-2-2,28-10 8,21-4 4,20 0-17,13-12-34,7-19-119,-3-5-149</inkml:trace>
  <inkml:trace contextRef="#ctx0" brushRef="#br0" timeOffset="204912.3203">14963 7513 708,'0'0'13,"0"0"23,0 0-28,0 0 2,0 0-10,-51 120 36,29-73-20,4-3-5,0-2-2,0-4-5,5-9 0,1-6 0,4-12-2,3-8 0,5-3 1,0 0 13,0 0 15,0-2 33,0-26 52,0-16-64,9-20-49,16-16-2,4-12-1,8-7-4,2 3-16,-3 18 9,-7 22 11,-10 22 1,-9 18 10,-4 10 9,-4 6-5,1 0-15,-1 0-5,3 20-23,8 14 15,2 16 13,3 4 7,-5 4 2,-1 3-1,1-2-3,-2-3 0,0-1-1,2-6-2,-1 0 3,-3-8-5,-3 0-2,-6-11-43,0-2-88,-5-11-46,-19-13-68</inkml:trace>
  <inkml:trace contextRef="#ctx0" brushRef="#br0" timeOffset="205099.2049">14786 7666 792,'0'0'58,"0"0"153,0 0-87,0 0-65,0 0-30,0 0-29,110-41-33,-23 30-67,7 1-32,-9 0-91,-23 2-243</inkml:trace>
  <inkml:trace contextRef="#ctx0" brushRef="#br0" timeOffset="217977.6962">1379 14851 669,'0'0'61,"0"0"-54,0 0 0,0 0-4,0 0-3,0 0 0,0 0-1,0 0 1,4 0 6,-4 0 15,3 0 12,-3 0 6,2 0-10,-2 0-15,2 0-8,0 0-2,8-10 1,3-10-2,3-8 11,3-16-6,1-9-3,-1-5-2,-4-5-1,-3 5 0,-4 7-2,-8 8 1,0 15-1,0 7 0,-14 4 1,-3 11 0,-1 5-1,-7 1 0,-2 0-2,-4 24-3,2 10 2,1 12 3,12 8 7,5 8 13,11-6-9,0-2 4,2-4 1,20-10 6,0-10-12,5-5-9,2-13 4,9-8 1,5-4 3,2-12-6,6-29-3,-9-15-31,-9 3-60,-13 0-28,-15 9-40,-5 8-261</inkml:trace>
  <inkml:trace contextRef="#ctx0" brushRef="#br0" timeOffset="218354.7535">1257 13980 622,'0'0'62,"0"0"-24,0 0-38,0 0 1,0 0 10,0 0 11,73 35 13,-51-16-17,2 4 11,-1 0-14,1 0-7,5 3-7,-2 4-1,0-4-26,-4 1-61,-8-4-49,-6-7-154</inkml:trace>
  <inkml:trace contextRef="#ctx0" brushRef="#br0" timeOffset="218517.6513">1153 13788 22,'0'0'644,"0"0"-626,0 0-18,0 0-9,0 0-48,0 0-167,29-30-170</inkml:trace>
  <inkml:trace contextRef="#ctx0" brushRef="#br0" timeOffset="218983.3301">1361 13694 675,'0'0'96,"0"0"-58,0 0-30,0 0-8,0 0-21,0 0 21,58 78 17,-33-36 8,4 0 23,0-2-24,4-2-4,0-8-7,1-5-5,-5-10-3,-3-4-5,-7-10-2,-8-1-11,2-5 13,-2-27 10,-6-21-10,-5-13-10,0-15-2,-25-4-9,-6 6-14,0 13 19,4 20 16,1 19 14,5 13-11,-3 11 13,-5 3-16,-3 8-9,1 22 9,4 7 0,7 0 7,14-3-7,6-3 0,4-5-5,31-8 4,16-7 2,14-11 6,10 0-5,-2-11-4,-5-11-9,-9-5-97,-12 1-215</inkml:trace>
  <inkml:trace contextRef="#ctx0" brushRef="#br0" timeOffset="219448.7083">2470 13732 802,'0'0'122,"0"0"-110,0 0 53,0 0-52,0 0-13,62-103-68,-14 67 2,4 2-34,-3 6-41,-11 12-45,-11 14-185</inkml:trace>
  <inkml:trace contextRef="#ctx0" brushRef="#br0" timeOffset="219614.6056">2663 13984 472,'0'0'353,"0"0"-290,0 0 36,0 0-36,0 0-57,105-106-6,-45 53-37,-2-10-69,-7 2-52,-8 1-202</inkml:trace>
  <inkml:trace contextRef="#ctx0" brushRef="#br0" timeOffset="220363.6098">3109 13043 672,'0'0'27,"0"0"68,0 0-9,0 0-66,0 0-20,0 0-1,-38 85 1,38-27 8,0 3 7,7-8-7,22-7-2,6-11 4,9-7-2,3-7 0,3-10-1,-4-7 1,-8-4-8,-12 0-20,-9-4-11,-8-19 5,-9-20 7,0-11-56,-3-14 26,-17 6-7,3 11 56,3 19 1,7 16 53,2 13-13,5 3 4,0 0-40,0 9-5,12 17-25,8 9 25,9 2 13,-2-8-6,4-7-6,-4-11 3,-10-3 0,-3-6 1,-10-2-4,-1 0 5,-1-10 10,-2-18-2,0-11-13,-6-4 1,-21 5-2,-9 10-8,0 8 6,-2 8 2,7 5-2,4 2 0,5 1 1,8-1 2,5 5 0,8-3 0,1-1 5,0 4 0,0-2 16,0-4-10,6-8 1,19-12-11,15-9 0,11-7-3,1 4 2,-6 9-2,-10 8 0,-10 11-7,-3 8 3,0 2-1,0 0-3,9 19-2,0 4 4,-1 7 2,-2-2 5,-8 5-1,0-1 1,-5 2-2,-6 6-1,-5-4 3,-5 5-2,0 0 0,-11-4-40,-16-16-103,0-21-229</inkml:trace>
  <inkml:trace contextRef="#ctx0" brushRef="#br0" timeOffset="220805.6135">3798 12566 342,'0'0'337,"0"0"-295,0 0-26,0 0 1,0 0-14,0 0 37,102 129-19,-81-91-1,-2-4-6,1-8-7,3-12-4,-1-7 3,-1-7 1,7-3 4,-5-27 5,-2-12 2,-3-14-10,-11-10-3,-7-1-5,0 7-5,-17 13-10,-10 16 15,0 16 0,-7 10 0,-3 5-2,-8 12-1,1 20 3,3 3 1,10-2 5,11 0 5,11-6-7,9 0 2,0-3-4,31-5-2,18-2 15,11-13-4,11-4-3,1 0-8,-5-16-60,-15-4-88,-13-3-293</inkml:trace>
  <inkml:trace contextRef="#ctx0" brushRef="#br0" timeOffset="221002.1749">4467 12397 285,'0'0'307,"0"0"-293,0 0-14,0 0-12,151-92-41,-117 71-90,-11 7-95</inkml:trace>
  <inkml:trace contextRef="#ctx0" brushRef="#br0" timeOffset="221218.6547">4565 12288 532,'0'0'124,"0"0"9,0 0-54,0 0-37,0 0-42,0 0-13,-7 44 13,16-12 28,6 2-14,7-2-2,2-4-3,8 1-9,-1-1-9,-1-2-95,-6-8-171</inkml:trace>
  <inkml:trace contextRef="#ctx0" brushRef="#br0" timeOffset="221480.4925">5019 12034 629,'0'0'226,"0"0"-222,0 0-4,0 0-7,0 0 7,0 0 23,52 116-5,-37-89-11,-1 2-4,5-3-1,0 0-2,-7-2-55,-3-6-110,-8-10-234</inkml:trace>
  <inkml:trace contextRef="#ctx0" brushRef="#br0" timeOffset="221637.3983">4892 11811 881,'0'0'115,"0"0"-77,0 0-35,0 0-3,0 0-110,0 0-86,26 22-65</inkml:trace>
  <inkml:trace contextRef="#ctx0" brushRef="#br0" timeOffset="222425.6377">5458 11712 532,'0'0'14,"0"0"-14,0 0 29,0 0 28,0 0-20,0 0-12,-19-77-16,-19 98-5,-7 17 5,-2 11 19,9-3 1,15-2 1,16-10-22,7-8-7,9-4 4,30-7 12,21-4-7,9-2-2,12-2-8,-8 7-2,-13 6-12,-20 8-25,-17 1-12,-17 6-11,-6-3 23,-11 0 26,-20-6 13,-7-8-2,5-9 6,-3-9-3,9 0 7,7-24 26,9-12 1,11-12-30,0-5 8,22 5-5,9 1-8,10 7-1,8-1-2,2 1 3,1 2 2,-10 7-2,-13 10 1,-12 6 1,-5 5 0,-6 2 4,-6 1 23,0 0 3,0 1-4,0-1-21,0 6-2,0 1-2,0 0 0,0 0-3,0 0 0,0 0-3,2 7-10,5 12 13,5 8 13,-2-1-8,6-1 1,0 1-6,2-3-51,-2-8-105,-1-6-356</inkml:trace>
  <inkml:trace contextRef="#ctx0" brushRef="#br0" timeOffset="222577.5424">5737 11346 680,'0'0'0,"0"0"-79,0 0-121</inkml:trace>
  <inkml:trace contextRef="#ctx0" brushRef="#br0" timeOffset="222965.8871">5984 11460 599,'0'0'63,"0"0"-21,0 0 23,0 0-50,0 0-15,121 5 0,-91 27 7,0 7-2,-6 0 0,-6-6-1,-7-1 1,-9-4-3,-2-3-1,0-10 0,0-6 1,0-8-1,-2-1 4,-9 0 3,1-24 8,-4-18-5,3-16-11,9-7-22,2 4 6,0 11 14,11 18 2,5 14 30,-1 10-11,3 8 16,-1 0-31,4 9-2,1 20-2,0 5 0,0 5 0,3-4-8,0-3-91,-6-12-83,-3-10-194</inkml:trace>
  <inkml:trace contextRef="#ctx0" brushRef="#br0" timeOffset="223377.6328">6523 11177 529,'0'0'52,"0"0"93,0 148-67,0-95-21,19-8-28,1-3-8,4-10-15,1-11-3,-1-13-1,3-8 12,-2-9 2,2-30 9,-5-9-9,-2-13-12,-14-4 13,-6-4-17,0 2-5,-8 6-7,-17 15-5,0 14 8,-4 14-4,-6 15 8,-7 3-1,-6 13 0,4 13 6,9 0 7,10 0 15,14-3-12,11-2-7,0-1 8,18-3 9,17-6 6,12-2-11,13-9 0,9 0-15,8-29-11,-4-11-102,-10-4-39,-14 4-120</inkml:trace>
  <inkml:trace contextRef="#ctx0" brushRef="#br0" timeOffset="224769.4674">15860 6953 315,'0'0'72,"0"0"-53,0 0 78,0 0-59,0 0-37,0 0 6,-90 164 57,57-69-5,8 6 23,7-1-16,15 0-21,3-2-17,17-3-23,23-13 3,14-16-5,8-16-3,5-18-41,-1-14-18,2-15-50,-9-3-46,-10-8-168</inkml:trace>
  <inkml:trace contextRef="#ctx0" brushRef="#br0" timeOffset="225855.2961">16284 7363 363,'0'0'102,"0"0"-38,0 0 10,0 0-50,0 0-7,0 0-11,-15-14-1,2 14-5,-3 5 5,-1 15 6,-3 5 6,5 8 27,-2-1 16,11 3-33,2-2 8,4 0-15,0 1-6,0-1-11,12-1 6,11-6-7,2-6 7,2-4-9,-1-10-1,-2-6-8,1 0 7,0 0 2,-1-22 0,-1-8-10,-1-10-8,-6-3-9,-6 7-4,-5 8-2,-1 12 33,-4 12 0,0 4 24,0 0-23,0 0-1,3 2-14,-3 19 11,5 0 3,3 1 10,1-4 5,5 0 2,-1-2-3,1-7 1,-1-1-13,-5-6 5,0 0-1,-4-2-2,0 0 1,5 0 1,-1-20-6,0-10-10,-4-2-6,-4 1-10,0 7 15,0 8 11,-8 7 0,-11 4 3,-1 3-1,-3 0 4,0 2-5,4 0 7,4 0 1,8 0 4,5 0-3,2 0-4,0 0-2,0 0 5,0 0 0,0 0-2,0 0-1,12 0 1,23-2 10,13 1 9,11-3-6,4 0-17,-3-1-3,-1 1 0,-3 1-20,-9 0 2,-9 1-3,-16 2 16,-11 0 1,-11 0 1,0 0-15,0 0 3,-17 4-7,-14 10 15,-5 5 7,4-2-4,13-3 4,7 3 0,7-5 0,5 3 0,0-1 0,0 1 1,15 1 2,6-1-1,6 5 3,-2 3-2,-3-1 2,-4 0 3,-5-5 1,-6 3-4,-5-3-2,-2-1 4,0 2-5,-20 2 3,-11 0 1,-5 0-6,1-12-130,10-8-264</inkml:trace>
  <inkml:trace contextRef="#ctx0" brushRef="#br0" timeOffset="226441.4852">17264 7229 226,'0'0'359,"0"0"-310,0 0 47,0 0-35,0 0-61,0 0-7,-11 76 7,-9-32 56,4-2-23,0-4-7,8-3-12,3-7-6,5-5-1,0-2-2,0-5 3,0-7-4,3 0-4,5-7-4,0-2-13,7 0 17,7-19 16,6-13-16,7-1-9,-6 2 8,-8 13 1,-9 14 0,-5 4 8,-1 0-8,5 12-9,3 11 9,1 0 10,3 1-7,-3-3 2,1-3-3,-3-9 3,1-2 1,1-7 3,-1 0-1,1 0 9,1-16 7,-3-15 14,-3-6-11,-4-4-6,-4 0-9,-2 4 3,0 7 6,0 4-21,-6 4 0,-10 1-15,-2 4-29,-2 7-85,4 2-114,5 4-292</inkml:trace>
  <inkml:trace contextRef="#ctx0" brushRef="#br0" timeOffset="226675.3393">17851 6849 532,'0'0'112,"0"0"-100,0 0 7,0 0 60,-32 113-42,13-67-12,-2 8-14,-2 4-11,4-3-70,3-11-218</inkml:trace>
  <inkml:trace contextRef="#ctx0" brushRef="#br0" timeOffset="226996.1027">18125 6936 573,'0'0'108,"0"0"-59,0 0 2,0 0-51,0 0 0,11 141 19,-11-76 12,-11 2-12,-3-6 10,-1-3-5,3-7-5,3-7-11,5-6-1,4-7-4,0-8 5,17-5 0,15-10 0,6-3-8,2-5-4,2-3-68,-3-19-84,-10-4-259</inkml:trace>
  <inkml:trace contextRef="#ctx0" brushRef="#br0" timeOffset="227155.0543">17986 7395 706,'0'0'100,"0"0"25,0 0-73,0 0-52,0 0-105,174-60-26,-118 50-124</inkml:trace>
  <inkml:trace contextRef="#ctx0" brushRef="#br0" timeOffset="228310.7454">18736 7397 445,'0'0'94,"0"0"-68,0 0 54,0 0-14,0 0-35,0 0-10,-19 10 3,19-8-1,21 0 11,23-2-30,28 0 17,12 0-11,2 0-10,-13 0-7,-25 0-62,-21 0-96,-24 0-98</inkml:trace>
  <inkml:trace contextRef="#ctx0" brushRef="#br0" timeOffset="228534.6153">18891 7277 344,'0'0'328,"0"0"-250,0 0 51,0 0-62,0 0-67,0 0-13,-8 42 13,3-1 6,0 2 22,3 3-13,2 2-8,0 1-7,16 1-33,8-13-123,1-10-137</inkml:trace>
  <inkml:trace contextRef="#ctx0" brushRef="#br0" timeOffset="228813.4533">19694 7231 673,'0'0'65,"0"0"-63,0 0-2,0 0 18,-20 111 51,2-64-30,2-1-16,5-6-14,7-2-4,4 1-5,0-9-17,0-6-106,15-15-127</inkml:trace>
  <inkml:trace contextRef="#ctx0" brushRef="#br0" timeOffset="229057.7457">19678 6902 723,'0'0'226,"0"0"-208,0 0 16,0 0-34,0 0-10,0 0-122,67 25-43,-40-4-270</inkml:trace>
  <inkml:trace contextRef="#ctx0" brushRef="#br0" timeOffset="229777.3321">20182 7146 321,'0'0'269,"0"0"-239,0 0 39,0 0-22,0 0-44,0 0-3,-78-15-2,37 34 2,2 8 8,3-1 4,9 2 2,9-1 0,9-3-7,9-1-5,0 0 4,12 0 7,21 1-4,7 0-4,2 2-1,-5-4 1,-14 1-5,-5-3-5,-9-4-20,-8 2-1,-1-3 6,-1 2-3,-26-6 18,-6 0 5,-7-10 2,3-1 1,-2 0 6,8-9 7,9-9 25,8-5 20,10 1 7,4-2-36,4-1-21,29 4-11,15 1-3,8 2-6,6 2-13,1 7 3,-8-2 3,-6 8-1,-14 3 6,-6 0-11,-4 0 4,-7 0-9,-3 0 0,-1 0 1,-5-3 16,0-3 6,0 2-4,-3-1 4,1 3 4,0 1 0,-5-1 0,2 2 0,-4 0 12,3 0 11,-3 0-1,0 3-15,0 17 8,0 6 21,0 1-8,0 4-11,0 0-8,0 1-2,2 0-7,7-1-52,2-11-89,3-13-177</inkml:trace>
  <inkml:trace contextRef="#ctx0" brushRef="#br0" timeOffset="229953.2235">20510 7046 796,'0'0'102,"0"0"-98,0 0 12,0 0-16,0 0-162,0 0-102</inkml:trace>
  <inkml:trace contextRef="#ctx0" brushRef="#br0" timeOffset="230394.2552">20708 7299 730,'0'0'84,"0"0"-2,0 0-26,0 0-56,0 0-1,0 0-1,123 90 2,-108-62-3,-3 2-4,-10 1 4,-2-3-1,0-1-7,-9-3-8,-7-6-6,0-6 1,3-5-1,5-7 11,0 0 14,4-16 5,4-16 1,0-11-2,0-8-4,25-8 0,8 6-17,5 9-4,0 18 13,-2 12 8,-5 14 18,-5 0 8,-2 5-5,-3 19 3,-6-1 7,-5 6-13,-4-1-6,-4-2-2,-1 4-5,-1-4-5,0 2-6,0-6-75,0-6-165</inkml:trace>
  <inkml:trace contextRef="#ctx0" brushRef="#br0" timeOffset="231683.4812">21635 7171 456,'0'0'51,"0"0"37,0 0-18,0 0-26,0 0-1,0 0-3,0-30-2,0 30 10,0 0-38,-13 12-10,-9 16 0,-13 10 11,3 6 31,5 0-21,7-4-14,8-1 2,9-5 0,3-2-4,0-6-3,15-7-2,9-6-21,3-8-15,-2-5 17,2 0-3,-1-8 6,3-18 6,5-8-14,-6 2 0,-3 8 22,-9 12 2,-10 8 27,-1 4 5,-1 0 1,-1 0-12,6 0-14,2 0 3,5 11-3,-3-2-2,5 2-3,-1-4 7,3 0 0,1-4-1,-5-3 3,1 0-2,-4 0 10,-3-6 13,0-20 8,-3-5-9,-7-8-11,0-3-2,0-1 1,-13 4 3,-5 3-13,0 7-4,7 10-5,4 6-1,3 9-8,4 4-37,-2 0-101,-1 0-107,3 10-196</inkml:trace>
  <inkml:trace contextRef="#ctx0" brushRef="#br0" timeOffset="231963.8757">22291 6791 592,'0'0'59,"0"0"6,0 0 20,0 0-36,0 0-49,0 0-5,-25 46 4,-8-9 1,-3 5 10,6 2-7,9 4-3,12-8-74,9-6-240</inkml:trace>
  <inkml:trace contextRef="#ctx0" brushRef="#br0" timeOffset="232269.3863">22634 6829 86,'0'0'639,"0"0"-571,0 0-18,0 0-34,0 0-16,0 0 0,4 157 14,-23-93 13,-4-1 3,1 1 6,7-5 1,4 0-22,11-7-1,0-4-6,8-10-8,16-10-22,3-10-65,6-14-28,-1-4-124</inkml:trace>
  <inkml:trace contextRef="#ctx0" brushRef="#br0" timeOffset="232435.4124">22480 7217 736,'0'0'188,"0"0"-145,0 0 59,0 0-102,0 0-30,183-53-132,-110 43-160</inkml:trace>
  <inkml:trace contextRef="#ctx0" brushRef="#br0" timeOffset="232696.2516">23241 6802 888,'0'0'28,"0"0"-27,0 0-1,0 0 44,37 148 14,-19-87-33,-9 0-11,-7 3-4,-2 3-7,-11 0-2,-26-4-1,-19 3-1,-11 0-40,-7-7-89,7-11-178</inkml:trace>
  <inkml:trace contextRef="#ctx0" brushRef="#br0" timeOffset="233875.3619">14977 8944 528,'0'0'118,"0"0"-32,0 0 65,0 0-77,0 0-50,0 0-14,160 0-3,-75 0-3,-2 0-2,-10 0-2,-11 0-25,-11 7-35,-12 3-29,-13 0-57,-17 2-64,-9-2-194</inkml:trace>
  <inkml:trace contextRef="#ctx0" brushRef="#br0" timeOffset="234098.7152">15268 8816 646,'0'0'55,"0"0"37,0 0 7,0 0-99,0 0 4,0 0 6,12 125 32,-5-74-8,1 3-13,4-1-16,3 5-3,6 0-2,3-7-144,7-12-155</inkml:trace>
  <inkml:trace contextRef="#ctx0" brushRef="#br0" timeOffset="234773.5451">16083 8872 758,'0'0'7,"0"0"-7,0 0 0,0 0 40,20 138 0,-16-84-20,-4 0-7,0-6-11,0-4-1,0-5 7,0-14-7,0-6-1,0-12 0,0-5-1,0-2 1,0 0 18,0-18 29,-2-22 8,2-20-42,0-16-4,0-15-9,16-3-2,5 6-10,2 9 5,0 23 7,1 15 0,-2 14 5,5 13-5,6 13-1,3 1-3,2 10-2,-2 26-4,-3 8 3,-6 5-1,-10 2 7,-9-3-4,-8 0-9,0-7-8,-24-4 5,-4-8 7,-1-10-2,4-5 2,10-7 2,3-7 3,8 0 5,2 0 5,2 0 4,0-14-9,11-3-14,18 4 4,12 2-2,3 8 11,3 3 1,-5 0 5,-7 11 3,-9 13-4,-9 6-3,-17 0-1,0 2-4,-22 3 4,-22-3 5,-10-4 4,-4-2 0,0-8-7,8-4-2,4-8-43,3-6-102,10-6-311</inkml:trace>
  <inkml:trace contextRef="#ctx0" brushRef="#br0" timeOffset="235778.2501">17288 8582 422,'0'0'137,"0"0"-82,0 0 26,0 0-1,0 0-46,0 0-7,-44-56-25,15 104 4,-11 27-2,-5 23 53,5 15-1,8 0-13,15-3 3,17-4-31,6-5-7,51-10-8,25-17-7,20-23-91,12-22-39,-9-23-143</inkml:trace>
  <inkml:trace contextRef="#ctx0" brushRef="#br0" timeOffset="237067.6591">18009 8743 423,'0'0'96,"0"0"-45,0 0 13,0 0-52,0 0-2,0 0-7,40-101 0,-40 91 0,0 5-3,0 5 17,0 0-10,-25 5-7,-11 31-4,-6 17 4,-4 11 23,14 4 23,3 0 1,16-4-19,13-3-4,0-10-17,17-3 2,19-9-1,9-11-1,4-12 1,0-14-8,0-2-8,-5-4 6,-6-19-3,-2-14-4,-9-7 4,-3-7-8,-6-1-8,-7 11-2,-1 10 11,-7 16 12,0 10 4,-3 5 14,2 0-18,-2 0-12,0 17-4,0 8 16,0-1 6,2-2-2,7-3 0,5-5-1,3-2 6,6-4-3,1-5 0,1-3-2,-1 0-4,-7 0 0,4-11-4,-5-8-5,0-9-12,-8 0-21,-8 0-19,0 3 0,-8 11 42,-19 2 16,0 5 2,0 1 1,5 2 9,4 1 17,2 3 1,5 0-2,5-3 3,-1 3 1,2 0-7,3 0-18,0 0-3,2 0-1,0 0-1,0-2 1,0 2 10,6-4 4,19 1 8,13-4-4,7 0-9,9-4-5,0 1-4,12-1-13,3-1-21,-3 3-3,-12 3-20,-16-1 30,-18 7 25,-13 0 2,-7 0 0,0 0 3,0 0-3,0 0-10,-16 5 2,-8 11 8,-5 2 18,2 2-5,11 1-13,12-2 2,1 1 3,3-1 3,0 0-3,9 1 3,14 1 7,4 0-4,2 4 2,-3-2-9,-5 1 1,-6-1-4,-11 0 0,-4-2-1,0-1-1,-8-3 1,-28 2 1,-13-1 8,-7-6-9,0-8-25,14-4-181</inkml:trace>
  <inkml:trace contextRef="#ctx0" brushRef="#br0" timeOffset="237877.8785">19175 8767 28,'0'0'468,"0"0"-459,0 0 1,0 0 41,0 0 33,-32 128-22,15-86 15,1 0-22,7-6-43,5-1 0,4-5-6,0-6-1,0-6 4,0-4-9,8-5-10,2-4-18,5-5 5,2 0 6,4-12 5,6-22-8,2-10-6,2-1 18,-4 11 8,-6 14 6,-5 14 37,-7 6-12,5 0-10,0 18-10,6 6 21,0 4-8,0-3-3,2-4-7,-5-2 0,1-10 0,-7-2 0,-4-7 10,-2 0 25,-4 0 18,4-12 10,-1-18-25,-1-12-42,-3-4 8,0 0-10,0 2-5,0 9-3,-5 5-3,-6 8-8,-7 5-38,-6 14-43,-1 3-129,8 0-124</inkml:trace>
  <inkml:trace contextRef="#ctx0" brushRef="#br0" timeOffset="238113.7323">19861 8418 732,'0'0'45,"0"0"-30,0 0 84,0 0-61,0 0-38,0 0-21,-23 52 10,-10-8 11,-4 12 0,5 1-71,16-11-167</inkml:trace>
  <inkml:trace contextRef="#ctx0" brushRef="#br0" timeOffset="238447.4286">20189 8531 395,'0'0'38,"0"0"15,0 0 12,0 0-29,0 0-31,0 0-1,4 26 1,-4 11 28,0 18 42,-14 4-3,-3 6 3,-1-3-32,0-6-15,7-3-8,4-4-15,7-6 2,0-10-2,3-5-5,19-11 0,12-9-28,3-8-20,5 0-53,-3-12-96,-10-13-265</inkml:trace>
  <inkml:trace contextRef="#ctx0" brushRef="#br0" timeOffset="238628.315">20011 8828 617,'0'0'289,"0"0"-233,0 0 96,0 0-93,0 0-59,162-67-52,-81 59-56,-10 2-140,-18 3-256</inkml:trace>
  <inkml:trace contextRef="#ctx0" brushRef="#br0" timeOffset="239499.3959">20969 9071 527,'0'0'158,"0"0"-120,0 0 79,0 0-18,0 0-67,116 0-20,-28-14-8,9 3 1,-13 3-5,-25 2-3,-20 6-40,-10 0-66,-2 0-87,-6 0-175</inkml:trace>
  <inkml:trace contextRef="#ctx0" brushRef="#br0" timeOffset="239769.2268">21976 8799 506,'0'0'230,"0"0"-230,0 0 0,0 0 3,0 124 50,-7-74-29,4 4-12,3 1-12,0-11-51,10-13-171</inkml:trace>
  <inkml:trace contextRef="#ctx0" brushRef="#br0" timeOffset="239965.1196">22038 8511 758,'0'0'162,"0"0"-160,0 0 6,0 0-8,0 0-91,0 0-233</inkml:trace>
  <inkml:trace contextRef="#ctx0" brushRef="#br0" timeOffset="240616.0034">22679 8659 641,'0'0'26,"0"0"45,0 0-5,0 0-54,0 0-12,0 0-12,-85 9 5,31 23 5,2 7 0,11 3 1,12-2 0,11-1 1,13 0 0,5-3 1,10 0-1,25 0 3,9-2-1,6 0-2,-12-3-3,-14-6-6,-15-2-11,-9-5-18,-4-4 8,-30-2 18,-9-7 12,1-5 5,0 0 1,7 0-2,8-14 7,9-3 14,9-3 14,9-1-4,0-2-14,29 0-21,13-1-4,12 4 1,6-2-1,2 5-3,-4-2 0,-9 3 3,-10 6 4,-16 0 2,-7 2 25,-7 1 16,-5 5 8,-1-3-22,0 3-2,-3 2-17,2 0-10,-2 0-4,2 0 4,-2 0-6,0 0 0,2 0 0,2 0 0,3 4 6,-3 13 14,3 3 14,-2 1-16,-1 5-4,3 1-3,-1 3-5,-2-1-45,4-2-90,-6-7-132</inkml:trace>
  <inkml:trace contextRef="#ctx0" brushRef="#br0" timeOffset="240783.8989">22962 8580 778,'0'0'162,"0"0"-162,0 0-10,0 0-139,0 0-234</inkml:trace>
  <inkml:trace contextRef="#ctx0" brushRef="#br0" timeOffset="241185.6794">23171 8874 671,'0'0'148,"0"0"-40,0 0 10,0 0-80,0 0-38,0 0-27,32 32 13,-24-1 14,-1 5 0,-5-3 0,-2-1-5,0-2 5,-4-6-12,-16-1-10,-5-5-10,5-7 7,3-5-11,5-6-5,3 0 27,5-19 14,4-16 5,0-1-5,2 1-3,17 7 3,2 10 12,4 8 11,-1 5 0,7 5 12,-1 0 5,-3 9-9,-4 8 1,-5 0-5,-1 1-18,-4 3-3,-5-2-3,6 6-3,-3 3-23,3-1-122,-3-3-118</inkml:trace>
  <inkml:trace contextRef="#ctx0" brushRef="#br0" timeOffset="241683.2361">23755 8624 513,'0'0'144,"0"0"-144,0 0 0,-20 102 40,-4-41 46,2-1-31,1-4-16,6-4-13,4-4-16,11-5-1,0-9-4,0-8-5,7-8-30,7-9-22,5-4-30,0-5-25,6-10-4,2-26-64,3-8 47,7-5-82</inkml:trace>
  <inkml:trace contextRef="#ctx0" brushRef="#br0" timeOffset="241892.1067">23907 8918 344,'0'0'197,"0"0"-76,0 0-57,0 0-5,0 0-16,0 0-15,85 75-5,-68-55-13,1-8 3,-5-3-7,-1-7 3,-6-2 3,3 0 39,-1-21 28,0-13-49,-1-6 11,-3-2-8,-4 3 8,0 2-24,0 5-17,-19 4-5,-11 5-11,-4 7-68,6 9-114,14 0-218</inkml:trace>
  <inkml:trace contextRef="#ctx0" brushRef="#br0" timeOffset="242154.9444">24497 8361 434,'0'0'267,"0"0"-246,0 0 18,0 0-9,0 0-30,0 0 0,-32 57 48,2-22 7,-8 6-14,-4 3-23,1 2-12,4 5-6,12-10-143,14-5-244</inkml:trace>
  <inkml:trace contextRef="#ctx0" brushRef="#br0" timeOffset="242911.6236">24712 8502 433,'0'0'279,"0"0"-204,0 0 56,0 0-56,0 0-14,0 0-21,38-58-30,-38 67-10,0 30-40,0 17 40,-7 16 10,-17 4 15,-1 3-2,0-5-9,8-5-6,7-11-4,10-9 2,0-6-6,10-14-14,19-11-38,4-11-31,0-7-68,-11-14-106</inkml:trace>
  <inkml:trace contextRef="#ctx0" brushRef="#br0" timeOffset="243076.5217">24500 8837 852,'0'0'76,"0"0"-59,123-32-17,-54 24-12,-4 2-137,-10-4-252</inkml:trace>
  <inkml:trace contextRef="#ctx0" brushRef="#br0" timeOffset="243841.7654">25082 8337 394,'0'0'117,"0"0"-69,0 0 31,0 0-25,0 0-40,0 0 3,-25-31-15,25 31-1,-2 0 0,2 0 1,0-3-2,0 3 5,0-2 22,0 1 15,0-1 2,0 0 10,0 2-5,0 0-7,0 0 0,0 0-1,0 0-13,0 0-10,0 0-9,0 0-9,2 2-9,13 29-21,8 18 21,-1 12 9,-4 6 11,-11-3 1,-7 2-6,0-2-2,-20-3-2,-14-1 0,-11-2-2,-3-5-40,-2-7-94,11-14-103,12-15-422</inkml:trace>
  <inkml:trace contextRef="#ctx0" brushRef="#br0" timeOffset="244561.8574">24955 7985 767,'0'0'121,"0"0"-88,0 0 24,0 0-45,0 0-12,175-45-12,-103 45-17,-5 0 1,-16 0 4,-15 0 24,-21 0 0,-7 0-3,-8 3-1,0 4-7,0 1 11,0 6 2,0 0 7,0 3-5,0 0-1,0 6-2,0 5 1,0 12 0,0 14 8,0 12 24,0 13-5,0 3 6,-4-2-2,0 0-1,2 0-13,0-4 6,2 3-8,0-3-16,-2-4 0,-3 3 1,-1-5 2,-6 0-4,-3-2 3,-1 2-1,1-4-2,-2-2 2,3-3 1,-2-9-1,6-10-2,4-5-7,4-8-2,0-9 6,-1-4-4,3-9 5,0-7-1,0 0 1,0 0 4,0 0 1,0 0-3,0 0 0,-2 0 1,2 3-1,-4-3 0,-7 4-4,-16 1 1,-20 4 3,-27 5 3,-26 2 1,-24 4 2,-26 1-4,-21 3-2,-10 1-37,2-2-130,21-5-265</inkml:trace>
  <inkml:trace contextRef="#ctx0" brushRef="#br0" timeOffset="247202.9803">9166 11267 680,'0'0'164,"0"0"-163,0 0 20,0 0 56,0 0-77,0 0-8,136-7 4,-61 7-1,1 0-22,-11 12-11,-16 3-42,-16 5-60,-11-2-65</inkml:trace>
  <inkml:trace contextRef="#ctx0" brushRef="#br0" timeOffset="247391.9162">9132 11737 357,'0'0'344,"0"0"-313,0 0 84,0 0-24,0 0-69,192-12-15,-101 1-6,-3 4-1,-7 7-74,-4 0-113,-13 0-260</inkml:trace>
  <inkml:trace contextRef="#ctx0" brushRef="#br0" timeOffset="248176.2875">10650 11624 679,'0'0'9,"0"0"-8,0 0 83,0 0-28,0 0-40,116 2 1,-54-2 7,-2-12-3,-10-6-10,-15-2-3,-14-4-3,-15 1-3,-6-6 1,0 0-3,-12 4-7,-19 6 0,-6 15 4,-10 4-4,0 4 1,3 20 5,4 5 1,18 2 14,3 8 15,13 1 20,6 6 14,4-2-17,34-6-12,20-3-12,16-9-4,8-8-18,-4-10-2,-9-8-54,-20 0-77,-13-12-65,-9-16-154</inkml:trace>
  <inkml:trace contextRef="#ctx0" brushRef="#br0" timeOffset="248425.4726">11138 11231 879,'0'0'57,"0"0"-1,0 0 49,0 0-105,172-37-22,-92 32-18,-6 3-73,-19 2-122,-17 0-323</inkml:trace>
  <inkml:trace contextRef="#ctx0" brushRef="#br0" timeOffset="248972.1278">11752 10871 701,'0'0'45,"0"0"-6,0 0 36,0 0-75,0 0 5,0 0 21,31 142 20,-25-86 10,1-3-24,1-7-17,2 0-10,-1-11-2,-6-7 0,2-13-1,0-10 1,-5-5-1,2 0 9,5 0 7,10-28 7,10-15-10,9-15-15,2-11-6,0 2-18,-5 7-23,-9 13 30,-8 14 14,-6 15 1,-8 7 2,-2 6 3,0 5 8,0 0 3,0 0-14,0 0-5,0 0-8,-14 13-3,-15 10 14,-4 9 2,-3 0 6,3 0 1,6-4 3,7-3 5,9-1-5,9-4-6,2 3 3,0 2 8,8-1 0,17-1-3,8 0-5,9-5 1,10-6-8,4-4-31,-2-5-135,-10-3-200</inkml:trace>
  <inkml:trace contextRef="#ctx0" brushRef="#br0" timeOffset="249273.9134">12519 10604 624,'0'0'171,"0"0"-168,0 0 1,0 0 69,8 136 1,-8-71-31,-17-5 7,1 1-13,5-6-36,9-9 4,2-12 1,0-10-6,17-10-20,12-10-21,9-4-21,0 0-22,-5-22-59,-11-8-96</inkml:trace>
  <inkml:trace contextRef="#ctx0" brushRef="#br0" timeOffset="249422.8213">12467 10894 634,'0'0'183,"0"0"-64,0 0 31,0 0-150,145-46-14,-62 42-57,-8-1-94,-17 0-219</inkml:trace>
  <inkml:trace contextRef="#ctx0" brushRef="#br0" timeOffset="250387.6263">13729 10596 783,'0'0'1,"0"0"-1,0 0 8,0 0-8,0 0-5,-161-48-2,100 69 2,-1 7 3,2-1 1,7-1 0,12-7 2,12-4-1,14-5 1,10-6-2,5-1 2,0-3 11,0 0 15,0 2 6,7 7-13,8 9 9,6 13-5,-1 18-3,-3 15 15,2 10 3,-4 7-5,-1 7-12,-6 4 1,-6 6-4,-2 5-6,0-3-8,-8-2 2,-5-12 0,1-5-3,7-13-2,5-7 3,0-14-4,19-10 4,19-10-2,18-13-3,17-8-4,16-6-56,8-13-88,4-26-116</inkml:trace>
  <inkml:trace contextRef="#ctx0" brushRef="#br0" timeOffset="251783.7578">14482 10899 396,'0'0'92,"0"0"6,0 0-13,0 0-20,0 0-24,0 0-15,11-11-5,-11 17-21,0 26 2,-6 13 5,-14 7 44,-1 0-19,2-5-20,2-1-7,4-5 1,4-4-4,0-10-1,5-8 2,0-10 2,0-5-3,4-4 0,-1 0 8,1 0 11,0-21 21,0-16-1,0-13-36,20-12-2,9-9-3,7-10-15,0 7-19,-6 7 16,-4 18 16,-12 17 2,-5 13 5,-4 7 7,-2 6 20,-3 6-16,0 0-16,4 2-18,3 32-1,1 16 19,6 11 19,-7 3 5,6-2-14,3-7 3,1 0-9,5-5 0,-3-6-4,-4 1-45,-6-6-98,-9-3-76,0-6-239</inkml:trace>
  <inkml:trace contextRef="#ctx0" brushRef="#br0" timeOffset="251978.6368">14232 11133 656,'0'0'184,"0"0"-116,0 0 42,0 0-80,0 0-30,154-52-21,-61 47-75,8 2-105,-5-1-263</inkml:trace>
  <inkml:trace contextRef="#ctx0" brushRef="#br0" timeOffset="252196.5027">15023 11157 528,'0'0'276,"0"0"-246,0 0 129,0 0-55,0 0-102,0 0-2,130-6 0,-73 3-4,-5 3-20,-11 0-61,-15 0-72,-12 0-97</inkml:trace>
  <inkml:trace contextRef="#ctx0" brushRef="#br0" timeOffset="252443.4438">15190 11027 636,'0'0'97,"0"0"-6,0 0 39,0 0-32,0 0-27,0 0-30,0-34-17,0 34-19,0 4-5,0 16-11,0 10 11,0 10 4,0 4 1,0 7-5,0 6-19,7 4-105,-2-6-73,-3-5-112</inkml:trace>
  <inkml:trace contextRef="#ctx0" brushRef="#br0" timeOffset="253134.0478">15728 10906 686,'0'0'105,"0"0"-90,0 0-4,0 0 65,26 115-29,-20-65-6,-4 1 3,0-5-30,-2 7-10,0-5 3,0-7-4,0-8-3,-7-11-5,1-9 4,3-10 0,-1-3 1,-1-2 18,-2-30 18,3-18 7,4-14-33,0-12-8,0-5-2,18 4 1,8 3-1,6 7 0,1 19-1,2 12 0,-5 16-3,-4 15-1,-3 5 4,2 15-12,-6 19 4,-5 12 6,-10 7 0,-4 0 2,-4-4-1,-18-5 1,-3-9-7,-2-8 8,5-7-2,6-9-3,2-4 5,6-7 0,5 0 0,3 0 2,0 0 5,3-12-7,21-2-31,5 2 15,5 8 7,4 4 6,0 0 3,-5 16 9,-6 3 5,-12 6-9,-7-4 1,-8 8 2,-10 0-4,-32 3 1,-14-4 2,-8-7 4,-2-7-11,9-12-32,12-2-103,14-23-159</inkml:trace>
  <inkml:trace contextRef="#ctx0" brushRef="#br0" timeOffset="253382.9059">16508 10756 906,'0'0'68,"0"0"-52,0 0 80,94 158-39,-83-91-25,-11 3-13,0-2-5,-2 0-8,-20 2-5,-12-2-1,-16 5-11,-22-3-65,-22-4-88,-18-10-44,6-13-72</inkml:trace>
  <inkml:trace contextRef="#ctx0" brushRef="#br0" timeOffset="253853.4091">14109 10655 439,'0'0'16,"0"0"41,0 0 54,0 0-64,0 0-47,0 0 0,-95 163 150,55-55-51,-10 5-26,4-4-5,10-2-30,16-4-15,20-11-14,11-12-6,47-12-3,25-16-50,17-18-62,1-15-90,-3-19-184</inkml:trace>
  <inkml:trace contextRef="#ctx0" brushRef="#br0" timeOffset="255315.7306">17384 10742 452,'0'0'48,"0"0"-47,0 0 12,0 0 21,-147 46 1,96 2 20,2 8 14,5 5-24,7-1-4,14-2-10,11-4-10,12-4-12,0-6-6,35-3 6,15-9-2,6-10-7,4-13-10,-4-9-15,-4 0-12,-4-22 1,-4-14 13,-7-6-9,-2-8 10,-8-1-2,-6 2 5,-4 6 8,-5 16 11,-4 10 2,-8 14 71,0 3-46,0 3-27,-20 26 0,-5 8 36,2 8 0,8-3-6,8-1-18,7-6-7,0-10-1,18-4-4,13-13 0,2-8-11,-5 0 1,-2-9-12,-6-20 9,-6-5 2,1-4-3,-6-4 8,-7 1-17,-2 9-3,0 6 18,-8 12 8,-20 11-4,-7 1 0,-12 2 3,-1 0 1,0 0 5,11 7 7,10 2 15,11-3 2,9 0-10,7-3-9,0-1-9,0-2 9,15 0 6,24 0 15,15 0-9,12 0-13,5-2-6,3-5-3,4-8-2,-2 4-14,-9-1 5,-18 2-4,-15 3 11,-21 3 4,-11 4 5,-2 0 2,0 0-7,-5 0-8,-26 3-32,-9 16 40,-7 6-3,5 1 6,15-4-6,11-3 3,12 0-11,4-1-4,0 0 5,14 2 5,13 0 5,8 4 8,-1-2 9,-1 2 11,-8-2-6,-10-3-14,-9-3-2,-6-2-1,0 2 7,-21 0-4,-22 2 0,-12-1-8,-1-8-17,6-9-160,15 0-511</inkml:trace>
  <inkml:trace contextRef="#ctx0" brushRef="#br0" timeOffset="255915.5156">18506 10846 495,'0'0'85,"0"0"17,0 0-23,0 0-56,0 0-18,0 0-2,-47 72 68,10-33 7,2 1-16,2-5-19,8 2-32,12-3-4,5-4-6,8-4 4,0-5-5,0-4-9,13-5-11,7-7-15,1-5 7,6 0 4,2-9 8,0-19-4,9-7 7,-1-8-4,0 5-2,-6 12 13,-10 12 6,-9 14 28,2 0 9,0 8-30,8 15 3,7 6 19,-1 0-10,1-4 1,2-7-8,-2-3-3,0-10 5,-6-5 10,-5 0 7,-3-5 16,-4-21-3,1-13-7,-8-12-14,-4-2-10,0 4-2,0 8-1,-2 9-10,-12 9-1,1 8-1,2 4-6,0 9-24,0 2-70,9 0-141,2 0-122</inkml:trace>
  <inkml:trace contextRef="#ctx0" brushRef="#br0" timeOffset="256208.9293">19496 10357 615,'0'0'133,"0"0"-21,0 0 40,0 0-51,0 0-81,0 0-20,-14 6-13,-24 30 13,-14 9 9,0 6-9,4 7-7,12-1-155,17-7-136</inkml:trace>
  <inkml:trace contextRef="#ctx0" brushRef="#br0" timeOffset="256531.7616">19749 10421 812,'0'0'67,"0"0"-9,0 0 37,0 0-95,0 0-29,5 103 29,-28-33 41,-3 4-1,-5-4 4,2-3-21,4-8-6,7-2-8,9-10-8,9-4 2,0-11-3,7-11-62,22-9-2,4-12-7,2 0-31,-1-12-115,-5-20-213</inkml:trace>
  <inkml:trace contextRef="#ctx0" brushRef="#br0" timeOffset="256690.6678">19497 10788 814,'0'0'153,"0"0"-37,0 0-60,167-58-56,-71 46-4,2 0-59,-8-2-126,-19 2-133</inkml:trace>
  <inkml:trace contextRef="#ctx0" brushRef="#br0" timeOffset="259893.4148">15158 12480 541,'0'0'177,"0"0"-131,0 0-10,116-71-10,-37 52-2,6 5-20,0 9-3,-10 0-1,-10 5-15,-16 0-52,-17 0-70,-25 0-45,-7 6-149</inkml:trace>
  <inkml:trace contextRef="#ctx0" brushRef="#br0" timeOffset="260108.3893">15494 12296 353,'0'0'365,"0"0"-315,0 0 56,0 0 4,0 0-89,0 0-21,-4 30 0,4 15 16,6 6 2,5 12-18,9 2-9,7 0-106,5-9-145</inkml:trace>
  <inkml:trace contextRef="#ctx0" brushRef="#br0" timeOffset="260379.2899">16388 12290 736,'0'0'84,"0"0"-76,0 0 21,0 0 4,0 0 12,0 0-17,0 134-20,0-98-8,0-2 0,0 1-72,0-7-78,0-14-99</inkml:trace>
  <inkml:trace contextRef="#ctx0" brushRef="#br0" timeOffset="260553.1823">16424 11831 918,'0'0'80,"0"0"-80,0 0-3,0 0-10,0 0-75,15 110-77,-11-70-360</inkml:trace>
  <inkml:trace contextRef="#ctx0" brushRef="#br0" timeOffset="260925.9797">17106 12155 664,'0'0'65,"0"0"-64,0 0 50,0 0 16,0 0-54,-121 127 45,74-49 24,9 5-15,14-1-44,22-2-10,2-5-6,40-4-7,27-13-52,16-13-64,8-21-19,-5-21-73,-12-3-195</inkml:trace>
  <inkml:trace contextRef="#ctx0" brushRef="#br0" timeOffset="261383.7119">17803 12122 85,'0'0'703,"0"0"-691,-29 113 28,19-62 30,-5 2-13,5-4-30,-2 2-15,4-10-6,3-10-4,3-13 0,2-10-2,0-7 0,0-1 0,0-8 25,0-30 28,2-20-47,19-16-4,-2-16-2,8-12-3,2-9-23,1 9-9,-2 19-1,-6 25 32,-12 31 4,-4 16 14,-2 11 9,1 3-23,2 32-14,1 18 14,1 10 37,-2 3-2,2-3-10,4-5-10,3-3-6,4-6-4,2-6-5,3-5-15,-7-1-52,-6-5-44,-7-1-42,-5-9-52,0-10-265</inkml:trace>
  <inkml:trace contextRef="#ctx0" brushRef="#br0" timeOffset="261564.6035">17770 12293 802,'0'0'97,"0"0"9,0 0-18,0 0-88,158-65-3,-77 59-19,4 6-95,-4-1-54,-15 1-146</inkml:trace>
  <inkml:trace contextRef="#ctx0" brushRef="#br0" timeOffset="261783.5165">18506 12244 941,'0'0'96,"0"0"-60,0 0 49,0 0-80,0 0-5,126 6-33,-56-6-50,-1 0-83,-4 0-62,-14 0-306</inkml:trace>
  <inkml:trace contextRef="#ctx0" brushRef="#br0" timeOffset="262447.1351">19114 12022 779,'0'0'46,"0"0"-8,0 0 34,0 0-71,0 0 24,0 0 9,31 132-14,-24-90-14,0 0-3,-1-4 3,-6-4-6,0-10-1,0-7-12,0-8-2,0-6 3,0-3 8,0 0 4,0 0 17,-2-26 6,0-18-10,2-9-6,0-15-2,0-7-5,4 3-13,6 6 4,3 18 5,0 16-1,1 10 1,5 12 2,10 3-6,9 7-3,5 0 7,3 13 4,-8 13 2,-10 4 1,-8 2-2,-8 0-1,-12 3-1,0-4-3,-6 1-2,-21-6 2,-2-4 3,3-8-4,2-6 0,7-8 2,6 0 3,3 0 3,5-8 7,3-6-7,0 3-3,14 3-3,15 8-4,6 0 7,3 0 0,-3 10 13,-7 9 13,-2 2-6,-14 2-8,-12 2-12,0 1-2,-27 2 2,-25-1 0,-12-4 6,-10-9-1,2-5-5,12-9-58,9 0-41,15-27-105,17-11-479</inkml:trace>
  <inkml:trace contextRef="#ctx0" brushRef="#br0" timeOffset="262688.9974">19781 11644 921,'0'0'75,"0"0"8,124 38-23,-81 10-9,-12 11-3,-15 9-18,-16 5-12,-5 5-10,-44-1 0,-20 1-6,-20 1-2,-5-3-65,2-9-114,18-20-208</inkml:trace>
  <inkml:trace contextRef="#ctx0" brushRef="#br0" timeOffset="265110.109">20781 11667 187,'0'0'443,"0"0"-414,0 0-4,0 0 24,0 0-17,0 0-13,0 0-18,-41-78 2,2 78 1,-11 12 7,0 15 23,-1 4-2,15-4-17,12 4-5,17-4-5,7 5-4,14 4 1,32 5 2,16-1 10,4-3-4,3 0-7,-11-3 1,-12-1-3,-15-8-1,-14-4-8,-11-5 5,-6-2-7,-16-1-4,-24 4 14,-14-3 5,-3-2-3,5-2 4,7-6-4,8-4 1,8 0 1,8 0 3,8-12 0,13-6 2,0-1-9,6 2-3,28 0-5,11 3 2,13 0 0,7 2 3,1 1 2,-2-1 1,-5-3 1,-7 1 2,-4-2-1,-1-2 0,-5-2-1,-6 4 0,-9 2 5,-11 4 0,-8 4 4,-6 2-3,1 1 3,-3 3-10,0 0-3,0 0-2,0 0-1,0 9-4,0 14 10,0 6 43,0 5 7,0-2-9,0 0-15,0 0-13,0-2-7,0 1-6,0 1-24,0 0-109,0-8-73,-11-8-268</inkml:trace>
  <inkml:trace contextRef="#ctx0" brushRef="#br0" timeOffset="265284.9986">21196 11568 942,'0'0'48,"0"0"-33,0 0-15,0 0-46,0 0-228,0 0-282</inkml:trace>
  <inkml:trace contextRef="#ctx0" brushRef="#br0" timeOffset="265679.7564">21488 11863 767,'0'0'104,"0"0"-12,0 0-2,0 0-90,0 0-6,0 0 3,80 94 3,-67-48 0,-5-1 1,-6 0-1,-2-9-1,0-3 0,0-8-9,-4-8-13,-4-5-3,2-10 3,-2-2 16,3 0 7,3-18 14,2-19 0,0-11-14,16-6-3,18 6-8,7 11 9,-1 14 2,-7 13 9,3 8 30,-7 2 6,-10 0-5,-3 0-12,-6 16-10,-2 3-12,-1 10-5,-3 7-2,-4 10-7,0-2-120,0-5-175</inkml:trace>
  <inkml:trace contextRef="#ctx0" brushRef="#br0" timeOffset="266737.2218">22099 11589 406,'0'0'60,"0"0"26,0 0 22,0 0-36,0 0-27,0 0-5,0-7 12,0 5-4,0 2-12,0 0 3,0 0-7,-3 0-16,-5 16-16,-7 21 0,-6 10 33,-1 10 10,4 0-27,2 0 4,6-1-14,5-1-1,5-9-2,0-7-3,0-8-1,0-12-26,0-4-13,7-10 12,1-5 11,11 0 17,12-28 0,6-18-32,8-6 0,-6 5 6,-9 12-12,-10 17 38,-8 14 26,-6 4 8,3 0-18,5 22-12,1 10 8,5 6 22,-1-2-19,4-4-8,0-8-2,6-3 1,0-12-1,0-6 2,-6-3 6,-3-7 3,-1-22 8,-6-14 17,-1-9-15,-6-3-1,-6 4-7,0 5-5,0 8 0,-2 2-10,-16 6-3,-7-1-4,-1 7-13,-5 9-38,-3 3-46,-1 12-73,10 0-41,12 0-215</inkml:trace>
  <inkml:trace contextRef="#ctx0" brushRef="#br0" timeOffset="266971.0781">22806 11168 771,'0'0'126,"0"0"-30,0 0 43,0 0-65,0 0-74,0 0-6,9 12-16,-14 34 22,-13 17-2,3 16-29,3-1-169,10-10-150</inkml:trace>
  <inkml:trace contextRef="#ctx0" brushRef="#br0" timeOffset="267317.865">23442 11297 651,'0'0'228,"0"0"-210,0 0 53,0 0 0,0 0-71,0 0-8,-3 115 8,-22-42 38,-4 2 12,0-2-26,9-8-13,6-2 0,11-7-8,3-6 0,0-8-3,19-10-8,8-11-36,4-12-2,0-9-52,-6-6-32,-12-24-145</inkml:trace>
  <inkml:trace contextRef="#ctx0" brushRef="#br0" timeOffset="267483.7637">23141 11679 781,'0'0'262,"0"0"-216,0 0 12,139-66-58,-37 54-36,13 7-107,-8-1-72,-20 6-343</inkml:trace>
  <inkml:trace contextRef="#ctx0" brushRef="#br0" timeOffset="268844.902">24087 11035 871,'0'0'31,"0"0"-22,0 0 92,0 0-70,0 0-31,125-42-23,-52 39 20,4 3-5,-9-1-4,-14-2 12,-22 0 9,-12 1 16,-14 0 13,-6-1 4,0 2-7,0 1-12,0 0-9,0 0-10,0 0-4,0 0 0,0 0 0,0 0-2,0 0 0,0 0 0,0 0-2,0 0 3,0 0-5,0 11-3,0 30 8,0 22 1,0 20 29,-2 19 2,0 13-6,0 5-9,2 0-3,0-3-6,0-9-4,0-6 3,-2-11-3,-3-8-3,0-8 0,1-8 2,0 0-1,4-3-1,0-1 0,0-4 0,0-2 0,0-9-6,-3-8-1,-5-8-7,-15-6-1,-13-6 5,-22 1 4,-31-2 6,-29-1 1,-29-2 3,-23 0-4,-24 3-13,-6-10-116,6-9-121</inkml:trace>
  <inkml:trace contextRef="#ctx0" brushRef="#br0" timeOffset="277061.3586">9260 14450 277,'0'0'153,"0"0"-138,0 0 40,0 0 7,0 0-34,0 0-10,0 0 6,0-4 0,0 4-14,0 0-3,0 0 2,0 0-5,0 0 0,-4 0 18,2 0 18,-2 0-11,0 0 2,-1 0 4,1 0-14,0 0-8,-3 0-3,7 0 2,-1 0 6,1 0 2,0 0-8,0 0 7,0 0-7,0 0 6,0 0 7,0 0-4,1 0-4,25 0-11,17 0 2,17-7 13,12 0-3,9-3-8,-3 6-10,-3 4-11,-9 0-47,-10 0-84,-18 18-36,-22 5-265</inkml:trace>
  <inkml:trace contextRef="#ctx0" brushRef="#br0" timeOffset="277319.225">9314 14929 809,'0'0'123,"0"0"-120,0 0 57,0 0-1,0 0-56,148-18 6,-48-2-1,6-6-7,0 2 2,-12 2-3,-19 1-21,-17 7-112,-18 0-98,-19 2-349</inkml:trace>
  <inkml:trace contextRef="#ctx0" brushRef="#br0" timeOffset="281989.0562">10866 14185 430,'0'0'69,"0"0"-56,0 0 35,0 0-25,0 0-17,0 0-3,0 0 5,0 0 2,0 0 18,0 0 15,0 0-1,0 0-10,0 0-7,0 0-9,0 0-8,0 0-6,0 0 1,0 0-3,0 0 0,0 0 0,-7-2 1,5-1 0,-6 2 0,-4 1 0,1 0-1,-6 0 4,-4 4-2,-5 20 3,-6 12 4,-1 18 5,2 8 5,4 15-5,11-1 5,12-1-9,4-10-8,2-9 5,27-15-5,16-14-1,13-6 3,13-18 2,5-3 3,-3-5 1,-8-24-10,-14-3-3,-11-2-22,-13-4-57,-9 9-32,-9-6-142</inkml:trace>
  <inkml:trace contextRef="#ctx0" brushRef="#br0" timeOffset="282627.7076">11584 14490 622,'0'0'75,"0"0"-63,0 0 55,0 0-42,0 0-25,0 0 0,-2 14 4,2-2 17,3-4 0,18 2 7,9-10 0,5 0 37,3-10-18,-3-14-17,-8-5-5,-4-1-12,-11-3-13,-4-1-2,-6-3-7,-2 4-7,0 8 12,-12 7 2,-7 15-2,-16 3-3,-15 0-5,-8 17 10,-2 13 2,6 10 14,11 3 7,19 6-3,16 2-7,8-1 4,17-6-2,30-8-3,20-9-2,11-16 1,10-11 2,-2 0-11,-10-16-9,-16-10-35,-18-1-57,-17-5-26,-17 11-85,-8-1-361</inkml:trace>
  <inkml:trace contextRef="#ctx0" brushRef="#br0" timeOffset="282943.5442">12118 13979 338,'0'0'471,"0"0"-399,0 0 34,0 0-6,0 0-64,0 0-36,40-22 5,13 13-5,9 0 5,3-1-5,-9-1-6,-11 5-78,-3 0-70,-13 6-103,-10 0-220</inkml:trace>
  <inkml:trace contextRef="#ctx0" brushRef="#br0" timeOffset="283481.4649">12654 13569 709,'0'0'79,"0"0"17,0 0-21,0 0-75,0 0-16,0 0 16,12 113 40,-4-57 3,-4-4-19,1-2-7,-1-7-5,4-4-7,-4-6-3,2-9-1,-1-9 1,-3-5 0,-2-6-2,0-4 2,0 0 2,0 0 5,4-11 13,6-24-17,7-11-5,8-10-26,2 1-1,2 0 8,0 6 8,-1 10 4,-5 8 7,-6 14 7,-8 8 16,-4 8 3,-5 1-16,0 0-10,0 0-18,-5 10-1,-12 9 13,-6 3 6,3 0 4,0-3 1,6-7-4,4-2 2,3 0 3,1 0 3,3 2-2,3 4 4,0 4 6,0-1-6,14 4 1,15 0-6,8-2 6,5-1-12,3 0-19,-3-6-113,-5-6-151</inkml:trace>
  <inkml:trace contextRef="#ctx0" brushRef="#br0" timeOffset="283811.2705">13278 13349 722,'0'0'53,"0"0"26,0 0-61,0 0-18,0 0 0,9 136 34,-9-72 8,-11 1 18,-7-6-11,7-6-31,9-9-10,2-9-2,0-12 1,25-7-3,8-9 0,9-7-4,6 0-19,6-23-70,-11-14-34,-12-2-51,-16-1-205</inkml:trace>
  <inkml:trace contextRef="#ctx0" brushRef="#br0" timeOffset="283977.1676">13378 13643 677,'0'0'197,"0"0"-138,0 0-24,0 0-35,148-74-46,-95 60-81,-11 5-179</inkml:trace>
  <inkml:trace contextRef="#ctx0" brushRef="#br0" timeOffset="286947.7191">14531 13883 264,'0'0'309,"0"0"-289,0 0 33,0 0-7,0 0-26,0 0-9,49-95-1,-42 89 11,-7 0 10,0 4-3,0 2 18,0 0-22,-25 0-24,-21 8 1,-19 22 3,-7 6 7,6 8-4,12 5 3,18-3-5,18 0-2,18 1-3,0 0-2,37-3-4,17-3-8,12-4 3,5-2-6,-9 0 16,-10 1 1,-17-5-12,-17-4-13,-18-3-6,0-3-5,-11-3 22,-21-4 14,-5-9 3,-6-5-3,1 0 4,4-5 3,7-17 2,9 0 14,9 1 14,5 5-5,8 7 7,0-5-23,16-3-16,21-1-13,22-1 13,12 3-1,1-3-8,-7 6-4,-10 4-7,-8-3-1,-6 7-3,-6-8-8,-4 3 26,-2-2 6,-5-2 0,3 0 1,-5-1 3,-1 1 6,-4 7 2,-5-5 18,-7 7-5,-2 4 13,-3 1-15,0 0-3,0 0-5,0 6-10,0 15-5,0 6 38,-8 3 3,6-2-25,-1 3-7,3 1-9,0-9-13,0 3-102,0-9-103,0-9-248</inkml:trace>
  <inkml:trace contextRef="#ctx0" brushRef="#br0" timeOffset="287130.6076">15042 13890 957,'0'0'84,"0"0"-60,0 0-24,0 0-24,0 0-156,0 0-60,93 123-264</inkml:trace>
  <inkml:trace contextRef="#ctx0" brushRef="#br0" timeOffset="287561.3416">15233 14163 587,'0'0'137,"0"0"-55,0 0 49,0 0-42,0 0-89,0 0 4,57-4-4,-37 25 12,0 6 2,-3 5-2,-6-1-6,-4 8-1,-7 2-5,0 0 0,0 0 0,0-2 0,-15-6-5,-1-11-3,4-8-16,6-11 9,0-3 15,6-3 7,0-29 14,0-10-9,4-16-12,22 0-11,12 5-11,7 7-2,-3 16 24,3 9 3,-1 14 29,-4 7 1,-9 0 9,-6 2-19,-9 15-9,-3 2 5,-6 3-3,-3 4-8,-3-1 2,-1 0-7,0 3-3,0-2-29,0-1-80,0-10-68,0-8-105</inkml:trace>
  <inkml:trace contextRef="#ctx0" brushRef="#br0" timeOffset="289421.2073">16419 13716 445,'0'0'37,"0"0"26,0 0 55,0 0-48,0 0-24,0 0-44,0 0 6,-15 40 12,-15 29 55,-1 15 3,9 9 1,13 1-44,9 1-6,18 3-15,31-1-8,13-7-6,7-14-72,-1-21-79,-4-26-62,-3-20-189</inkml:trace>
  <inkml:trace contextRef="#ctx0" brushRef="#br0" timeOffset="290005.4619">17099 13784 740,'0'0'76,"0"0"-67,0 0 32,0 0-28,0 0-3,0 0 13,-66 140 6,52-89 8,9-5-14,5-3-9,0-6-9,0-5 3,9-6-6,7-14-1,1-4-1,8-8 0,4 0 4,7-13-4,4-19-9,-2-11-28,0-5-5,-3-3-17,-8 16 22,-11 12 37,-9 18 50,-3 5-12,0 0-38,10 15 0,3 12 54,4 1-5,3-2-23,3-4-4,2-5-12,3-5 4,-2-4-5,-6-5 0,-5-3-1,-3 0 22,-3-23 6,0-11-1,1-12-18,-6-4 6,-5-1-9,-3 5 4,0 9-1,0 4-13,-14 8-4,-15 4-8,-18 8-56,-15 13-72,-5 0-87,7 8-81</inkml:trace>
  <inkml:trace contextRef="#ctx0" brushRef="#br0" timeOffset="290285.2857">18094 13279 716,'0'0'20,"0"0"52,0 0 28,0 0-34,0 0-13,0 0 6,35-71-31,-35 71-28,0 6-1,-12 19 1,-9 11 18,-8 12-7,-10 12-11,6 7-38,4-2-180,7-9-121</inkml:trace>
  <inkml:trace contextRef="#ctx0" brushRef="#br0" timeOffset="290809.9625">18414 13222 675,'0'0'147,"0"0"-142,0 0 1,0 0 6,-25 124 65,12-52 32,-1 3-61,4-2-11,0-8-1,10-5-20,0-7-11,0-7 0,5-11-3,13-9-2,6-9-33,5-13-7,9-4-8,3-4-44,-3-27-67,-12-4-121</inkml:trace>
  <inkml:trace contextRef="#ctx0" brushRef="#br0" timeOffset="290996.8465">18227 13517 175,'0'0'823,"0"0"-747,0 0 17,0 0-82,138-64-11,-56 56-3,-1 4-75,-12 4-116,-18 0-54,-17 0-225</inkml:trace>
  <inkml:trace contextRef="#ctx0" brushRef="#br0" timeOffset="291830.4512">19265 13738 611,'0'0'138,"0"0"-131,0 0 73,0 0 11,0 0-47,151 0-1,-58-12-2,10-2-13,-10 2-12,-9-1-2,-16 3-10,-20 3-4,-10 0-41,-15 3-49,-12 4-53,-11 0-99,-9 0-108</inkml:trace>
  <inkml:trace contextRef="#ctx0" brushRef="#br0" timeOffset="292046.457">19612 13501 740,'0'0'107,"0"0"16,0 0 35,0 0-104,0 0-53,0 0 8,-8 63 7,8-15 34,0 3-25,0 4-16,2-1-6,6 6-3,1 0-40,8 1-92,7-12-135,3-8-316</inkml:trace>
  <inkml:trace contextRef="#ctx0" brushRef="#br0" timeOffset="292541.1576">20681 13481 772,'0'0'97,"0"0"-27,0 0 31,0 0-42,0 0-47,0 0-12,3-10-10,-22 20-7,-23 17 7,-18 11 10,-4 9 16,8 7 5,11 0-6,19-3-11,14-7 1,12-6-1,0-8 2,38-6-4,20-6 5,9-12 13,9-6-8,0-3-5,-3-28-1,-6-10-5,-10-10-2,-7-3 2,-16-1 3,-15 4 12,-11 8 0,-8 9 12,0 8-3,-21 8-15,-12 6-10,-5 4-3,-7 8-1,-1 0-1,1 0-2,7 16-63,9 6-47,6 2-101,8-2-55,1-8-307</inkml:trace>
  <inkml:trace contextRef="#ctx0" brushRef="#br0" timeOffset="292900.9315">20639 13314 711,'0'0'93,"0"0"-57,0 0 63,0 0-41,0 0-29,0 0 15,5-42 0,-3 42 5,0 0-8,-2 0-9,0 0-6,2 0-7,3 11-15,3 18-1,8 17 11,-4 14 30,-2 5-11,-5 3-12,-3 0-11,-2 0-6,0 4 2,0 3-6,0 3-50,-7 2-42,-3-3-65,3-15-124,4-16-152</inkml:trace>
  <inkml:trace contextRef="#ctx0" brushRef="#br0" timeOffset="293252.7136">21459 13126 958,'0'0'80,"0"0"-43,47 104-22,-22-29 63,-4 11-37,-9 6 2,-12 3-27,0-3-9,-29-6-3,-20-5-4,-20-6-1,-16-3 1,-14-1-41,-4-7-62,0-10-137,18-22-245</inkml:trace>
  <inkml:trace contextRef="#ctx0" brushRef="#br0" timeOffset="302582.918">14736 14955 459,'0'0'11,"0"0"-8,0 0 9,0 0 23,0 0-24,0 0-7,0 0 2,0 0 5,-38-5-2,31 5 0,1 0 8,-1 0 3,5 0 4,-4 0 4,-2 0-9,2 0-8,-3 0-1,5 0 1,1 0 15,1 0 1,2 0-2,0 0-2,0 0 1,0 0 2,7 0 9,22-5-12,25-4 6,21-4-3,30-6 12,12 2-25,13 2-6,-1 8-7,-3 0-4,2 7-78,-7-1-97,-5-3-148</inkml:trace>
  <inkml:trace contextRef="#ctx0" brushRef="#br0" timeOffset="303739.3636">17326 14913 435,'0'0'21,"0"0"-11,0 0 49,0 0-8,0 0-2,0 0-11,0-12-7,0 12 11,0 0 0,0 0-15,0 0-5,0 0-10,0 0 5,0 0-2,0 0 2,16 0-6,20 0 2,20-2 7,23 0-4,18-3-3,12 1 7,15-1-7,14-6 2,21 0-3,13-4-5,13-1-5,6 1 1,1-2 2,-7 7-4,-20-3-2,-19 4 2,-25-3-1,-18 7 1,-9-5 0,-7 1 0,-5 5-1,-11 0 5,-10 0-5,-10 4 0,-9 0-2,-6 0 4,-7 0 1,-9 0 0,-14 0 10,-1 0-3,-5 0 3,0 0-6,0 0-6,0 0-1,0 0-4,0 0-22,0 0-28,0 0-7,0 0-51,5 0-186</inkml:trace>
  <inkml:trace contextRef="#ctx0" brushRef="#br0" timeOffset="314296.9993">10735 14362 294,'0'0'88,"0"0"-81,0 0 26,0 0 6,0 0-30,0 0-9,0 0 0,0 0-3,0 15-47,0-13-98</inkml:trace>
  <inkml:trace contextRef="#ctx0" brushRef="#br0" timeOffset="314933.5897">10735 14362 162,'102'86'144,"-102"-86"-88,0 0 27,0 0 16,0 0-23,0 0-30,0 0-12,0 0-8,0 0-12,0 0-5,0 0-3,0 0 6,0 0 6,0 0 15,0 0 3,0 0-2,0 0-9,0-2 2,0-3-5,6 0 1,4-8 2,3-1-16,-4 0 1,-2 1 9,-3-2-7,-2 3-7,-2-6-3,0 2-1,5 2 0,-3 0 0,0 0-1,1 0 0,-1 2-1,-2 0 1,0 2 1,0 0-1,0 1-1,0 2 0,-5 2 0,1-4-2,-6 5 1,-2 2-4,-6 0-2,-5 2 3,-5 0 2,6 0 2,-1 0-1,1 0 0,1 17 2,2 2-3,3 9-26,7 4-91,7-2-62,2-6-227</inkml:trace>
  <inkml:trace contextRef="#ctx0" brushRef="#br0" timeOffset="316214.2052">11009 15334 321,'0'0'42,"0"0"-31,0 0 18,0 0 24,0 0-16,0 0-32,-44 12-3,42-12 7,-4 2 17,2 0 8,2-2 1,-3 0-3,2 0-6,2 0 5,-3 0-3,-3 0-3,-1 0-8,2 0-7,2 0-5,-2 0 1,-1 0-2,0 0 5,-3 0-3,5 0-5,0 0 0,3 0 3,0 0 3,-1 0 4,3 0 9,-2 0 7,0 0 0,2 0-3,0 0-6,0-2 1,-3-4 3,3 1-3,0-7-1,0 3-5,0 1 3,0-2-8,0 3-7,7 4-1,7 3 0,3 0 1,9 0 4,4 0 3,5 2-7,4 10 11,-6-6-1,-4 2-1,-4 1-5,-8-9-1,-5 3-3,-1-3 5,-5 0 2,5 0-1,5 0 2,5-12-2,2-14 0,4-6-4,-2 0-1,-2-4-1,-4 5 4,-3 8-4,-2 11 0,-4 1-2,4 11 0,6 0-2,9 6 0,7 16 3,1 0 6,2 2 2,-1-2-6,-5-3 0,0-7 0,-4-7 1,-4-3-2,2-2 6,0-2-2,6-25 3,8-21-8,5-13-2,-4-1-7,-9 8 6,-8 18 3,-12 16 14,-3 12 3,-4 8-9,9 0-8,8 0-11,8 0 11,14 12 0,1 4 3,8 0-2,2-4 2,2-6-2,0-6 0,-1 0 6,3-15-1,6-16-1,4-5 1,-5-3-4,-11 8 18,-18 11 6,-12 3-11,1 5-12,1-3-3,15-3-3,9-5-34,8-3-43,10-10-50,1-12-93,0 2-217</inkml:trace>
  <inkml:trace contextRef="#ctx0" brushRef="#br0" timeOffset="317362.9619">11337 16038 413,'0'0'89,"0"0"-66,0 0 28,0 0 8,0 0-39,0 0-18,22-57 1,-16 47 4,-1 2 15,-3 0 6,-2 3-4,0-4-16,0 4-3,0-4 2,0-3-1,0 3-6,-2-2 0,-7 3-2,-5-2-1,4 7 2,-4-6 0,1 6-2,-5 3 3,0 0 5,-9 0-3,-6 25 15,-7 15 7,-7 14 22,4 13-22,11-2 1,4 4-9,13-11 3,9-10-16,6-11 4,0-11-7,12-7-2,6-6 2,7-9 2,4-4 7,0 0 3,2-26-1,3-15-11,-5-9-6,-4-12-16,-6-1-12,-8 20 18,-4 16 16,-3 14 29,-4 13 10,5 0-29,1 0-10,8 13 0,3 8 30,8 11-7,2-4-11,4 2-1,0-4-11,-4-3-1,-1-6-85,-8 1-77,-6-12-93,-12-6-291</inkml:trace>
  <inkml:trace contextRef="#ctx0" brushRef="#br0" timeOffset="318337.0763">11414 15874 765,'0'0'62,"0"0"-56,0 0 9,0 0 20,0 0 0,0 0-13,145 107-6,-111-71 10,-10-1-7,-3 0-14,-8 2 9,-4-7-7,-7-2-4,1-6 2,-3-8 1,0-6-3,0-4 1,0-4 3,0 0 0,0 0 5,0 0 2,-3-22 11,-8-14-19,2-3 1,7-7-7,2 7-9,0 4 5,13 12 4,7 9 7,3 6 8,-3 3-1,6 5-14,3 0-1,4 8 1,-4 19 6,-2 1-5,-4 2-1,-8 1 0,-3-2 3,-6-7 0,-5-6-2,-1-5 0,0-8 0,0-3 4,0 0 9,0 0-1,-3-26-2,-10-14-11,-3-14-5,7-8-26,7 8-11,2 9 33,0 23 9,0 8 25,0 11 0,9 3-13,11 0-12,11 26 0,7-1 2,2 8 14,-2-6-7,-4 0 1,-3-13-5,-5-2-4,-4-12 5,3 0 4,4-14 7,2-21 10,1-15-11,-6-8-10,-8-7 4,-11-4-10,-7 2 0,0 9-16,-14 14 4,-13 14-6,-2 12 7,-2 13-17,-2 0-6,2 5 16,2 0 5,4 0-2,3 0 6,6 0 0,8 0 9,0 0 2,5 0-2,3 0 3,0 0 6,0 0 7,0 0 8,0 0-6,0 0-4,0 6-14,0 14 0,19 12-9,10 14 9,7 17 29,5 3-1,-4 0-7,3-2-12,-4-3-8,0-1 5,-6-2-5,-2-2-1,-2-6 0,0-6-20,-3-7-28,-2-11-29,-10-9-49,-7-7-67,-4-10-53,-2-6-99</inkml:trace>
  <inkml:trace contextRef="#ctx0" brushRef="#br0" timeOffset="318576.9283">12273 15744 553,'0'0'146,"0"0"-109,0 0 3,0 0 6,0 0-9,152-49-6,-102 49-12,-6 26 0,-9 11-10,-17 2 1,-16 3 15,-2 2-10,-25-4 26,-14 0-19,-7-8-12,7-1-2,1-17-8,6-10-30,4-4-83,5-18-51,9-30-343</inkml:trace>
  <inkml:trace contextRef="#ctx0" brushRef="#br0" timeOffset="319073.5098">12643 15302 610,'0'0'143,"0"0"-79,0 0 40,0 0-93,0 0 3,0 0-14,87 104 63,-62-48-11,-6-6-12,-1-1-12,-3-7-9,2-4-7,-5-2-8,5-4 1,0-6-2,1-3 1,0-11 1,-3-3-4,-4-7 3,1-2-1,-1 0 2,3-23-5,-2-16-2,-2-7-10,-1-8-10,-8-4-14,-1 1 9,3 11 14,-1 6 1,0 17 12,-2 11 3,0 7 12,0 5 12,0 0-25,0 0-2,0 10-12,5 10 12,1 2 16,0 6-3,2-6 3,-1 0-1,3-2-7,2-2-3,1-1-5,4-4-12,4-4-67,1-5-89,1-4-86,-12-3-411</inkml:trace>
  <inkml:trace contextRef="#ctx0" brushRef="#br0" timeOffset="319262.3938">13069 15145 472,'0'0'330,"0"0"-329,0 0 0,0 0-1,0 0-216</inkml:trace>
  <inkml:trace contextRef="#ctx0" brushRef="#br0" timeOffset="319477.2616">13245 14967 786,'0'0'149,"0"0"-144,0 0 52,0 0-9,44 99 34,-21-36-27,1-1-39,1-1-5,1-5-8,1-1-3,-2 0 0,-3-7-58,-7-2-42,-9-6-57,-6-9-36,-6-11-3,-23-12-74</inkml:trace>
  <inkml:trace contextRef="#ctx0" brushRef="#br0" timeOffset="320632.7526">13258 15383 555,'0'0'125,"0"0"0,0 0-51,0 0-55,98-125-15,-53 99-4,-5 6 1,-9 2-1,-11 6-6,-9 3 6,-7 6 0,-4 3 0,0 0 1,0 0-1,0 0 2,0 0 6,0 0-3,0 0 6,0 0 2,0 0 3,0 0 6,0 0 13,0 3-14,0 28-18,0 12 13,0 12 46,0 0-12,0-4-23,14-5-3,7-6-17,0-5 1,2-12-2,-1-5-6,-4-8-2,-4-7-9,-4-3 6,-1 0 5,5-18 15,-1-18-15,1-13-14,-1-9-1,-5 5-9,-2 9-14,0 17 32,-5 13 6,2 14 11,-3 0 7,5 0-18,3 0 0,4 18 0,3 0 5,2 4 10,3-4-8,-3 0-4,1-10 4,-1 1-4,2-9 4,1 0 2,-1 0 0,4-12 0,4-20-4,-2-11-5,0-13-8,-2-10 1,-7-1-15,-9 9 11,-7 5-2,0 18 2,-3 12 2,-17 14 3,-9 7-9,-4 2 0,-3 20 7,1 20 8,4 10 10,8 2 5,12-2-7,11-6-5,0-7 1,11-7 2,9-16-3,5-6-2,-1-6 12,1-2-2,-5 0 5,-3-23-2,-3-10-6,-4-11-6,-5-18-2,-5-7-6,0-7-29,-11-6-11,-9 1 4,1 5-16,-2 4 26,1 14 30,0 9 2,4 17 6,6 11 18,0 10-6,8 8-9,-3 3 4,3 0-13,0 8-1,-4 33-11,1 23 12,5 11 13,0 4 19,0-10-4,13-2-1,10-7-13,2-6-6,4 1-2,2-14 1,2-3-4,3-10 0,-5-10 2,-2-9 2,-9-9 2,-3 0 1,4-14 4,1-22 0,0-13-9,-2-15-5,-9-2-8,-6 6-16,-5 6-1,0 16 6,-3 14 9,-12 13 1,-5 11-3,-6 0-5,-1 14 15,0 21 2,2 7 8,9 6 8,11-2 1,5-4-8,8-4-2,30-9 0,13-10 0,7-11-7,2-8-41,-6 0-75,-19-16-116,-17-12-213</inkml:trace>
  <inkml:trace contextRef="#ctx0" brushRef="#br0" timeOffset="328095.3964">10236 14209 176,'0'0'88,"0"0"8,14 120-19,-1-70 1,2 3-34,1 0-3,-1 2-10,1 1-4,-5 0-15,0 0-1,0-2 14,0 5 14,0-3-9,0 0 14,-1-4-10,10-4-8,-5-6-6,3-4-4,-1-6-3,-5-9-3,-5-5-5,-6-4-3,-1-9 2,3 2-2,-3 2-1,0-4-1,0-1 0,0-1-13,0 4-30,0-7-47,-3 0-65,-11 0-208</inkml:trace>
  <inkml:trace contextRef="#ctx0" brushRef="#br0" timeOffset="328844.3362">10250 14080 432,'0'0'4,"0"0"3,0 0 33,0 0-29,0 0-11,0 0-18,-3-11 8,3 11 10,0 0 16,0-5 22,6 2 22,19-13-12,15 1-31,11-2-5,11-6 10,8 0-1,12-5-4,12-7-11,12-1 8,4 0 12,-1 0-5,-11 7-13,-9 2-7,-8 5 2,-8 2-5,1-1 3,-6-1-1,0 0 0,-2-2 1,4-3 1,1-1-2,2-3 3,4-1-3,-2 0 1,-2 6 7,1 0-4,-3 6 19,1-2-8,-1 0-8,-6 2 0,-1-3 1,-4 3-4,-4 5-3,2-3-1,3 0 3,-3-3-3,-7 2 0,-7 4-1,-12 3 2,-12 2-1,-5 3 7,-4 0-5,7-1-2,0 2 1,6-2-2,4 2 1,3-3-5,1-2 0,-4 1-3,-8 2-9,-9 4-19,-11 4 9,0 0-26,0 4-108,-16 16 11,-6 4-28</inkml:trace>
  <inkml:trace contextRef="#ctx0" brushRef="#br0" timeOffset="329707.9633">13075 14614 35,'0'0'457,"0"0"-457,0 0-16,0 0-71,0 0-197</inkml:trace>
  <inkml:trace contextRef="#ctx0" brushRef="#br0" timeOffset="330570.2338">13231 14517 339,'0'0'25,"0"0"-23,0 0 30,0 0-7,0 0-24,0 0-1,10-22-39,-10 22 39,0 9-3,-2 3-1,-2-4-38,4 2-102</inkml:trace>
  <inkml:trace contextRef="#ctx0" brushRef="#br0" timeOffset="331064.6652">13468 14329 56,'0'0'297,"0"0"-279,0 0 28,0 0 10,0 0-5,0 0-15,0-22 5,0 22 18,-3 0-9,3 0-19,0 0-31,0 0 0,0 0-7,0 4 3,0 13 3,0 2 2,0 1 0,0 3 0,0 0-1,0 0 1,0-1 3,0 0-4,0-2-1,0-4 1,-4-3 2,0-1-2,-3 1 0,-2 3 0,-9-2 0,-8 6 1,-10 9-1,-5 2 0,-5 8-9,-1 0-56,0 2-38,7-5-109</inkml:trace>
  <inkml:trace contextRef="#ctx0" brushRef="#br0" timeOffset="332250.9285">12399 15337 129,'0'0'32,"0"0"-29,0 0-3,0 0-1,0 0-39,0 0 34,0-47 6,0 36 63,0 4-7,0-2 2,-1 4-37,-3-6 6,-3 8-13,2-5 9,0 2-13,5-3-8,0-3-1,0 3-1,0-5-4,0-4 4,0 1 7,0 2 11,0 3 6,0-5 12,0 5-3,0 4-5,0-1-7,0 2 4,0 2-2,0 5 17,0 0-2,0 0-8,0 0-25,0 0-5,5 3-8,9 15 8,-1 0 19,3 6-2,-2 2-6,3 5-8,-2 1-3,-3 2-6,1 0-53,-5 0-48,-8-8-60,0-9-42</inkml:trace>
  <inkml:trace contextRef="#ctx0" brushRef="#br0" timeOffset="332441.8106">12399 15337 507</inkml:trace>
  <inkml:trace contextRef="#ctx0" brushRef="#br0" timeOffset="332632.6926">12399 15337 507,'-75'-43'137,"75"43"-135,0 0 12,0 0 16,9 11-21,11 9 19,7-3 1,-3-2-10,-1-6 14,-4-1-14,-1-4-11,1-4 8,0 0 12,2 0 2,1-4-14,0-10-8,-2-9-8,0-2-2,0-8-50,-4-1-69,-5 2-89,-11 6-128</inkml:trace>
  <inkml:trace contextRef="#ctx0" brushRef="#br0" timeOffset="341632.7389">15623 15839 285,'0'0'118,"0"0"-107,0 0 35,0 0 36,0 0-29,0 0-25,0 0-10,0 0 5,0 0 7,0 0-6,0 0-1,0 0-2,0 0 4,0 0-14,0 2-3,0 0-3,0 6-5,0 6 2,0 8-1,0 9 22,4 8-9,10 12 16,1 7 2,1 4-2,0 6-10,0 6 3,-3-10-3,2 3 1,-1-6-11,0-6-6,-2 3 7,5-9 5,-2 4 1,1-7 0,-4-2-1,0 0-4,-1 1 8,-4-6-7,-1 7 4,1-7-4,1 1-4,0 2-1,0-1 3,-1 3-1,0 0-1,2 6-2,-5-6 0,1 4 5,1 2-8,-1-1 5,0-8-1,-3 3 6,2-7-4,1-4-6,-1-1 0,0-6 0,1-3-1,0-9 1,-3 0-2,-2 1-2,2 0 0,-2-1 0,2-5 2,-2 8-2,1-7 0,-1 4-17,0 4-37,0 3-34,0-2-26,0-19-92,0 0-102</inkml:trace>
  <inkml:trace contextRef="#ctx0" brushRef="#br0" timeOffset="342637.6205">15891 16976 417,'0'0'63,"0"0"-45,0 0 16,0 0 3,0 0-5,0 0-25,0 0-2,0 0-5,0 0-6,0 0-8,0 0 7,0 0 7,0 0 16,0 0 4,0 0-5,0 0-1,0 0-2,0 0-5,4 0 0,5 0-2,11 0 38,7 0 16,11 0-17,11 0-12,13 0-16,14-8 5,19-10 5,13 0-10,12 1-2,6-10-8,10 5-2,13-7-1,31-6 2,37-9 4,28 0 11,25 0 34,-1 7-33,-4 9-7,-6 9-12,-16 4 0,-18 1-1,-34 6-1,-37 2-4,-40 6-23,-36-3-17,-22-2 5,-16-3 12,-13 1 15,-13 0 8,-1 2-3,-9 0-49,-4-3-102,-2 8-420</inkml:trace>
  <inkml:trace contextRef="#ctx0" brushRef="#br0" timeOffset="348950.6922">15973 17066 178,'0'0'114,"0"0"-76,0 0-6,0 0 8,0 0-21,0 0 2,-4 0 17,4 0 29,0 0-8,0 0-2,0 0-18,0 0-3,0 0-5,0 0-11,0 0-5,0 0 2,0 0 8,0 0 6,0 0 7,0 0-3,0 0-8,0 0-7,0-8-13,0 2 2,0-6-2,0 3 2,0-6-6,0-2 3,0 0-4,0-1 1,0-5-3,0-3 1,0 3 0,0 0 0,0 2 7,0-2-4,0 6-1,0-5 4,0 3-5,0 1 9,0 0 1,0 1-5,0 2 2,0-1 2,0 3-5,0-6-5,2 1 4,0 0-4,1 1 1,-1-2 3,0 6 1,1 1-4,1-2 2,0-1 0,-2 3-3,0 2 3,0-4-2,1 6 1,-3-6-1,3-3 0,-1 8-1,-2-5 4,2-4 3,2 6-4,1-2-3,-1-4 0,0 4 4,0-3-1,1-1 2,-2-5-3,-1 0-2,0-3 0,0-4 1,1 7-1,-1-3-1,0-1 0,2 2 0,4 4 1,-4-1-1,2 0 0,-1 0 0,-3-1 1,2 6 1,-3-1-2,5 0 3,1 0 3,2-1-6,-3 1-1,1 0 0,-1 3 1,0 1-3,-4-5 3,4 6 0,-2 1 4,1 1-8,2 1 4,-2 2 0,1 0 0,0-1 0,3 0-4,3-5 4,-1 6-3,0-2 3,2-4 3,0 6 0,3-7 1,-5 8-1,3-1-3,-5 2 1,-3 6-2,2-5 1,0 2-2,1 3-3,0-4 4,2 4-2,0 0 3,1 0-4,3 0 3,1 0 0,-1 0 1,0 0 1,1 0 1,-2 0-2,-1 0 0,-2 4-1,3 4 0,3 6 0,1-1 1,3 1 0,0 5-1,-2-3 1,-4 2 2,-1-1-1,-4-3-1,2 4 2,-1-1 1,0 1 2,3 2-1,-1 0 1,1 0-2,-2 1 1,2-2-2,-1 1 1,0 1 1,3-4 2,-5 4 2,1-3-1,-1-4 2,-3 4-3,2-4-2,1 2 0,-3 1-1,4 3-1,0 3 0,0 0 0,2-2 1,-3 2-2,2-6 4,-4 1-2,4 5-1,-1-6 1,-1 5 5,0 1-3,2-1 0,0-4-2,1 3 0,-3 2 0,1-5 0,-4-1-2,1 2 2,1-5 1,0 4-2,-1-2 0,0 2 1,0 1 1,-2-6 2,1 1-2,-1 5-1,2-4-2,-2 3 0,2 7 3,0-8-3,2 5 3,2 0-3,-1-4 3,-2 0-3,-1 1 0,3-3 0,-4 2 1,6-8 5,-5 4-5,2 2 4,3-2-6,-4 0 2,1 4 2,1-6-4,-1 2 0,0 0 4,-2-2-4,2-2 0,0 2 0,-4-2 0,2-1 1,-1 4 0,2 1 1,-1-2-4,2 2 2,0 0 0,2 0 2,0 2-1,-3-6-1,1 4 2,-5-6-2,6 1 0,-7-4 0,7 7 0,0-5 2,-4 5-4,5-2 4,-1 2-2,-1-2 0,1 2 0,-2-6 3,-1 6-3,3-3 0,-1 0-2,2 1 1,1 2 1,-3-2 4,2 4-4,-2-2 0,-2-7 0,-2 4 0,-3-5 1,-1-4 0,1 0-1,-2 4 0,0-4 1,3 0-1,-3 0-1,4 3 1,-1 0 0,0-3 0,-2 4 0,2-4 2,-2 5-2,1-5 0,2 0 5,-4 0-3,4 0 2,-2 0-2,0 0 2,3 0 0,-1 0 0,2 0 1,0-9 1,3-1-2,-1-3 0,3-4 3,-7 3-5,4-4 2,-6 4-1,-2-4-1,3 0 0,-3-4-1,0-4 0,2-5-1,-2 4 0,1 0 0,-3 0 1,0 4 0,0 1-1,0 4 0,0 4 0,3-5 1,-3-1-1,4 3 0,-4-7 1,2-2-1,-2 4 0,0 0 0,0 3 0,0 2 0,0-5 0,2-5 0,-2 0 0,2 0-1,1 6 1,-1-4 0,-2 7 1,0-2-1,4-1 0,-3-4-1,7-1 0,-1-6 1,-2 2 0,-1-2 0,-2 6 1,2-1-1,-2 8 0,1-4 0,-1 2 1,0-6-1,-1 1 0,3-2 0,-2-5 0,3-6-1,-3 0 0,4 4 0,1 3 1,-3 10-1,1 0 1,0 8-1,-1 1 0,5-2-1,-3-2 1,6-1-1,-6-4 2,5-4 0,2 4 0,-1 4 0,0 0 0,-4 8-3,-1-3-5,-1 8 7,-1 1 0,0-1 0,0 0-1,1 5 1,-2-4-2,-2 4-3,5 0 2,0 0-4,2 0-3,6 0 10,3 0-3,2 0 1,2 0 1,1 0 1,-3 9 0,2 5-2,-2 3-1,-2 1 3,-3 0-2,1 4 1,-3 0 0,1 1 2,-1-2 1,3 3 0,-3-2 1,1 1-1,-3-1-1,0-4 0,-2 0 0,0 0 0,-1 4 0,1-4 0,-1 5 0,-4 3 1,2-6 0,1 1 0,2 1-1,0-4 0,2 3 0,-3-3 0,0 0 0,0-4 1,1-1 0,-1 0 0,-2 1 0,1 0-1,1-2 1,2 2-1,-2-1 1,1-2 0,0 1 0,2 2-1,0 0 0,1 2 3,0-2-3,0 0 0,2 2 0,-4-2 1,1 0 1,-1-2-2,-2 2-1,1-3 1,1 1 0,-3 1 1,5 1 0,-2-2-1,-2 2 2,3 0 0,-2-1-4,3 1 1,-4-1 1,-1 0 3,2-4-3,-2 5 0,-1-5 0,-1-1 0,2-2 1,-3 2 0,3-2-1,-3-2 0,5-1 0,-4 2 1,1-1 0,3 1 1,-2 0-2,-1-5 0,4 4 1,0-1 1,-1 2-2,3-5 3,-1 2-3,-3 2 1,2 0-1,-4-4 1,-1 4-1,-1-4 2,0 0-1,4 0 0,0 0 1,1 0-1,3 0 1,-5 0-2,1 0 0,-2 0-1,2 0 1,-4 0 0,5 0 2,-1 0 0,4 0 1,-1 0-1,0 0 1,0-8-1,0 2 1,-2-6 3,3-2-2,-4 0 0,3-9-3,1-3-1,-4-4-3,1 2-2,-1 3 3,-3 0 2,2 4 0,0-2 0,-2 5 0,4-4 0,-5 1 3,3-2-5,-3-3 4,-2 2-2,0-2 0,0-4-2,2 6 2,-2 2 0,2 0 0,0 4 0,-2-5 0,1 5-1,1-4 2,-2-3-1,0-1 0,3-3 1,0-8-2,1 2 1,1 5 0,-3 4 0,0 6 0,-1 8 0,0-2 1,-1 1-1,0 4 0,1-1-1,1-3 1,0 0 0,0-5 0,-2-1 0,0-3-1,1 5 1,2 0 0,-3 8 0,2 0-1,-4 3 1,5 2-1,-3-4-1,1 3-3,5 0 2,-1 1-3,-5-1 1,3 2 4,-3 1-1,2 2-5,0 0-3,3 0-3,5 0 7,1 0 1,3 14-5,-1 4 10,3 4-4,-5 1 1,2-2 3,-1 2-1,0-1 3,-2 1-2,3 4 1,-2-4-1,-5 4 1,4-5-2,-5-4 1,1 4 0,-1-4-1,2 4 1,-2 1 0,1-2 1,1 4-3,3-6 2,1 3 0,-2-2 1,0 1-1,-2-2 0,0 3 1,0-3-1,-2 3 1,1-5-2,1 6 2,0-7-1,-2 2 0,3 2 0,-2-4 1,3 2-1,-2-1 0,2 3 1,0-3 1,-2 5 1,0-3-1,0 2 0,0 1-1,-2 0 2,2-2-3,-1-4 2,1-1 0,1-1-1,-2 2 0,1-7-1,-2 1 2,2-1 0,-3-2-1,3-2 2,1 1-1,-2 2 2,3-2-2,1 1 0,-5-2 1,2-1-1,0-2 1,-5 1-2,2 2-1,3 2-3,0-2 3,0 1 0,-2 2 3,-3-4-3,2 2 0,2-3 0,-2 2 3,1-5-3,-1 4 1,1-4-1,-2 0 0,2 5 3,1-5 0,1 0 1,0 0 1,0 0 2,-3 0-3,1 0 4,5-9-1,0-13 0,5-5-7,-2-4-3,-1-5-12,-1 4 5,-3 10 5,0 1 4,-3 8 0,-3 2 1,0-3 0,1 2 0,2-2 1,-2-4-1,3 0 0,-2-4 0,4 4-3,-1 0 3,-3 1 0,1 0 0,0 3 0,-1-1-1,3 0 0,-2-1 1,2 0-1,0-7-1,-3 1 0,1 3 1,0-2 1,0 7-1,-1-4 1,-2 1 0,5-2 0,-1 1-1,0 0 1,-1 0 0,1-4 0,-2 8-1,-2 2 1,0 4 1,1 1-1,-4 0 1,2 2-1,1 0 0,-1-3 1,4 0-2,-5 6 1,0-6-1,2 2 1,3 2-3,-1-1 2,4-4 1,-4 6-2,1-2 2,-1 1-3,2 0-2,0 4-1,0-6 2,5 4-3,0 2 2,-2-2 3,5 2-2,-3 0 0,1 0 2,1 0-3,-1 2 4,1 6-1,1 0 1,-1 0 0,1 1 0,-1 0 1,0 1-1,3 4 3,1-1-1,-4-4 0,-1-1-1,-1 2 0,-2 2-2,-1-2-1,5-1 3,-2 0-1,-1 3 3,5 2-2,-2-3 0,1 2 0,1-1 1,-1 2-1,-3-6-1,1 1 0,-2 0 1,1 1 0,-2 3-1,3-4 1,-3 3-2,4-2 2,2 3 1,4-4 2,1 1-4,3 3 2,4 1 2,-3-2-1,6 2 3,1 0-3,-2-2 2,3-2-1,-3-6-1,0 0 2,-9-2 1,-3-2-5,-11 0-29,-6 0-67,5 0-21,-3 0-81,4 2-92,-2 0-333</inkml:trace>
  <inkml:trace contextRef="#ctx0" brushRef="#br0" timeOffset="350256.6999">19656 16520 266,'0'0'106,"0"0"-102,0 0 8,0 0 22,0 0-10,0 0-9,0 0-7,44-7 3,-44 7 16,0 0 13,3 0 3,-1 0-9,0 0-1,3-5-3,3 5-2,8 0-10,0 0 21,6 0 0,-1 0-8,-2 0-18,-1 0-5,2 0-1,-2 0-7,2 0 1,2 0 5,2 0-1,3 5 16,0 2 6,0-2-6,4-3-3,0-2 0,1 2 0,-1-2-11,0 0-1,0 0 0,0 0-2,-2 0 8,0 0 6,-4 0-4,0 0-2,1 0 0,3 0-1,2 0 0,8 0-3,-4 0-8,2 0 5,-3 0-5,-3 0 5,-2 0-4,-2 0 2,-4 0 3,-4 0-1,4 0-3,1 0 1,3 0 2,0 0 0,0 0 4,0 0 1,-3 0 3,-2 0-4,-2 0-4,-2 0-1,2 0 5,-2 0-5,2 0-3,4 0-1,-1 2 1,3 2 1,2-4-1,-5 5 0,4-5 0,0 0 1,-2 0 2,-5 3-2,-2-3-1,0 0 0,-4 0 3,1 0-4,-2 0 1,0 0-2,-3 0 1,8 0 0,1 0 1,4 0 0,-1 0-1,-2 0 0,-4 0 0,-4 0 0,-2 0 0,-3 0 0,-4 0 0,-3 0-19,3 0-33,-1 0-56,3 4-58,-3 6-14,2-6-71,-4 1-109</inkml:trace>
  <inkml:trace contextRef="#ctx0" brushRef="#br0" timeOffset="350449.5816">21524 16566 245,'0'0'311,"0"0"-245,0 0-2,0 0-54,0 0-10,0 0-106,-7-9-183</inkml:trace>
  <inkml:trace contextRef="#ctx0" brushRef="#br0" timeOffset="350888.0097">21413 16612 435,'0'0'118,"0"0"-99,0 0 18,0 0-29,0 0-8,0 0-31,22-5-4,-13 5 22,1 0 13,9 0 0,-2 0 1,3 0 7,1 0 8,-2 0-6,-1 0-3,5 0 0,4 0-7,-1 0-1,6 0-17,-8-2-144</inkml:trace>
  <inkml:trace contextRef="#ctx0" brushRef="#br0" timeOffset="352245.5261">15627 15767 249,'0'0'32,"0"0"43,0 0-33,0 0-11,0 0 31,0 0-27,-37-67-15,35 62 9,2-3-1,-5 0 1,-3-2-2,-4-5-1,-1 2-14,-3-3-7,1 2-4,3-1 2,3 6-2,1 1 1,1-1 1,0 4 3,-2 1-1,3-5-3,-5 2-1,4 0 0,-5-5-1,4 2 2,-1 1-1,4 1 63,-1-1-58,4 3 7,-3-2-2,-2-4 2,2-2 5,-1-4 1,4-5 6,2 6-11,0-1 6,0 6-7,0 10-5,8 2-5,4 0-3,6 6-9,2 23 0,5 8 5,-4 11 2,-3 6 2,3 8-1,-4 3-14,3 9-47,1-5-77,-2-4-55,0-14-228</inkml:trace>
  <inkml:trace contextRef="#ctx0" brushRef="#br0" timeOffset="352686.3142">15423 15583 232,'0'0'35,"0"0"4,0 0 17,0 0-11,0 0 2,0 0-2,-3-54-8,3 47 0,0 1-3,0 2-7,0-4-6,0 3-9,0 0-1,0-7-9,0 6 0,0-4-2,0 2 0,0 4 2,0 4-2,0 0-4,0 0-4,10 4-9,9 20 13,8 10 1,6 7 0,6-2-3,3 3-81,-2-7-91</inkml:trace>
  <inkml:trace contextRef="#ctx0" brushRef="#br0" timeOffset="355416.5705">15515 15488 218,'0'0'14,"0"0"-10,0 0 9,0 0-7,0 0-3,0 0 15,-30-47 18,23 42-9,0-1-1,1 0 16,-3 4-13,3-2 0,5 4-5,-1 0 1,2-3-4,0 3 12,0 0-7,0 0-2,0 0 18,0 0-7,0-6-1,0 5-13,0-1 4,0 2-4,0 0-12,0 0-9,0 0-5,0 0-9,14 0 14,3 0 0,8 9 9,-1-2 6,0 1 14,2 3-5,-5-6-12,0 7-6,-1-6-4,2 6 4,3-6-4,4 2 7,0 1 4,2-4 2,0-1 10,-2 0-4,0-4 10,-4 0-5,-5 4-2,-5-4-13,-2 4 1,1-2-3,-1 2-3,5 0 2,3 0 0,-2 0-1,6 3-2,-1-5 0,1 3-1,0 0 0,-4-1 0,2-3 1,0 2 2,-2 2 0,0-5 0,-1 0-5,1 0 5,2 0 0,0 0 1,-3 0 10,-5 0-5,-2 0-7,1 0-6,2 0 3,-1 0-3,8 0 0,1 0 0,-4 0-2,2 5 3,-7-5-1,2 0 1,-7 0 0,-2 0 2,-2 4-1,3-4-2,-1 1 2,5 3 0,7-1-1,3 3 4,0-6-5,-1 3 2,-4-3 0,-3 2 0,3 3 2,0-3-3,1 4 5,0-2 0,4-4-2,-3 4-2,1 0 0,4-2 1,-2 1-2,-1 2 0,0-1 0,-2-3 3,3 3-2,-4 1 1,4-1-1,2-4 1,-5 3-1,1-3 0,-1 5 1,1-5 4,-6 2-3,0-2 0,4 0 2,-1 2-4,2-2 4,2 2-3,5 2-1,2-4-2,0 4 0,-3 0 1,-1-2-1,-2 2-1,-6-1 1,1-2 1,-1 3-1,2-4 0,-2 4 1,6-4 0,1 5 1,3-5 1,-2 0 1,-6 3-4,-2-1 0,-7 2 0,4-4 0,-1 3 1,-2-3 1,3 0 1,-1 0 1,1 0-4,-1 0 1,3 5 1,-4-5-2,3 0 0,-5 2 0,1 0-3,4 4 3,1-6 2,0 4-1,5-4 0,-4 0 0,1 0 1,0 0 0,-2 0-2,-6 0 4,4 0 3,2 0-1,0 0-5,1 0 1,5 0-2,2 0 2,4 4-2,-1-4 0,-6 0 0,0 2 0,-8-1-2,-1-1 2,-2 3 0,2-3 0,1 3 0,7-3 2,0 1-2,2 3 1,-1-4-1,-4 4 0,-3-4-1,-1 5 1,-7-5-2,4 0 2,-1 3 0,3-1 0,8 2 2,1-1 0,1 2-1,0-1-1,1 0 0,-3 3-1,2-4 1,1 1 1,-5-4 0,1 2-1,-1 1 0,3-1 1,3-2 2,-2 3-2,3-3-1,0 0 0,-2 0-1,4 4 2,-1-4-1,2 0 1,-1 5-1,-1-5 0,-1 3 0,-3-3 1,-4 2-1,0 2 0,-1-4 0,2 0 0,3 4 1,2-4-1,3 0 1,0 0-1,0 4 1,-5-1-1,0-2 0,-4 3-1,0-2 1,0 3 0,0-5-1,1 3 0,1 1 0,5-2 1,1 3 1,2-2-1,-1 1 1,-6 1 0,3-4-1,-2 3 1,-4-2-1,6-2 1,-4 2 1,-4 2-2,6-4-1,-4 4 0,-1-4 1,1 4 0,-3-4-1,2 4 1,-3-2 0,3 3 0,-2-5-1,7 3 1,1-3 0,-1 4 0,-1-2 3,3-2-2,-4 3-2,-4-1 0,5 1 1,-4-3 1,-2 4-1,1 1-1,-1-1 0,3-4-1,1 4 2,0-3 1,-2-1-1,-3 0 0,-1 4 0,1-4 0,-3 0 0,2 0 1,-3 5 0,8-5-1,-3 0 1,2 4 0,1-4 0,-2 0-2,-1 0 1,-1 1-1,-3-1 1,0 4 0,1-4 0,-2 4 0,1-4 1,5 0-1,0 5 0,2-5 1,-2 0-1,-3 0 0,-3 3-2,0-3 2,-1 0 0,-3 0 1,8 0 0,-1 2-1,3 1 0,0-3-1,1 2 1,-4 0 0,-2-1 0,1 4 0,1-5 1,1 4-1,1-4 0,3 0 0,-1 4 2,2-4-2,1 0 0,-5 0 1,-1 0 0,-3 0-1,-3 0 1,4 0-1,0 0 0,5 0 1,0 0-1,2 0 0,-2 0 4,1 0-3,-2 0-1,4 0 0,0 0-1,-1 0 1,0 0 0,-1 0 0,1 0-1,0 0 1,1 0 0,-1 0 1,0 0-3,-2 0 4,5 0-3,-3 0 2,2 0-1,4 0 1,-5-4 1,2 4-2,-4 0-2,0-4 1,0 4-16,-2 0-20,-6 0-27,-5 0-39,-5 9-66,0 9-49,-7 3-47</inkml:trace>
  <inkml:trace contextRef="#ctx0" brushRef="#br0" timeOffset="357441.8615">16183 17865 22,'0'0'222,"0"0"-211,0 0-9,0 0-2,0 0 0,0 0-5,0 0 5,-12-17 22,12 11 22,0-2-15,0-2 27,0 2-50,-4-6-1,-2 2-5,1-2-10,1 0-9,-1 1-7,0 0-24,1 9 17,-2 2 2,-2 2-111,2 0 50,-3 0 85,3 0 7,3 0 0,1 0 27,-2 0 41,2 0 0,-7 0-67,2 0-1,0 0-50,-1 0-68</inkml:trace>
  <inkml:trace contextRef="#ctx0" brushRef="#br0" timeOffset="357764.6755">16183 17865 99,'-132'-147'156,"132"147"-88,0 0-15,0 0-16,0 0-11,-2 0-24,0 0-2,0 0-7,2 0 7,0 0 0,0 0 9,0 0 24,0 0-6,0 12-6,0 16 15,0 4 7,2 17-15,9 0-4,0 10 14,2-1 21,-1 3-28,-1-3 4,-3 1-3,2-2 0,3-3-3,0 0-2,1-4 12,-1-1-4,-1-6-15,-4-7 1,1-5-6,-2-8-12,0-5 1,-2-10-1,1 2-3,-4-6-20,0 0-60,-2-4-48,0 0-62,0-8-15</inkml:trace>
  <inkml:trace contextRef="#ctx0" brushRef="#br0" timeOffset="358035.507">16147 18402 145,'0'0'0,"0"0"-9,0 0-33</inkml:trace>
  <inkml:trace contextRef="#ctx0" brushRef="#br0" timeOffset="358268.3638">16147 18402 289,'-44'-135'0,"44"149"-4,0-5 4,6 1 0,1-8-27,1 0-64</inkml:trace>
  <inkml:trace contextRef="#ctx0" brushRef="#br0" timeOffset="359270.7102">16335 18638 298,'0'0'134,"0"0"-126,0 0-8,0 0-1,0 0-2,0 0 3,-14 4 25,12-4 35,-3 0-6,1 0-15,0 0-9,-4 0-15,4 0 1,0 0-9,-2 0-2,5 0 1,-1 0 1,0 0 8,2 0-3,0 0 9,0 0 4,0-4 10,0-1-4,0-4-13,0-5-2,0-2-3,0-1 7,9-3-1,-3-3-13,4-3 0,3 3 10,-6-2-7,8-3 3,-2-2-7,-1 4 8,1-2 10,-2 5-4,3 2 4,-2-2-11,5-5-6,-2 3-6,3 1 1,-1-3 2,1 6 1,-3-2-1,2 0 10,-5 2 4,0-3-1,1 2 6,-1-4-4,-3 3-5,1-2-7,2 1 1,1-2-6,5-1 0,0 1 2,0 2-1,2-2 1,2 5 0,0-5-2,1 6 0,-3 1 1,1 0-1,-1 4-1,-2 1 1,1 2 1,-1 2 1,-1-5 1,4 3-1,-4 3 0,1-3-2,-3 6 3,1-2-2,3-6-2,0 5 0,5-5 0,4 5 2,-2-3 1,1 1 1,-5 4 0,-5-2-3,0-1 0,-4 6 1,0-1-1,-1-3-1,3 3 0,1-3 2,1 2 2,6-2-3,-1 3 0,3-4-1,-1-3 1,-6 6-1,-1 2 0,-8 1 3,-2-2 3,-4 5-1,-1-2-5,0 2 0,-2 0 0,0 0-16,5 0-16,-1 0-17,5 0-18,-2 2-11,-7 15-61,0 0-117,-9 1-339</inkml:trace>
  <inkml:trace contextRef="#ctx0" brushRef="#br0" timeOffset="360800.9938">16813 17919 429,'0'0'116,"0"0"-76,0 0 25,27-111-35,-11 91-14,-3 4 15,-1 2-6,1 0 2,-1 0-3,5-2 1,-2 2-3,5 0 3,3-2-2,0 2-2,2 0 2,4-4-11,3 4 5,2-4 5,-3-2 12,2 6-17,-4-4 10,1 4-3,-5 1 2,2-1-5,-2 1-5,4-6-7,0 7-3,-3-2-4,2 5 0,-6 0-2,-4 1 0,0 2 4,1-2-2,-1 1 0,7 0 1,2-1-2,2-6 1,2 4-1,-2-2 1,2-2-1,-2 1 0,-3 4 5,-3 1-2,-1-1 2,1 4-1,2-3-5,3 1 4,1 0-4,0-3 0,4 1 3,4 0-3,2 1 1,3-2-1,-5-2 0,-2 4 0,-3 2 0,-3 1 0,0 2-1,0-1-2,0 2 2,2 2 0,0-4-1,2 0 4,1 0-1,1 0 0,-4 4-1,-2-7-1,-6 7 1,-4 0 0,2-3 0,3-1 0,1 4 1,4-5 0,2 0-1,-5 1 3,3-1-1,-2 1-3,0 0 1,-2 3 0,-1-7 1,3 3-1,-2-3 1,1 3 1,-2 1-2,1-5 2,0 3-3,0 2 2,1 0-1,0 0 0,3-1-1,-2 0 1,-2 5-2,-2-4 2,-4 1 1,1 3-1,1-7 0,-2 7 0,4-4 0,-1 4-1,5-3 1,0 3-1,2-5 1,0 1 0,-4 4 0,3-6 1,-1 6-1,-3-4 0,1 0 0,2 4 0,0-4 0,-1-1 0,5 5 0,-5 0 0,6-5 0,-4 1 1,2 1 0,3 3-1,-4-7-1,3 3 1,-3-4 2,2 4-2,-2-2-2,2-2 1,-4 4 0,0-1 1,-3 5 0,-1 0 0,-4-5 0,-1 5 0,-2-4 0,4 4 0,1-3 0,-2-2 0,1 5 0,3-4 0,2 2 1,0-1-1,0 3-1,2 0 1,0-5 0,2 5 0,0 0-1,4 0 1,-1 0 0,1 0 0,2 0 0,2 0 0,5 0-5,0 0-1,7 0-10,1 0 6,0 0-4,0 0 8,-8 0 4,-4 0 2,-4 0-2,-1 5 1,5-2 1,-1-3 1,4 0-1,1 0 0,-2 0-1,3 0-16,-5-3-41,-1-6-36,-6-5 14,-10 5-32,-13-5-82,-8 5-386</inkml:trace>
  <inkml:trace contextRef="#ctx0" brushRef="#br0" timeOffset="362091.2212">18800 15865 173,'0'0'68,"0"0"-16,0 0 43,0 0-24,0 0-14,0 0-10,0 0 5,0 0-2,0-3-7,0 0 6,0 1-1,0 0-9,0 2 22,0 0-18,0 0-16,0 0-5,0 0 6,0 0-5,0 0-1,0 0-7,0 0 3,0 0-1,0 0-5,2-4 8,11-8 8,18-8-5,23-9-22,25-12-1,23-8 0,14-4 1,3-7 0,-2-1-1,-12 1-9,-18 9-1,-18 6-3,-20 12 10,-22 12 3,-14 9 2,-9 6-2,-2 6-5,-2 0-18,0 0-39,0 0-42,0 0 11,0 0 15,0 0 34,-13 0 24,-1 4-2,-5-4 15,-4 0 7,-3 0 4,-1 0-2,3-11 1,-2 4 4,5-7-1,0 2-3,3-2 3,-1 0-3,-3 2-3,3 2 0,2 2 0,1 2 29,8 2-9,5 1 18,3 2 4,0 1-2,0-4 3,0-1-7,29 1-24,14 3-11,8 1 2,4 1 6,-3 26 4,-15 5-7,-10 6-3,-12 3 3,-9-2-6,-6 1 0,0-1 6,0 0-6,-8 1-38,0 0-73,1-9-64,5-12-194</inkml:trace>
  <inkml:trace contextRef="#ctx0" brushRef="#br0" timeOffset="363868.859">20360 15155 72,'0'0'422,"0"0"-395,0 0-23,0 0 12,0 0-1,0 0-13,-2-10 17,2 1 32,0 2-14,0 2 22,0 0-11,0 1-4,0 4 6,0-2-11,0 2-26,0 0-11,0 0-2,0 0 0,0 0-5,0 0 0,2 0-3,2 0 0,4 0 8,-4 0 7,0 0-7,-4 0-11,0 0-17,0 0-6,0 0 16,0 0 12,0 0 5,0 0-2,0 0-6,0 0 1,0 0 8,0 0 4,0 0 4,0 0 0,0 0 2,0 0 1,0 0 0,0 6-6,3-6 7,3 0-8,6 0-1,-4 0 8,3 0 7,-2 0-6,-2-14 1,0-8-13,-5-6-3,-2 0-7,0 4 8,0 6-7,-11 6 2,-5 6 2,-4 6-3,-6 0 1,-8 12 7,-2 20 4,5 8 20,2 10 5,12-1 10,7 1-3,10-10 4,2-1-19,35-10 4,13-3 1,13-3-4,6-10-15,0 0 2,-4-10-4,-9-1-5,-7-2-1,-3 0-71,-4 0-67,1-22-87,-5-7-399</inkml:trace>
  <inkml:trace contextRef="#ctx0" brushRef="#br0" timeOffset="364304.5881">20920 15043 658,'0'0'154,"0"0"-144,0 0 64,0 0-45,0 0-29,0 0 6,89-70-5,-67 47 4,-4-9-2,-3 2-3,-7-1-4,-8 3-4,0 1 1,-10 13 6,-17 2-2,-6 12-7,-7 0-4,-2 12 14,-1 19 18,6 8 23,5 12 36,10-1-20,15 4-10,7-1-2,15-10-20,33-7-1,8-9-12,10-13-1,5-14-2,3 0-6,-7-21 0,-10-17-3,-9-6-25,-16-2-40,-12-3-54,-7 0-32,-5 2-125</inkml:trace>
  <inkml:trace contextRef="#ctx0" brushRef="#br0" timeOffset="364559.4402">21323 14610 725,'0'0'104,"0"0"-36,0 0 54,0 0-55,0 0-53,0 0-3,91-90-9,-41 60 5,3-1-7,1 2-11,-1 4-67,-1 3-53,-13 3-113,-14 5-239</inkml:trace>
  <inkml:trace contextRef="#ctx0" brushRef="#br0" timeOffset="365106.1386">21680 14021 671,'0'0'76,"0"0"-20,0 0 11,0 0-60,0 0 4,0 0 7,69 99 37,-44-53-13,-6 0-3,2 0-15,-3-15-12,-5 1-2,-3-8-8,0-10 2,-6-4-1,-4-5-1,3-5 1,-3 0 13,2 0 6,4-32 28,4-13-19,1-23-31,2-10-4,-4-4-18,-2 5 0,-3 15 4,-4 22 11,2 14 7,-2 13 2,0 10 9,2 1-6,-2 2-3,0 0-2,0 0-5,0 0-10,0 2-5,0 16 3,-2 11 17,-9 2 8,2 5-2,2 1 3,3-3-3,4-6 4,0-5-5,0-4-2,11-7 3,13-2-1,2-2 2,13-4 5,3 0-5,1-4-7,2 0-32,-5 0-87,0 0-124,-9 0-367</inkml:trace>
  <inkml:trace contextRef="#ctx0" brushRef="#br0" timeOffset="365467.9316">22277 13441 503,'0'0'110,"0"0"-37,0 0 39,0 0-85,0 0-24,0 0-3,41 163 69,-28-90 26,-2-4-34,7-10-34,2-6-20,5-7 8,3-11-10,-3-10 0,1-7-1,1-8-4,-2-5-3,-2-5-60,-6-7-81,-5-21-92</inkml:trace>
  <inkml:trace contextRef="#ctx0" brushRef="#br0" timeOffset="365683.7995">22281 13732 704,'0'0'233,"0"0"-229,0 0-3,167-77-1,-104 60-61,-11 1-162,-23 8-309</inkml:trace>
  <inkml:trace contextRef="#ctx0" brushRef="#br0" timeOffset="366119.3276">21529 14091 280,'0'0'22,"0"0"-22,0 0-8,0 0 3,0 0 5,0 0 6,15-30 64,-11 30 46,-2-4-14,0 4-44,1 0-58,4 0-6,4 12-46,5 2-152</inkml:trace>
  <inkml:trace contextRef="#ctx1" brushRef="#br0">10840 5631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8T06:10:16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7065 7660 111,'0'0'24,"0"0"13,0 0-11,-13 14-7,13-14 0,0 0 0,0 0 13,0 0 14,0 0 2,0 0-10,0 0-4,0 0 14,0 0-10,0 0-5,0 0-5,0 0-5,0 0 10,0 0-12,0 0-13,3-3-8,5-6 0,6-1 0,1 0 1,6 1-1,3 1 0,0 3-1,1 0-2,-3 5 2,-3 0 1,0 0-1,-1 0-5,-3 18-1,-1 5 4,-1 4-3,-1 5 4,-11 2 1,2 3-4,-3-3 5,0-4-1,0-2-2,-9-6 3,0-8 0,4-3 2,4-8 0,-2-3-2,3 0 7,0 0 5,0 0 23,0 0 24,-2-12 5,2-14-47,0-8-17,0-2 0,0 2 3,0 6-3,0 2 3,9 2-6,4-1 1,9-1-5,5 1 6,0 1 0,1 3 0,2 6-4,-13 4 0,2 7-2,-9 4 0,2 0-3,3 0 3,1 4 4,-1 13-4,4 4 2,-4 4 3,-3 3-6,-6 0-1,-4 4-9,-2 0-5,0-4 1,0-2 5,-8-5 9,-2-8 5,3-6 3,5-6 0,0-1 1,2 0 8,0 0 18,0-13 36,0-16-54,0-3-7,0-5 3,2 2-4,12-2-1,1 4-3,1 1-4,4 0-7,0 4-2,1 3 11,-2 6 2,-5 5-3,-1 5 0,1 8-3,5 1 0,4 0 9,4 0 3,-1 7 11,-1 7-14,-3 0 12,-2 7-2,-5 0-8,-5 3 6,-4 7-4,-6 4-3,0-4 5,0-2-1,0 0 2,0-9-7,0-2-26,-8-4-72,-15-11-88,-4-3-154</inkml:trace>
  <inkml:trace contextRef="#ctx0" brushRef="#br0" timeOffset="393.207">8222 7485 160,'0'0'14,"0"0"-9,0 0 14,0 0-12,0 0-4,0 0 18,0 0 36,0 0 22,0 0 25,0 0-15,0 0-1,103 10-19,-55-10-36,2 0-13,-4 0-15,-1 0-5,-6 7-2,1 2-30,-7 4-47,-9-4-47,-6-3-94</inkml:trace>
  <inkml:trace contextRef="#ctx0" brushRef="#br0" timeOffset="618.9127">8292 7808 446,'0'0'79,"0"0"-58,0 0 46,0 0-30,144-40-23,-90 28-8,2 2-3,-5 0-3,-9 3 0,-4 4-17,-5 3-78,-2-2-57,-6-2-140</inkml:trace>
  <inkml:trace contextRef="#ctx0" brushRef="#br0" timeOffset="1037.1561">9226 7316 343,'0'0'73,"0"0"-8,0 0 29,0 0-27,0 0-44,0 0-22,0-13-1,0 31 0,0 14 12,5 4 72,-3 7-20,-2-1-29,0 1-8,2 1-5,0-1-8,0-7-10,2-2 1,1-5-3,-1-8 1,4-3 0,-4-2 2,-2 0-3,2-2-2,3 5-20,-1-4-55,8 3-42,-1-5-71,-1-12-112</inkml:trace>
  <inkml:trace contextRef="#ctx0" brushRef="#br0" timeOffset="15780.8515">7536 9068 95,'0'0'66,"0"0"-11,0 0-23,0 0-1,0 0-11,0 0 12,0 0 15,0 0 3,0 0-3,0 0-20,0 0 22,0 0-46,0 0-3,0 0 6,0 0 4,0 0 1,0 0-5,0 0 3,0 0-1,0 0 3,0 0-3,0 0-2,0 0 3,0 0-3,0-3 15,0 3-1,-2-1 1,2-2-4,0-1-11,0 0-3,0-1-2,0-2-1,0 0-1,0-2 1,0 1 1,0 1 4,0-1-5,0-1 4,0 4-2,0 0-1,-2 3-2,2 2-1,-2 0 0,2 0-4,-8 0-5,-5 12-5,-5 20 8,-7 11 2,8 7 6,3 1 10,6 2-4,8-1 1,0-7-1,0-1-4,13-10-1,6-8-1,-2-9 4,-2-7 4,-1-5-1,-1-5 10,5 0 2,4-30-5,9-14-14,1-9-32,-4 1-29,-5 8 54,-5 12-10,-8 14 17,-3 12 0,-4 6 15,2 0-15,1 0-12,5 18-2,8 10 14,7 6 18,5 0-9,2-5 0,1-4-3,-3-9 4,-6-6 1,-6-10-1,4 0 5,1-5 22,5-24 16,5-9-19,-3-4 9,-11-2-5,-7-2 4,-8 4-19,-5 0-8,0 3 4,-9 9-8,-19 2-11,-2 8-9,-3 2 2,4 6-31,4 4-8,5 6 5,0 2-30,0 0-2,-7 0 15,-4 12 7,-5 8-10,3 2-31,6 1-51,12-6-92</inkml:trace>
  <inkml:trace contextRef="#ctx0" brushRef="#br0" timeOffset="16262.5577">8579 9106 328,'0'0'100,"0"0"-95,0 0 94,0 0-15,0 0-50,0 0 6,33 0-12,1 0-20,-1 0-7,0 0-1,0 0-2,-3 0-37,-3 13-51,-11 4-91,-12 1-137</inkml:trace>
  <inkml:trace contextRef="#ctx0" brushRef="#br0" timeOffset="16462.6461">8530 9416 296,'0'0'244,"0"0"-216,0 0 76,0 0 13,0 0-70,0 0-18,151-10-12,-74-4-2,-4 3-6,-6 2-7,-16 4-2,-12 3-30,-12 2-29,-8 0-41,-8 0-34,-11 0-82</inkml:trace>
  <inkml:trace contextRef="#ctx0" brushRef="#br0" timeOffset="19200.7557">9875 8805 157,'0'0'88,"0"0"-52,0 0 27,0 0 0,0 0 3,0 0-11,33-47 2,-33 47-10,0 0-17,0 0-18,0 0-12,0 0-7,0 0-10,-4 5 2,-28 21 2,-13 13 13,-11 7 6,-4 7-3,2-2 3,8-4-1,7-7-5,9-8-1,13-10 1,7-8 0,9-7 3,5-5-3,0-2-2,0 0 2,0 0 3,0 0 8,17 0-10,7 0 5,16 0-5,6 0 7,8 0-7,-2 0 7,-6 0 6,-6 0-12,-6 8-2,-10 6-2,-6-2-3,-3 1 1,-5-4-1,-7-4-1,-3-5-2,0 3 0,0-3 7,0 2 1,0-2 7,0 0 6,0 0 9,0 0 17,0 0 25,0 0 8,0 0 0,0-5-12,0-14-16,-1-5-37,-6-5-4,2-6-3,1-1-1,1-2-4,1 1-8,0 5 5,0 2 7,0 2-7,0 5 8,-2 2-1,-2 3-2,2 4-2,0 2-1,-1 4-1,3 3-1,0 4 8,2 1-2,0 0 1,0 0-4,0 0-18,0 0-8,0 0 3,0 22-4,0 16 16,0 15 13,0 8 3,0 8 14,0 1 19,0-2-17,4-4-3,1-6-7,-3-8-4,3-10 2,-4-10-4,2-7-3,-3-12-28,3-3-53,1-8-70,4 0-99</inkml:trace>
  <inkml:trace contextRef="#ctx0" brushRef="#br0" timeOffset="19604.6738">10159 8997 453,'0'0'100,"0"0"-92,0 0 68,0 0-29,0 0-46,0 0 8,81 14 3,-50 7-9,-1 4-3,-2 5-5,-7 5 0,-2 0 1,-10 4 2,-7 0-17,-2-2-21,0-7 1,-11-13 9,0-4 12,3-9 18,7-4 2,-1 0 70,2-12 52,0-19-34,0-13-53,2-7-2,18 1 5,2 6-19,10 8-10,1 6-11,7 5-9,6 7-77,11 8-83,1 6-71,-3 4-178</inkml:trace>
  <inkml:trace contextRef="#ctx0" brushRef="#br0" timeOffset="20107.1298">10957 9138 185,'0'0'0,"0"0"-21,0 0 13,0 0 8,0 0 0,0 0 0,85-34 36,-71 20 38,-5 2-13,-3-2-7,-2-2 2,-1 4-23,-3-2 13,0 2-15,0 4-15,0-1 3,-7 6-19,-15 3 0,-6 0-6,-5 0 0,-6 9-2,-1 16 2,-5 7 5,3 6 1,6 1 7,12 2 3,7-3-8,9-3-1,8-6 6,0-5-1,0-8-1,4-10-2,12-4 5,7-2 20,-1-2 9,13-22-13,3-13-18,0-10-6,0-1-13,-11 8 1,-9 13 11,-12 13 1,-5 11 26,3 3 32,-4 0-20,0 0-14,0 0-17,0 0-6,2 8-1,0 13 4,8 8 2,0 5-6,1 6-9,5 2-77,1-5-109,6-14-188</inkml:trace>
  <inkml:trace contextRef="#ctx0" brushRef="#br0" timeOffset="20730.7916">11559 9056 570,'0'0'7,"0"0"-1,0 0 46,0 0-21,0 0-31,0 0-2,-62-24-4,24 26-11,-11 17 4,3 8 7,0 4 0,9 3 0,8 1 3,6 0-5,12-3 2,9-3 2,2-7 4,8-4 0,22-10 8,3-8 23,5 0 16,7-8-8,2-22 5,4-14-18,-2-9-6,-7-14-7,-8-2-4,-14-1-8,-11 5-1,-9 10 0,0 8-2,-3 16-6,-16 9-4,-1 8 8,4 5-1,5 8-4,2 1-9,7 0 7,-2 0 6,-2 0-3,2 0 0,1 0-3,2 0 3,1 0 1,0 0 7,0 0 1,0 0 6,0 0 4,0 0 13,0 0-13,0 0-1,0 0-5,0 0-5,0 10-1,0 11-5,0 14 6,6 13 32,4 5 1,1 5 2,2 0 8,1-2-24,-2-3-3,4 0-9,-5-5-7,-3 1-10,-2-6-90,-6-7-58,0-15-134</inkml:trace>
  <inkml:trace contextRef="#ctx0" brushRef="#br0" timeOffset="21194.6091">12226 8652 388,'0'0'71,"0"0"18,0 0 8,0 0-41,0 0-21,0 0-13,0-35 1,0 35-23,0 15-12,0 26-4,-9 19 16,-16 12 42,-9 6-15,-2 3 23,-5-2-20,1-3-8,4-4-8,5-7-10,9-11 2,2-6-6,8-9 6,4-11-6,1-5-11,7-6-40,0-8-36,0-9-45,0 0-157</inkml:trace>
  <inkml:trace contextRef="#ctx0" brushRef="#br0" timeOffset="21855.2927">12545 8860 50,'0'0'79,"0"0"31,0 0-7,0 0-31,0 0-40,0 0-16,4-20-15,-20 20-1,-5 0 0,-10 13 0,-4 11 4,-2 8 3,3 3-1,10 2-4,4-1-2,7-3-1,10-3-1,3-9 2,0-3 1,12-4 2,9-2 2,2 0 7,2 3-4,-8-1-1,1 3-3,0 0-4,-8 3 1,0 1-1,-10-1-5,0-1-5,-5 0 6,-17 2 1,-7-5-8,0-2-3,0-3-9,1-7-17,-1-4 25,-2 0 15,4 0 2,5-11 3,10-7 14,4-2 55,8-2-24,0 6-6,0 2 1,8 2-7,4 1-7,8-1 5,-5 5-27,-1 0 8,-4 7-5,-3 0-6,2 0-6,4 0-5,5 0 0,4 3 4,5 8 1,6-4 0,3-2-4,0-5-63,-4 0-85,-11 0-353</inkml:trace>
  <inkml:trace contextRef="#ctx0" brushRef="#br0" timeOffset="22373.2475">12643 9249 86,'0'0'172,"0"0"-150,0 0 75,0 0-61,0 0-30,152-29-5,-111 9-2,-2-6 1,-3-3 0,-7 2 5,-10-4 24,-5 4-8,-10 1-19,-4 5 22,0 5 0,0 2-21,-16 9-3,-10 3-1,-3 2 1,-7 0 3,-2 21 15,3 7 22,1 4 7,10-2 1,11 1-14,5-4-8,8 0 0,0-3-8,25-2 1,8 0-2,6-6-4,5-4-13,3-2-10,6-10-93,5 0-119</inkml:trace>
  <inkml:trace contextRef="#ctx0" brushRef="#br0" timeOffset="23212.7554">13407 9065 212,'0'0'11,"0"0"24,0 0-10,0 0-25,0 0-4,0 0-1,0 10 5,0-10 0,0 0 3,0 0 6,0 0 1,0 0 7,0 0 12,0 0 3,0 0-15,0 0-6,0 0 0,0 3-4,0 2-6,0 2 0,0 0 6,-2 2 9,2-1-8,0-3-3,0 0-1,0-3 2,0-2-6,0 0 4,0 0 6,0 0 10,5-7-11,4-4-9,-2-1-9,-1-1-35,-6 3 34,0 6 10,0 3 11,0 1 3,0 0-8,0 0 1,-2 0-2,-7 0 0,0 12 2,2 0-7,5-3 0,0-2 0,2-1 5,0-5-1,0-1-1,0 0 13,0 0 13,4 0 8,7-1-7,1-16-27,1-2-3,1-2-14,-6 0-15,-3 2 2,-5 8 15,0 2 12,0 5-1,-21 3 1,-3 1-2,-2 0 2,-8 1 2,1 19 9,4 5 13,0 1 5,4 6 1,7 0 11,5 2 3,9 0-12,2-4 10,2-2-14,0-4-12,19-4 9,10-6 6,4-4-11,4-8-2,5-2-6,7 0-12,4-19-57,3-14-110,-1-1-135</inkml:trace>
  <inkml:trace contextRef="#ctx0" brushRef="#br0" timeOffset="29038.5352">13794 9235 186,'0'0'43,"0"0"-29,0 0-7,0 0-7,0 0-3,0 0-11,0 0-7,35 0 7,-35 0 8,0 0 6,0 0 9,0 0 15,0 0 7,0-3 0,0 1-10,0 0-12,0 0-9,2-2 8,1 0-1,-3 1 4,0 2-11,0-1 0,0-2-22,0 2-73,0-1-86</inkml:trace>
  <inkml:trace contextRef="#ctx0" brushRef="#br0" timeOffset="29593.1246">14003 9106 51,'0'0'203,"0"0"-196,0 0 52,0 0 41,0 0-61,0 0 27,-10 4-14,10-4-28,0 0 23,0 0-5,16 0-8,10 0 17,19 0-21,18 0-8,13-2-5,5-5-10,-5 7 3,-6 0-10,-12 0-9,-9 0-33,-11 7-31,-18 9-33,-15 2-108,-5 0-99</inkml:trace>
  <inkml:trace contextRef="#ctx0" brushRef="#br0" timeOffset="29779.7292">14184 9399 420,'0'0'225,"0"0"-211,0 0 58,0 0 10,0 0-65,0 0-12,79-9-5,-23 0-4,11 5 0,9 1-59,5 1-95,-7-2-150</inkml:trace>
  <inkml:trace contextRef="#ctx0" brushRef="#br0" timeOffset="30544.5205">14858 9235 645,'0'0'39,"0"0"55,0 0 14,0 0-98,0 0-10,0 0 0,84 84 10,-38-31 17,1 3-8,-7-1 2,-6-9-19,-1-6 0,-11-8-2,-4-9 1,-10-6 0,-3-9-1,-5-6 0,0-2 1,0 0 9,0 0 7,0-4 15,0-24 27,0-20-37,0-24-22,0-18 0,0-17-17,0-9-11,0 3 6,0 13-6,0 16 20,0 23 8,0 10 0,2 13 2,5 6-1,-1 1-1,2 4 0,-4-2 0,0 5 0,-1 0 2,-2 2 1,2 3-2,-1 2-1,-2 7 0,0 5-1,0-2 1,0 1 0,0 0 1,0 0-1,0 0 3,0-2-2,0 1 1,0 0-2,0 2 0,0 3-1,0 2 0,0-3 1,0 3 3,0-3 6,0 3 2,0 0 0,0 0-3,0 0-1,0 0-4,0 0-2,27 0-2,27 0 2,37-3 4,42-9 3,31-2-5,14-4 1,3 1 5,-8 2-9,-19 1 1,-26 3-1,-35 2-4,-33 4 2,-28 5-2,-20 0-5,-9 0 1,-3 0-18,0 0 1,0 0-17,-3 0-19,-12 10 2,-7 7-3,-5 6-41,-4 2-56,-5 1-142</inkml:trace>
  <inkml:trace contextRef="#ctx0" brushRef="#br0" timeOffset="31205.2151">16042 8906 119,'0'0'284,"0"0"-234,0 0 56,0 0-50,0 0-36,0 0-2,7-43-4,-5 23-1,0-2 3,-2-5-13,0 0-1,0 0-2,0 6-4,0 2 2,0 8 0,-8 3-5,-15 3 2,-8 5 1,-9 0-3,-5 0 3,3 19 4,2 8 0,3 7 11,0 4 14,13 5-5,6-6 2,9 2-1,7-8 1,2 3-13,0-6-1,11-2 1,9-5-4,0-5 4,0-3-2,4-10-2,6-3 1,1 0-6,5-10-11,3-19-11,-1-14-15,-4-3-28,-10 4 27,-12 10 7,-8 9 31,-4 10 18,0 6 22,0 4 7,0 3 5,0 0-25,0 0-19,0 0-8,0 14-20,0 9 12,0 9 8,0 1 3,9 4 2,3-2-5,5-3-10,3-6-78,3-5-20,-2-12-93</inkml:trace>
  <inkml:trace contextRef="#ctx0" brushRef="#br0" timeOffset="31565.0649">15527 9314 357,'0'0'82,"0"0"-66,0 0 82,0 0-35,0 0-31,0 0 24,44 0 31,22 0-41,23-4-22,17-8 7,13 0-23,-3 2 0,0 0-8,-9 2-51,-18 4-66,-18 4-50,-26 0-104</inkml:trace>
  <inkml:trace contextRef="#ctx0" brushRef="#br0" timeOffset="32352.3163">15891 9465 321,'0'0'285,"0"0"-253,0 0 67,0 0-35,0 0-64,0 0-3,62 7 0,-35 20 0,-2 3-4,-8 2-2,-1 2 5,-5 0 4,-7 0-1,-4 0-2,0-5-18,-6 1-2,-15-7-14,0-6 1,3-7 16,4-9 9,7-1 11,5 0 7,2-7 26,0-21 11,2-9-24,23-4 5,4-2-13,6 5 5,6 6-16,1 3 14,3 12-12,-5 5-3,-4 6 3,-5 6-3,-9 0-3,-1 0 2,-6 18-3,-2 4-5,-4 4 1,0 1 6,-7 2 2,-2 0-6,0-3 1,0-5-5,-7-3-8,-3-9 0,2-6 2,4-3 13,0 0 3,4 0 12,0 0 25,0-7 29,0-17-34,4-8-19,16-9-13,7-1 4,9 2-1,-1 4 4,0 6-7,-3 8 9,-7 8 0,-11 10-1,-5 4-5,1 0-3,-1 19-8,0 15 8,0 4 1,-7 7 14,-1-1-7,2-2 5,-3-2 3,0-2-9,0-4-6,0-3-1,0-7-1,0-1-31,0-2-42,-6-12-38,2-9-90,4 0-263</inkml:trace>
  <inkml:trace contextRef="#ctx0" brushRef="#br0" timeOffset="55849.0949">19647 7631 185,'0'0'81,"0"0"-65,0 0 55,0 0-33,0 0-21,0 0 15,0 0 16,0 0 0,-2-35-5,2 33 2,0-2-10,0 1-10,0-1-9,0 3-4,0-3-7,0 0-5,0-3 1,-2 1 2,-8 1-3,0-3-12,-7-1 2,-2 6-3,-4-1 2,-1 4 3,-1 0 5,-8 0 3,-5 7 0,-10 14-1,-2 2 0,1 5-2,7 6 1,8-2-9,12-3 2,8 1 0,10-5 1,4-2-1,0-7 9,11-6 0,18-6 13,5-4 37,6 0-3,-3-4 10,0-11-26,-2-6-18,-4-1-2,-4-4-8,-3-6 1,-4 0-4,-3-5-3,-9-1-5,-6 3-12,0-2 13,-2 7 5,0 3 2,0 8 2,0 7-2,0 5-4,0 0 0,0 1-2,0-1 4,0 0 1,0-3 1,0-4 2,0-2-1,0 0 4,0 2-2,0 4 7,0 4-2,0 1 0,0-1-1,0 5 3,0-1-9,0 0 1,0 2 0,0 0-2,0 0 0,0 0 2,0 0-1,0 0-2,0 0 1,0 0-1,0 0-4,0 2-4,0 21-9,0 14 11,0 10 7,0 5 12,0-1-1,5 2 7,-1-3-11,4-4-2,-3-4-3,5-4 2,-2-9-4,2-8 0,-2-3-3,3-4-26,5-4-85,1-10-63,2-4-312</inkml:trace>
  <inkml:trace contextRef="#ctx0" brushRef="#br0" timeOffset="56276.8372">19710 7171 342,'0'0'97,"0"0"-7,0 0-11,0 0-50,0 0 0,0 0-2,95 29-12,-72 4-6,-2 7-1,-7 3-8,-7 2 0,-7 0-3,0-4-9,-18-7 1,-4-5 5,2-11 3,7-8 3,5-9 4,8-1 6,0 0 17,0 0 42,0 0 11,0 0-19,9-3-36,13-9-7,5-1-4,9 4-8,7 0-6,3-1-1,1 5-39,-5 5-79,-5 0-130,-11 0-303</inkml:trace>
  <inkml:trace contextRef="#ctx0" brushRef="#br0" timeOffset="56786.2181">20149 7546 376,'0'0'155,"0"0"-70,0 0 8,0 0-70,0 0-13,0 0 5,84-5 1,-68 5-1,-1 5-15,-2 10-3,-1 11-7,-3 5 7,-5 3 2,-4 3-3,0 0-6,-6-2-7,-15-8-19,2-5 9,2-10 6,7-6 15,3-4 6,5-2 17,2 0 46,0 0 7,0-18-23,9-8-37,16-4-10,6-8 6,6 0-6,1-2-9,-5 4 0,-4 4 2,-11 10 4,-9 8 1,-8 7 0,-1 6 1,0 1-2,0 0-6,0 0 0,-1 13-2,-9 10 11,-4 5 12,7 2 3,3-4 2,4-3-11,0 2-1,0 1 4,15-2-6,5-2 6,7 0-9,0-4-37,1-6-86,2-10-116</inkml:trace>
  <inkml:trace contextRef="#ctx0" brushRef="#br0" timeOffset="57356.37">19265 8173 117,'0'0'72,"0"0"43,0 0-55,0 0-47,0 0-5,0 0-1,-62-20-2,58 16 24,4 4 47,0-2 9,0 2-12,2-4-8,29-3-26,27-5-20,36-1-8,35-3 6,32 2 3,10 4-4,-1 3 0,-18 1-16,-34 6-9,-31 0-39,-30 0-47,-26 3 22,-15 9-13,-16 0-79,0 2-52</inkml:trace>
  <inkml:trace contextRef="#ctx0" brushRef="#br0" timeOffset="58382.154">19741 8604 238,'0'0'138,"0"0"-126,0 0 112,0 0-67,0 0-52,0 0 11,8-30 2,-8 18-1,0-2 8,-6 2-18,-12 2-7,-4 4 0,0 6-8,-5 0-3,-2 0 11,-3 16 0,3 8-2,3 5-6,7 0 8,4 0 0,8-1-3,6-7 3,1-5-2,0-4 2,6-1 2,19-7 23,2-4 24,6 0-9,-3-4-7,7-19-14,-2-4-13,1-8-3,-5 3-3,-9 0-5,-5 1-5,-11-2-2,-6-1 1,0-1-2,0 2 12,0 3 0,-3 5 1,2 6 0,-7 2 2,6 8 1,-2-4-1,2 7-2,-1 1 0,1 0 1,2 5 9,0 0 0,0 0 4,0 0-2,0 0-3,-2 0-9,2 0-5,0 10-14,-4 17-4,2 10 23,-4 8 1,6 1 6,0-3-6,0 3 3,10-7 3,7-3-5,6-6-2,-1-5 3,5-10-2,0-9 2,-3-6 7,2 0 5,2-1 3,-2-18-9,1-7-3,0-6-6,-2-6-10,-8-8-16,-3-3-28,-8 0-12,-6 5 10,0 10 27,0 9 12,0 10 6,-2 3 6,-2 4-8,0-1 9,1 6 1,0 0 3,-1 3 5,0 0-1,-1 0-4,1 0 0,-2 0-3,-2 0 2,2 6 1,0 15 4,1 9 8,3 6 22,-1 2 15,3 4 3,0-4-9,0-1-6,10-4-13,12-1-7,-1-4-5,4-2-5,2-8 0,0-1-7,0-9-13,0-5-32,-8-3-42,4 0-59,-5-21-193</inkml:trace>
  <inkml:trace contextRef="#ctx0" brushRef="#br0" timeOffset="58558.1749">20119 8511 442,'0'0'71,"0"0"-2,0 0-14,0 0-42,0 0-13,123-53-7,-92 51-80,0-1-238</inkml:trace>
  <inkml:trace contextRef="#ctx0" brushRef="#br0" timeOffset="58864.3285">20275 8300 30,'0'0'553,"0"0"-504,0 0 34,0 0-35,0 0-48,0 0-1,139-26-7,-119 45-1,-5 8 1,-6 2-2,-9 3-1,0-9-1,0-3 3,-8-5 9,1-8 2,0-3 1,7-4 4,0 0 12,0 0 51,0 0 8,13 0-4,12-9-12,15-6-54,11-5-8,10-4-87,3-7-126,-3 2-273</inkml:trace>
  <inkml:trace contextRef="#ctx0" brushRef="#br0" timeOffset="59435.396">21043 8099 377,'0'0'65,"0"0"-1,0 0-15,0 0-42,0 0-7,0 0 1,-6 0 1,14 0 53,17 0 11,10 0-19,11 0-28,10 0-6,2 0-10,-4 0-3,0 0-31,-10 0-44,-7 0-46,-7 0-43,-14 0-64</inkml:trace>
  <inkml:trace contextRef="#ctx0" brushRef="#br0" timeOffset="59681.2338">21267 7977 458,'0'0'66,"0"0"0,0 0 18,0 0-84,0 0-2,0 0 2,-2 23 1,2 4 52,0 3 5,0 3-29,2 4-21,1 6-4,-3 2-4,0 1-46,0-1-84,0-14-125</inkml:trace>
  <inkml:trace contextRef="#ctx0" brushRef="#br0" timeOffset="61698.0116">21622 7840 123,'0'0'320,"0"0"-274,0 0 34,0 0-40,0 0-3,0 0-18,36-74-6,-21 62 16,-1 0 4,1 2 19,-2 4-34,5 2-6,2 2-7,1 2-5,-2 0-8,3 2 5,1 18-5,-2 6 4,-6 4-12,-7 5-14,-8 6 2,0 1-8,-19 3 21,-12 0 5,-6-4 8,2-3 0,4-8-8,4-6-1,10-10 11,5-8 0,10-2 0,-1-4 4,3 0 17,0 0 24,0 0-1,0 0 4,0 0-3,0 0 6,10 0 1,14 0-14,14-7-34,7-2-4,2 3 1,-10 1 0,-7 5-1,-8 0-1,-7 0-30,3 0-57,-7 0-58,0 3-85,-1-1-147</inkml:trace>
  <inkml:trace contextRef="#ctx0" brushRef="#br0" timeOffset="62410.2879">22065 7860 355,'0'0'29,"0"0"32,0 0 9,0 0-47,0 0-3,0 0-5,1-7 11,-1 7-7,0 0-16,0 15 1,0 12 1,5 5 13,-5 2-2,0-1-6,0 2-5,0-3-2,0-4-1,0-6-2,0-6-6,0-7-5,0-6 0,0-3 11,0 0 4,0 0 17,17-6 42,7-16-55,8-6-3,1-4-5,0-6-23,-4 2 4,-4 6 13,-8 6-2,-5 9 8,-5 7 0,-5 7 2,0-1 2,-2 2-1,2 0-1,-1 0 4,-1 0 8,0 0-4,0 0-10,0 0-1,0 0-9,0 0-9,-7 11-6,-16 12 25,-1 4 1,0 1 3,2-3-3,8-7-1,4-4 0,4-6 0,4-4-3,2-2 3,0-2 2,0 0 6,0 0 24,0 0 11,2 0-10,7 0-14,5 0-6,-2 1-7,2 2 0,1 1-2,6 2 1,-2 4 3,4 4-4,-1 4 1,-1 0-5,-2 0 0,2-2 0,-1 1 0,-1 0-33,-2 1-55,-5-2-75,-2-7-187</inkml:trace>
  <inkml:trace contextRef="#ctx0" brushRef="#br0" timeOffset="62660.3451">22592 8111 314,'0'0'125,"0"0"-82,0 0 49,0 0-60,0 0-20,127-1 11,-79 1-7,2 0 2,-5 0-3,-3 0-13,-7 0-2,-10 0-57,-10 0-123</inkml:trace>
  <inkml:trace contextRef="#ctx0" brushRef="#br0" timeOffset="63332.8466">22741 7749 342,'0'0'82,"0"0"1,0 0-8,0 0-42,0 0-17,0 0-11,-40-67-5,11 67-5,-3 0 2,-5 0 3,-3 21 4,-1 4 5,7 5 0,11 0-8,9 1-1,8-6-2,6-2 2,0-4 6,3-2 10,17-6 15,5-7 25,0-4-2,2 0-22,2 0 7,-2-14-14,1-13-21,2-11-4,-4-11-12,4-5-7,-9-4 0,-1-2 18,-3 3-7,-9 6-9,-4 8 15,-4 11-1,0 10 3,0 8-6,0 6-2,-2 3-9,-4 2-3,2 1-10,-2 2 5,4 0 14,-2 0 8,-1 0-6,1 0 0,0 2-3,2 6 4,0 7 0,2 0 2,0 9 6,0 9 0,0 4 11,0 9 21,0 4 19,2 3-42,0-2 7,2-2-5,-2-1-11,-2-6 0,2-1-12,1-4-51,-3-8-54,8-9-168</inkml:trace>
  <inkml:trace contextRef="#ctx0" brushRef="#br0" timeOffset="63860.1995">22895 7735 478,'0'0'80,"0"0"-56,0 0 36,0 0-60,0 0-19,0 0 17,80-7-2,-68 17-5,-4 4-2,-4 2 3,-4 4-2,0 2-6,0 1 7,-15 4 0,-5-5 4,0 0-1,2-5-4,4-7 0,6-5-10,6-2 12,2-3 8,0 0 45,0-3 28,2-12-52,13-6-4,5-1-4,5-7-12,6 0-2,2-1-17,-4 1-4,-5 8 15,-12 5 1,-8 6 1,-4 8 0,0 2 0,0 0-15,0 0-2,0 0 8,-7 0 14,-5 12 8,-6 6 16,5 1-4,1 4 10,5 1-2,7-2-9,0 1-13,0 1 8,17-2 0,8 0-1,2-3-13,0-2-42,-2-7-114,-7-5-214</inkml:trace>
  <inkml:trace contextRef="#ctx0" brushRef="#br0" timeOffset="64878.2369">22672 8566 145,'0'0'169,"0"0"-91,0 0-4,0 0-11,0 0-20,0 0-28,43-52 0,-43 49-1,0-2-12,0 1 0,0 1-2,-7 3-10,-16 0 7,-3 0-4,-6 5 6,1 17 1,0 4-3,4 2 3,5 0 4,9-1-4,8-3-4,5-5 4,0-1 5,13-6 0,12-1 13,2-9 2,-1-2 10,4 0-8,-1-6-6,-1-16-10,1-7-6,0-7-1,-4-6-17,-5 1-3,-7-5-2,-6 3 11,-4 3 11,-3 0 2,0 4-1,0 3 6,0 8-5,0 6 0,0 9-1,0 6 4,0 2-2,0 2 6,0 0-3,0 0-5,-3 0-7,-2 0-7,-4 18 7,1 15-1,-4 6 1,3 5 7,1 1 14,6-1 3,2-3-5,0-6-8,0-3 1,17-6 0,8-3-1,6-5 9,-4-4-6,-3-7-4,-1-2 5,-8-5 7,1 0 9,-1 0-2,6-14-22,1-11-4,0-9-47,0-6-7,-3-7-6,-4-4-47,-7 1 20,0 4-11,-6 11 39,-2 9 63,0 9 33,0 6-9,-4 8 3,-2 1-9,6 2 14,-2 0-7,-2 0 2,-1 21-21,-3 10 45,-2 3-2,1 5-2,1 2-7,2-1-10,6-2-3,0-4-11,0-4-2,6-5-1,11-8 2,6-5-5,-1-6-10,5-4-8,3-2-79,0 0-141</inkml:trace>
  <inkml:trace contextRef="#ctx0" brushRef="#br0" timeOffset="65052.2269">23051 8548 495,'0'0'201,"0"0"-122,0 0 2,0 0-59,0 0-22,0 0-6,145-54-45,-112 52-60,-3-2-111</inkml:trace>
  <inkml:trace contextRef="#ctx0" brushRef="#br0" timeOffset="65342.6301">23410 8168 433,'0'0'176,"0"0"-125,0 0 1,0 0-45,115-11-7,-74 11 6,-10 0-6,-6 0-4,-12 0-50,-2 0-61,-4 4-137</inkml:trace>
  <inkml:trace contextRef="#ctx0" brushRef="#br0" timeOffset="65570.6202">23481 8081 271,'0'0'243,"0"0"-140,0 0 18,0 0-47,0 0-65,0 0-9,11 9 0,-4 12 8,2 4 3,-5 7-5,-2 7-6,-2 10-13,0 1-93,0-5-127</inkml:trace>
  <inkml:trace contextRef="#ctx0" brushRef="#br0" timeOffset="66176.5224">23886 7885 374,'0'0'121,"0"0"-13,0 0-27,0 0-79,0 0 8,0 0 35,-17 100-3,5-65-8,6-2-20,-1-5-11,3-2 1,0-6-2,4-4 0,0-6-2,0-6-3,0-4-8,0 0 11,0 0 1,2 0 20,17-21-12,7-2-9,2-3-30,-7 5 7,-11 12 21,-1 5 2,-6 4 5,-3 0 7,0 0-12,0 2-8,0 18 3,4 4 5,1 1 3,-1 0 0,0-4-3,3-6-4,-1-6-10,2-4 3,4-3 10,8-2 1,6 0 28,1-7-4,-6-16 1,-4-7 4,-5-7-12,-7-6 0,-5-5-15,0 4-2,-8 2-13,-8 10 5,0 7 5,1 5-2,-1 6-17,3 5-19,-11 4-51,4 5-105,3 0-129</inkml:trace>
  <inkml:trace contextRef="#ctx0" brushRef="#br0" timeOffset="66512.2171">24027 7565 458,'0'0'84,"0"0"-32,0 0-17,0 0-26,0 0-9,0 0-3,76 53-2,-74-21-1,1 0 6,-3-4 0,2-3 3,-2-11-1,2-7-1,0-5 3,3-2 62,5 0 74,11 0-26,10-9-65,7-8-48,0-3-1,-7 6-51,-9 5-109,-8 9-98</inkml:trace>
  <inkml:trace contextRef="#ctx0" brushRef="#br0" timeOffset="67660.2107">24339 7908 295,'0'0'43,"0"0"-13,0 0 2,0 0-8,0 0-8,120-13 25,-106 17-10,-3 13-14,-2 7-2,-9 5-15,0 8 2,0-2-2,-2 2 0,-16-2-2,-4-5-14,-1-3-14,0-8 7,6-9 1,7-4 3,4-6 19,4 0 2,2 0 63,0 0 29,0-4 20,0-14-35,12-4-69,7-6-6,8-1-4,1 3-5,7-3 2,-4 3-24,-4 0 7,-9 6-5,-7 5 15,-9 6 0,-2 5 4,0 0-2,0 2 8,0 2 0,0-3 1,0 3-1,0 0 0,0 0 5,0 0 12,0 0-5,0 3-11,-7 15-1,1 4 8,-1 2 15,2 1 5,5 1-14,0 1-5,0-2 1,8-4-10,9-1-16,8-1-42,4-7-27,2-9-84,1-3-268</inkml:trace>
  <inkml:trace contextRef="#ctx0" brushRef="#br0" timeOffset="67858.1187">24841 8013 288,'0'0'353,"0"0"-282,0 0 35,0 0-55,0 0-51,0 0-6,75-27-18,-53 27-27,-2 0-68,-8 11-75,-10-1-169</inkml:trace>
  <inkml:trace contextRef="#ctx0" brushRef="#br0" timeOffset="67998.0301">24823 8197 347,'0'0'371,"0"0"-343,0 0-11,0 0-17,0 0-228,160 0-262</inkml:trace>
  <inkml:trace contextRef="#ctx0" brushRef="#br0" timeOffset="68366.2425">25224 7939 570,'0'0'137,"0"0"-13,0 0 1,0 0-68,0 0-57,0 0-9,-4 0-31,-12 28 11,-4 11 29,0 4 5,7-2-4,4 0 5,9-1-6,0-8-15,0-4-20,16-10-2,10-6 37,7-10 8,3-2 10,3 0 6,0-11-7,-5-15 14,-3-6-7,-4-5 9,-10 2 11,-7-4-23,-8 3-7,-2-3-14,-7 5-1,-18 10-3,1 6-1,1 9-6,2 7-71,0 2-63,1 0-7,5 0-14,1 6-11,7 6-100</inkml:trace>
  <inkml:trace contextRef="#ctx0" brushRef="#br0" timeOffset="81874.0924">20972 9791 305,'0'0'86,"0"0"-55,0 0 49,0 0-31,0 0-32,0 0-6,0 0 6,0-5-6,0 5-4,0 0-6,0 0 4,0 0-1,0 0 16,0-2 9,0 2-5,0 0-11,0-3-9,0 3-2,0 0-2,0 0-1,0 0 0,0 0 1,0 0 0,0 0 0,0 0 1,0 0 1,0 0 0,0 0 3,0 0 3,0 0 7,0 0-5,0 0-10,0 0-2,0 0-9,-3 0-4,-6 29-4,-7 17 13,-4 14 4,-2 4 2,4-1 4,3-8-3,4-9-1,4-9 0,6-10-1,1-13 1,0-5 2,0-7 0,12-2 6,3 0 18,8-4-7,4-17-9,2-6-10,-2-7-31,-6-3-25,-5 3 11,-4 8-4,-7 8 37,1 12 12,-4 6 8,0 0-8,0 0-1,2 20 1,5 6 19,2 3 0,3-2-6,4-1-9,1-5-3,4-7 4,2-7 6,2-7-3,-3 0 4,-2 0 6,0-14 10,-1-9 10,-2-9-6,2-15-7,-5-9 18,-10-6-22,-6-7-4,0 9 4,-26 13-2,3 10-6,-2 11-11,10 12 1,6 6-3,4 6-12,3 2-60,-2 0-66,1 18-81,3 7-139</inkml:trace>
  <inkml:trace contextRef="#ctx0" brushRef="#br0" timeOffset="82124.0787">21693 9854 716,'0'0'88,"0"0"-53,0 0 41,0 0-48,127-35-28,-92 35-6,0 0-14,-4 0-22,-2 0-29,-10 13-61,-7 2-73</inkml:trace>
  <inkml:trace contextRef="#ctx0" brushRef="#br0" timeOffset="82293.9702">21585 10182 544,'0'0'125,"0"0"-68,0 0 55,0 0-22,113 0-90,-39 0-1,1 0-90,-3 3-142,-8-3-347</inkml:trace>
  <inkml:trace contextRef="#ctx0" brushRef="#br0" timeOffset="82833.8764">22239 9972 604,'0'0'214,"0"0"-157,0 0 17,0 0-74,0 0-30,0 0 30,54 150 7,-35-94-5,0-5-2,-3-10 2,-5-9 0,-5-9-1,-3-11-1,4-6 2,-5-6 4,-2 0 2,2 0 13,4-3 40,5-21 12,7-17-59,2-19-12,5-23-2,-1-17-5,2-8-24,0-1-5,-4 15-12,-9 16 12,-2 20 10,-7 14 12,0 16 12,-3 12-1,-1 9-6,0 3 3,0 3 4,0-1-3,0 0-2,0 0-12,0-1-5,0 3 9,0 0 3,0-2 9,0 2 1,0 0 0,0 0-3,3 0-2,1 0 5,11 0 12,22-2 36,23 1-32,38-1-13,24 2-2,18 0 0,3 0 0,-6 0-1,-22 0-19,-28 0-27,-31 0-27,-34 7-49,-22 3-122</inkml:trace>
  <inkml:trace contextRef="#ctx0" brushRef="#br0" timeOffset="83412.6244">23081 9851 384,'0'0'186,"0"0"-168,0 0 36,0 0-38,0 0-16,0 0 2,35-44 0,-31 35 3,0-3 28,0 1-6,-2-1-6,-2 1-6,4 2 15,-4 4-27,0-2-3,0 2 0,0 2 0,0 1 0,0 0 0,0 0 0,-6 2-2,-15 0-5,-8 0 1,-9 0 1,2 23 2,-4 6-13,2 9 9,5 1 4,6-2 3,9-4 2,9-3-2,9-6 3,0-4-1,0-4 2,9-4 0,13-6 13,7-6-11,9 0-6,7-8-17,8-23-48,2-15-30,-5-7-39,-9 11-8,-13 9 142,-17 20 47,-9 11 73,-2 2-29,0 0-15,0 5-56,0 24-6,-2 6 48,-5 7-32,3 4-19,4-2-11,-2-5-70,2-9-134</inkml:trace>
  <inkml:trace contextRef="#ctx0" brushRef="#br0" timeOffset="83669.5755">22661 10198 634,'0'0'74,"0"0"35,0 0 14,0 0-93,176-13-28,-83 3-4,1-1-20,-5 6-17,-15 0-37,-20 5-125,-19 0-117</inkml:trace>
  <inkml:trace contextRef="#ctx0" brushRef="#br0" timeOffset="84320.076">22912 10299 518,'0'0'79,"0"0"-31,0 0 0,0 0-41,114-45 4,-87 44 2,-6 1 5,-8 0 18,-3 0-22,0 1-14,-1 18 0,-5 5-12,-4 5 11,0 5-21,0-1-34,-9-3-4,-15-2-36,-1-3 20,0-11-11,6-5-1,5-6 51,5-3 37,9 0 41,0-3 80,0-13-31,18-8-70,14-5 4,7-2-24,1 4 0,3 2-13,-3 11 13,-6 7 4,-1 7 3,-11 0 7,-5 0 8,-3 13 11,-3 5-16,-3 8 1,-6 4-11,-2 4-5,0-2-2,0-4-19,-10-6-29,-6-5-5,1-8 1,4-4-12,3-5 36,5 0 28,3-5 55,0-16-22,15-11 4,16-6 0,12-8-27,10 0-10,5 2-3,-1 17-34,-6 11 37,-16 12 28,-8 4 11,-10 0 17,-6 6-25,-1 14-7,-8 4 11,-2 5 0,0 0-10,0 0-9,0 0-16,0-3-10,0-9-119,0-4-131</inkml:trace>
  <inkml:trace contextRef="#ctx0" brushRef="#br0" timeOffset="88857.784">21245 10975 53,'0'0'141,"0"0"-81,0 0 36,0 0-30,0 0-1,0 0-21,0 0 5,0 0-8,0 0 11,0 0-16,0 0 1,0 0 1,0 0-18,0 0-17,0 0-3,0 1-5,0 17-7,0 11 1,0 12 11,0 5 5,-12 7 0,0-1-1,-4-4 2,5-4-4,2-5 0,0-9-1,5-8 2,2-8-3,-1-8 1,3-5 0,0-1 4,0 0 0,0 0 6,3-1 4,14-21 0,9-10-15,4-9-1,3-7-12,0 2-22,6 2 5,-3 6-1,-7 13 19,-7 4 11,-7 9 1,-8 4 1,-3 3 1,-1 5 4,-3 0-1,0 0-5,0 0-8,0 0-8,-18 20 2,-7 1 14,-4 5 0,-2-1 1,-2 0-1,-1-3 1,5-2-1,5-6 1,7-3 0,9-8 3,5 1-3,3-4 1,0 0 3,0 0-2,0 0 35,5 0 3,9 0-26,1 0-8,1 0 3,-6 0 3,5 0-11,-4 0-2,3 0-1,1 2 1,3 8 0,3 7 4,6 2 7,0 3 4,0 5-7,2 1 2,0-2-1,0 0-4,-4-5-5,-8-1 0,-3-8-14,-10-5-33,-2 0-47,-2-4-76,0-3-138</inkml:trace>
  <inkml:trace contextRef="#ctx0" brushRef="#br0" timeOffset="89099.6081">21747 11260 641,'0'0'49,"0"0"15,0 0-2,0 0-47,0 0-15,125-27-1,-105 27-27,-7 13-95,-7 2-86,-3 5-243</inkml:trace>
  <inkml:trace contextRef="#ctx0" brushRef="#br0" timeOffset="89275.9031">21711 11485 126,'0'0'566,"0"0"-531,0 0 67,0 0-19,0 0-50,0 0-26,111 0-7,-59 0-1,-1 0-34,2 0-42,3 0-103,0 0-158</inkml:trace>
  <inkml:trace contextRef="#ctx0" brushRef="#br0" timeOffset="89511.0299">22387 11471 638,'0'0'107,"0"0"-6,0 0-8,0 0-79,153-15-5,-82 10-8,10 4 2,0-5 2,2 4-4,-9-1 2,-11 1 0,-21 1-3,-15-1-5,-15 0-39,-10 2-49,-2-6-85,0-1-205</inkml:trace>
  <inkml:trace contextRef="#ctx0" brushRef="#br0" timeOffset="90161.953">22712 10882 237,'0'0'238,"0"0"-168,0 0-4,0 0 0,0 0-20,0 0 10,9-72 9,-9 69 10,0 3-7,0 0-25,0 0-19,0 0-24,0 3-1,2 19-21,2 10 22,-2 8 2,3 2 4,-5-2-5,0-1 2,0-5-3,0-4-22,0-6-14,0-6-13,-2-4-13,-7-4 23,5-4 14,2-4-1,2 0 4,0-2 18,0 0 4,0 0 18,2-14 26,15-8-43,6 0 5,1 2 5,1 6-4,-3 5-4,0 2 2,-6 2 2,-1 4-2,1 1 0,0 0 2,4 0-3,2 0 3,-2 8-4,0 8-3,-9 8-3,-3 6-7,-8 0 6,0 2-7,-17-6-5,-12-5 3,-4-10 0,-2-5 13,-3-6 0,1 0 8,4 0 10,4-8-8,8-13 36,2-2 5,9-7-11,7 2-8,3 5-18,0 4-14,0 9-6,3 10-82,5 0-131,-4 0-374</inkml:trace>
  <inkml:trace contextRef="#ctx0" brushRef="#br0" timeOffset="90702.329">22465 11826 364,'0'0'134,"0"0"-114,0 0-3,0 0-14,136-19-3,-97 17 0,-3 2 1,-7 0-1,-9 0 0,-6 2 0,-12 16-10,-2 8 1,0 4 4,-12 7 4,-9 2-1,-6 0-1,-5-4 1,0 0 2,-7-8 0,6-1 19,8-5-5,6-10-10,9 0-2,7-7 7,2-2 10,1 0 6,0-2 17,0 0 16,0 0 24,21 0-2,14 0-44,6-7-22,13 2 13,2-2 7,-1 2-21,-2 0-12,-18 5-1,-8 0-37,-16 0-109,-7 0-159</inkml:trace>
  <inkml:trace contextRef="#ctx0" brushRef="#br0" timeOffset="91383.8639">23006 11812 712,'0'0'86,"0"0"-15,0 0-7,0 0-47,0 0-17,0 0-3,101-10 1,-92 31-1,-3 5-4,-2 4 5,-4 6 1,0 0-1,0 4 1,-8-2-15,-7-6-23,-1-4-4,-1-12-9,4-6 18,5-6 8,4-4 24,4 0 2,0-7 37,0-20-3,0-7 4,15-4-24,9-4 1,5 6-13,3 6 1,1 6-3,5 8-9,-3 4-4,-1 5 4,-8 7 6,-6 0-2,-5 0-6,-2 19 4,-5 7 2,-1 6 5,-7 0-1,0 2-2,0-1-22,-9-7-11,-6-1-7,-4-9 12,9-4 2,-2-8 17,3-4 4,5 0 8,0 0 38,4-20 7,0-6-13,2-6-12,25-6-17,6-1 4,3 2 1,1 7-7,1 10 7,3 6 5,-1 5 14,-4 8-3,-1 1 36,-13 0 13,-6 0-8,-5 16-45,-5 4-14,2 6 0,-2 3-4,-3 3-1,1-3-1,-4-1-42,0 0-45,0-2-31,-10-3-39,-3-9-139</inkml:trace>
  <inkml:trace contextRef="#ctx0" brushRef="#br0" timeOffset="140873.8033">7487 10669 154,'0'0'20,"0"0"17,0 0 9,0 0-30,0 0 15,0 0 3,0 0 0,4-15 15,-4 9-1,0 1-5,0 0-14,0-2 0,0 2 5,0-2-9,0-1-13,0 3-7,0-4 11,0 4-3,0 0 5,0 3-3,0 0 8,0 2-5,0 0-6,0 0-6,0 0-6,0 7-19,0 18 9,7 14 10,0 5 9,-3 2-1,1 3 0,-1 0-2,2-1 1,0 1 2,2-7-1,1-6-6,-3-9-1,-1-4 1,-5-3-2,0-4-1,0-4-3,0-5 4,0 0-2,0-3 0,0-4-35,0 0-76,0 0-77,0-8-127</inkml:trace>
  <inkml:trace contextRef="#ctx0" brushRef="#br0" timeOffset="141165.0452">7399 10668 289,'0'0'88,"0"0"-6,0 0 7,0 0-33,0 0-11,0 0-2,20-83-16,8 59 22,3-3 2,9-5-4,12-1-20,6 1-15,10 0-10,3 6-2,-1 7-1,-10 6-3,-11 13-60,-18 0-58,-19 32-95,-12 10-84</inkml:trace>
  <inkml:trace contextRef="#ctx0" brushRef="#br0" timeOffset="141539.1433">7402 10880 236,'0'0'49,"0"0"-20,0 0 44,0 0-8,0 0-4,0 0-26,-9 0-20,9 0-6,0 0-6,0 0 2,0 0 0,0 0 4,0 0 11,0 0 0,0 0 10,0 0-4,0 2-7,0-2 3,0 0-1,16 0-9,28 0 0,19-10-8,13-4-1,-3 0-2,-4 2 0,-12 4-1,-7 3-68,-10 5-36,-13 0-121</inkml:trace>
  <inkml:trace contextRef="#ctx0" brushRef="#br0" timeOffset="142253.3143">7989 11223 476,'0'0'66,"0"0"-54,0 0 49,0 0-37,0 0-18,0 0 0,37-38-1,-32 26 1,-5-2 6,0 2-6,0 4-6,0 4 13,-21 4-13,-14 0-11,-7 13 8,-5 19 2,5 5 1,9 6 0,12 2 10,10 0-3,11-5-7,0-7-1,2-10-1,25-9 2,9-14 12,3 0 1,7-34 7,-4-14-12,-5-12 8,-8-9-1,-8-5 3,-8 0-15,-6-2-3,-5 6-6,-2 5-5,0 15 6,0 12-1,-5 16 5,-2 10 1,3 8 0,0 1 5,2 3-5,2 0-8,-3 0 3,3 0-3,0 0 8,0 0-2,0 0 2,0 7-3,0 7 3,-3 4 0,3 4 7,0 4-3,0 8 5,0 6 3,0 6 6,3 3 9,8 1-6,3-2-2,-2-2-2,3-6-9,-2-3-4,2-6-4,-3-7-15,-1-2-53,-5-9-63,-1-13-132</inkml:trace>
  <inkml:trace contextRef="#ctx0" brushRef="#br0" timeOffset="142907.0039">8831 10940 388,'0'0'77,"0"0"-30,0 0 65,0 0-27,0 0-38,0 0-22,51-5-20,-9-2 7,5 1 8,3 5-16,-10 1-4,-5 0-6,-5 0-78,-6 4-97,-13 11-135</inkml:trace>
  <inkml:trace contextRef="#ctx0" brushRef="#br0" timeOffset="143077.832">8878 11238 233,'0'0'427,"0"0"-401,0 0 34,0 0 34,0 0-79,0 0-15,170-47 0,-104 36-33,-1 2-79,-11-1-64,-12 2-240</inkml:trace>
  <inkml:trace contextRef="#ctx0" brushRef="#br0" timeOffset="143999.3471">9779 10706 95,'0'0'174,"0"0"-144,0 0 72,0 0-5,0 0-28,0 0-16,2-87 2,2 78-3,-2 3 8,0-1-9,-2 6-14,0 1-6,0 0-24,0 0-7,0 19-25,3 21 0,-1 15 23,0 5 2,0 2 0,-2-2 1,0-4 0,0-5-1,0-11-10,0-12-12,0-10 3,0-7 3,0-8 5,0-3 9,0 0 2,0 0 10,0-18 7,0-14-17,5-6-8,8 2-3,5 5-8,0 8 9,2 6 4,2 7 3,5 4-6,1 6 2,2 0 3,-1 0 0,-2 12-1,-7 13 0,-9 7-2,-8 5-1,-3 1 3,-3 1-8,-28-5 12,-14-8 1,-6-6 0,-5-10 1,5-6 25,2-4-4,4-2 6,12-18 2,6-4-25,10 1-5,12 3-50,5 8-114</inkml:trace>
  <inkml:trace contextRef="#ctx0" brushRef="#br0" timeOffset="144301.2893">10682 11148 521,'0'0'39,"161"-33"-26,-76 15 32,-10-1-7,-18 8-24,-15 3-14,-15 4-1,-12 4-57,-12 0-81,-3 0-299</inkml:trace>
  <inkml:trace contextRef="#ctx0" brushRef="#br0" timeOffset="144989.5082">10751 10732 487,'0'0'60,"0"0"-3,0 0 34,0 0-30,0 0-19,0 0-21,0-108-7,0 99-3,0 4-1,-6 3-10,-25 2-14,-21 0 3,-20 11 3,-6 20 7,4 5 1,14 4 0,18-2 0,16-4-1,16-2-4,10-4-3,0-4 4,31-4 4,14-5 7,4-14 0,7-1 2,-6-9 0,0-26 2,-3-13-3,-7-10-1,-7-9-5,-6-1 1,-13 3-3,-5 4 0,-9 13 5,0 7-5,-12 14-1,-7 5-4,-4 6 2,7 8-4,5 6 4,5 2-5,-1 0-5,4 0 4,1 0 6,2 0 2,0 0 1,0 0 0,0 0-1,0 0 1,0-3 9,0 2 6,0-3 13,0 2 1,0 0 0,2-1-4,-2 3-6,0 0-10,0 0-9,5 3-4,6 26-12,1 10 16,7 13 21,0 7 2,-2 0-11,1 5-8,-1 4-4,-6 1-79,-2-3-101,-4-16-176</inkml:trace>
  <inkml:trace contextRef="#ctx0" brushRef="#br0" timeOffset="145454.8619">11023 10543 632,'0'0'34,"0"0"34,0 0 4,0 0-43,0 0-17,117-50-12,-93 74-8,-1 7 7,-4 3 1,-9 2-3,-8-2-1,-2 0-3,0-2-19,-8-3 5,-8-9-1,1-5 9,5-7 7,1-5 2,5-3 4,0 0 13,2-5 35,2-16-5,0-6-25,0-1 0,0-2-6,17 0-6,3-3 0,3 6-4,-4-1 1,2 3-2,-7 10 0,-6 4-1,-6 8 4,-2 3 7,0 0-2,0 0-9,0 0-6,0 17 6,0 9 6,-2 8 4,2 3-8,0 5 0,0 4-2,2 6-61,5 2-70,-7 0-104,0-1-197</inkml:trace>
  <inkml:trace contextRef="#ctx0" brushRef="#br0" timeOffset="146009.566">10642 11161 239,'0'0'68,"0"0"-60,0 0 20,0 0-13,0 0-11,0 0 6,-12-13 22,7 12 18,1 1 2,-5 0-16,-2 0-13,1 0-5,0 0-7,3 0-5,5 0-4,2 0 10,0 0 24,5 0 1,30 0-1,23 0-10,21-4-3,18-8-15,12-4-4,7-3 0,-4-4 6,-11 2 0,-21 6 1,-30 5 12,-21 8-23,-19 2 0,-10 0-64,-14 2-163,-24 14-324</inkml:trace>
  <inkml:trace contextRef="#ctx0" brushRef="#br0" timeOffset="146895.3328">10772 11644 569,'0'0'21,"0"0"-8,0 0 44,0 0-57,0 0 0,0 0 5,20-101 2,-15 84 6,-5 1 11,0 0-14,-5 7-5,-17 6 4,-9 3-5,-6 0-4,-3 24 5,-8 13 9,2 4 16,1 8-8,13 0-3,12-2-6,12-8-13,8-5 0,0-7 0,18-10 8,9-10 0,4-7-1,2 0 2,1-16 1,2-19-3,1-13 1,-2-10-7,-7-8-1,-2-9-1,-11-2-19,-6 9 13,-4 12-3,-3 20-3,-2 14 12,0 5-3,0 10-3,0 0 7,0 3 0,0 3 3,-2 1-3,-3 0 0,1 0-9,-4 12 7,-2 1 1,4 7 0,-3 8 1,5 11 0,4 7 14,0 4 3,0 2-4,0 0-3,11-9-7,9-2 3,0-11-4,6-8 0,-1-8 2,0-7 0,6-7 6,0 0 0,2-8-1,-3-15 0,0-4-2,-7-6-2,-4-7-5,2-6-18,-8-4-18,-6-6-12,-2 2 13,-5 8-28,0 11 0,0 13 50,-12 10 13,5 7 3,1 5 2,2 0-1,-4 0 2,2 0 19,-3 13-3,-2 16 4,-1 11 7,6 6 5,2 4 15,4 0-15,0-7-3,0-4-7,4-7-12,16-8-4,4-3-3,1-8-1,0-5-8,1-4-42,1-4-83,2 0-87,-2-16-269</inkml:trace>
  <inkml:trace contextRef="#ctx0" brushRef="#br0" timeOffset="147060.7474">11123 11548 467,'0'0'211,"0"0"-120,0 0 66,0 0-45,0 0-81,0 0-31,87-58-5,-43 40-51,3 0-86,-7-4-89,-11 6-299</inkml:trace>
  <inkml:trace contextRef="#ctx0" brushRef="#br0" timeOffset="165017.4583">9872 10510 53,'0'0'57,"0"0"-55,0 0-1,0 0 34,0 0-3,0 0-8,0 0 4,-51 0-4,51-5 6,-2 5 5,2-2-7,-3 2-7,1-1-2,0 1-17,-2-3-2,-4 1-2,2 2-3,1 0 5,-1 0 0,-3 0 0,0 0 0,-7 0 1,1 0-1,0 0 0,-4 0 3,4 0-3,1 2 0,-1 2 2,1 3-1,-1-2 2,-1 4 0,3-2 3,-1 5 1,1-2 11,2 5-5,-2-1-8,2 1-4,1 2 5,-1 0 2,3 4-2,0 1 7,0 2-5,1 2 2,1 4-3,-2-2-3,4 2-4,2 2 0,2 1 2,0-1 5,0-1 14,0 0-11,0 1-8,0 0 2,0 0-1,0-2 6,0 0-8,0-4 3,0-2-4,0-1 0,0-4 1,0 1 0,3 1-1,8-2 0,-3-1 0,1-1 2,3-1-1,1-4 1,3 1-2,-1-3 6,2 1-5,1-1 0,4-3-1,6 1 2,-1 1-1,4-5 4,0-4-3,0 0 0,2 0-1,1 0 1,-3 0-1,-4 0 0,-4 0 1,-4-4-1,-1-6 0,3 2 2,-4-5 1,3-1 5,-2 4 8,-2-3-1,-3-1-3,-2-7 2,0-7-5,3-8-3,-1-6 25,0-6-5,-3-2-4,-6-4 14,-4 2-7,0 1-17,0 5 15,0 4 12,-7 3-25,-13 2-11,-6 2 8,-2 6 0,-7 0-8,-7 0-4,-10 2-1,-2 4-13,4 3-31,-2 5-34,7 5-31,5 5-108</inkml:trace>
  <inkml:trace contextRef="#ctx0" brushRef="#br0" timeOffset="169637.0789">12627 11301 515,'0'0'20,"0"0"-15,0 0 52,0 0 2,0 0-26,0 0-8,-8 0-7,8 0 7,0 0-4,0 0-4,0 0-17,0 0-4,0 14-11,0 13-9,-7 14 20,-5 12 3,-1-1 1,0 0 2,1 0-2,2-4-56,10-12-90,0-16-246</inkml:trace>
  <inkml:trace contextRef="#ctx0" brushRef="#br0" timeOffset="170357.2114">13232 10654 364,'0'0'17,"0"0"68,0 0 11,0 0-50,0 0-31,0 0-15,0 0-19,-1 42 19,1 0 4,0 8 22,-4 4 19,-5 4-12,3 0-19,-2 2-10,4-3-1,0-7-2,-3-10-1,3-8-3,1-10-6,3-8-2,-2-4 7,2-7 4,0-2 0,0-1 1,0 0 3,0 0 9,0 0 2,0-8 22,9-14-23,9-4-12,0-6-2,2 0 0,-1 2-4,2 4 1,-1 4 0,3 8-2,-2 2 2,4 6-5,2 2 1,0 4 3,2 0-4,-3 12 1,2 18-2,-7 11 1,-3 2 6,-9 0-1,-3-2 2,-6-4-2,0-10-2,-23-4-20,-20-5 14,-11-11 11,-1-3 12,4-4 2,11 0-2,5-21 14,13-12-9,11-1-17,11-3-38,1 3-121,37 5-276</inkml:trace>
  <inkml:trace contextRef="#ctx0" brushRef="#br0" timeOffset="170689.0619">13900 10994 384,'0'0'481,"0"0"-444,0 0 46,0 0 8,0 0-47,0 0-27,60-44-16,-13 38-1,5 5-1,3 1 0,1 0-21,-7 0-46,-7 1-79,-13 13-64,-19 3-127</inkml:trace>
  <inkml:trace contextRef="#ctx0" brushRef="#br0" timeOffset="170861.1568">13962 11226 443,'0'0'244,"0"0"-220,0 0 83,0 0-20,0 0-55,0 0-20,121-12-12,-61 3-3,2 1-55,-1 0-93,-1-1-127</inkml:trace>
  <inkml:trace contextRef="#ctx0" brushRef="#br0" timeOffset="171210.5721">14647 10796 469,'0'0'53,"0"0"-39,0 0 40,0 0-10,0 0 6,25-104-12,-25 101-2,2 3 1,-2 0-3,0 0-4,0 0-7,0 0-3,0 0-17,0 7-3,0 17-13,0 10 13,0 10 32,0 0-3,0 2-4,0 1-17,0-3-3,-2 4-1,-10 3-4,1 2-59,0-2-73,0-7-51,11-15-112</inkml:trace>
  <inkml:trace contextRef="#ctx0" brushRef="#br0" timeOffset="171595.0363">15021 10796 565,'0'0'50,"0"0"-17,0 0 30,0 0-30,0 0-33,0 0-7,-2 16-21,-18 23 28,-2 14 0,4 3 8,7 1-8,9-7 2,2-2-2,2-8 3,21-8 2,5-10-5,6-14 0,8-8 9,3 0 7,1-28 10,2-8 15,-4-12 12,-5-6 8,-7 2-14,-11 1 14,-8 9-6,-13 4-18,-8 6-32,-27 6-5,-17 9-6,-8 14-9,-4 3-82,3 20-103,15 10-100</inkml:trace>
  <inkml:trace contextRef="#ctx0" brushRef="#br0" timeOffset="178171.1387">944 11805 176,'0'0'106,"0"0"-101,0 0-5,0 0 27,0 0 8,0 0-12,0 0 9,-1-32-6,1 32-4,0 0 7,0 0 6,0 0-2,0 0-14,0 0-6,0 0-6,0 0-7,0 20-13,15 16 13,3 7 21,-1 6-2,-1-3-3,-3-2-10,3-4-5,-3 1 4,3-4-3,-3-4-2,0-4-1,3-4-18,-3-6-21,3-12-45,-5-7-142</inkml:trace>
  <inkml:trace contextRef="#ctx0" brushRef="#br0" timeOffset="178466.0035">797 11773 175,'0'0'67,"0"0"-35,0 0 51,0 0-16,0 0-44,0 0 4,27-87 30,-18 77-21,-3 2-1,1 2-1,-3 0-8,4 0-16,0-2-10,10 2-1,4 0-7,15 0-54,0 6-60,-3 0-108</inkml:trace>
  <inkml:trace contextRef="#ctx0" brushRef="#br0" timeOffset="178689.2558">866 12069 479,'0'0'200,"0"0"-172,0 0 45,0 0 22,0 0-51,0 0-44,60-46-8,-10 22 6,0 1 2,-1 0 0,1 0-2,-3 4-74,-10 1-107,-11 2-159</inkml:trace>
  <inkml:trace contextRef="#ctx0" brushRef="#br0" timeOffset="179363.3829">1616 12119 366,'0'0'19,"0"0"-7,0 0-1,0 0 22,0 0-14,-17-109-4,7 95-2,-3 6 7,1 3-8,-6 5-5,-6 0-3,-12 16 9,-9 19-4,-2 4 5,3 7-1,9 1 6,14-7-9,17-6-9,4-8-1,0-6 3,22-8-2,10-10-1,7-2 3,3-10 3,-1-22 3,-3-10-6,-7-12 5,-11-12 13,-7-11-3,-11-1-8,-2 6-10,0 14-2,-10 15 2,-9 12 2,2 11-2,1 6 4,4 5 1,5 8-5,-3 1-9,4 0-1,-1 0 2,3 0 1,2 0-3,-1 0-2,0 5-1,3 2 6,-2-4 5,0 1 0,2 1 2,-2-4-3,2 3 3,0 0 0,0 7 4,0 8 3,0 8 13,9 4 9,10 6-1,7 3 4,1-1-8,1-2-2,4-3-18,1-1 1,0-6-5,1-5-31,-6-9-127,-8-13-217</inkml:trace>
  <inkml:trace contextRef="#ctx0" brushRef="#br0" timeOffset="180377.6275">2275 11107 374,'0'0'43,"0"0"3,0 0 31,0 0-28,0 0-14,0 0-2,0-26-11,0 26-11,0 0-11,0 15-3,0 18-6,0 18 9,-18 12 11,-6 4-7,-7-1-2,-3-5 3,-1-6-5,-6-9-11,1-15-1,2-6 4,7-11 8,9-9-10,1-5 10,8-3 15,0-31 7,4-16-14,7-14-8,2 0 3,0 8 2,11 15-3,9 15 15,4 8-10,8 8-5,5 9 12,4 1 4,0 3-11,2 25-6,-2 5 4,-3 7 3,-3-2 2,-4 1-5,3-2-2,-1-9 3,3-9-6,0-10-33,-3-9-48,-4 0-68,-9-30-257</inkml:trace>
  <inkml:trace contextRef="#ctx0" brushRef="#br0" timeOffset="182933.7096">2623 11008 235,'0'0'134,"0"0"-131,0 0 22,0 0 11,0 0-19,0 0-1,-2-37 7,2 34 3,0 2 11,0 1-12,0 0-8,0 0 0,0 0 0,0 0-7,0 0-5,2 0-5,4 0-5,5 8-3,7 14 8,5 8 1,4 10 2,4 3 0,5 0-1,-1-3 1,1-7-1,-3-10-2,-4-3 1,-5-4-1,-5-4 0,-8-4 0,-5-3 0,-2-5 1,4 0 6,7-5 35,8-21 28,10-10-47,0-7-16,-2-6-2,-6-6-5,-4 0-2,-11 3-21,-1 6 3,-7 7 13,-2 9-8,0 7 1,0 4 2,-11 5-14,-9 3 18,-2 4-12,0 3 8,4 1-5,2 3 15,5 0 0,4 0 2,3 0 1,2 0-1,2 0 0,0 0-1,0 0-2,0 0-1,0 0 1,0 0 1,0 0 2,0 0 0,0 0-1,0 0-6,0 0-1,-2 0 8,2 0-2,0 0 2,-3 0-1,3 0 2,0 0-1,0 0 2,0 0 0,0 0-2,0 0 0,0 0-1,0 0-2,0 0 0,0 0 1,0 0 2,0 0 1,0 0-1,0 0 0,-2 0 0,0 0 0,2 0 0,0 3-1,0-3-3,0 2 0,0 0 3,0-2 1,0 0-1,0 0 1,0 0-1,-2 0 0,2 0 1,0 0 2,0 0 3,0 0 0,0 0-4,0 0 0,0 0-1,0 0 0,-3 0-1,3 0 0,0 0 1,0 0 3,0 0-1,-3 0 2,3 0-4,0 0-4,-2 0-4,0 0 0,-2 0 8,2 0 0,2 0 0,0 0 0,0 0 3,0 0-3,0 0 3,-2 2-3,-3 1-4,2 4 0,0 0 4,1 6 3,-1 1-1,3 4 4,0-2-1,0 1 1,0-2 1,0-2-1,0-6-3,0 0 4,8-2-3,12 1 9,10-1 12,10-5 3,2 0-3,4 0-6,-7-5-19,-1-9-50,-7-5-152</inkml:trace>
  <inkml:trace contextRef="#ctx0" brushRef="#br0" timeOffset="184418.8719">2241 12581 155,'0'0'49,"0"0"27,0 0 10,0 0-13,0 0-23,0 0-15,0 0-23,0 0-1,0 0 5,0 0 3,0 0 0,0 0-3,0-2 8,0 2 17,0-3 4,5-2 19,8-9-8,12-5-25,6-4-27,9-2-3,2-1 4,6 3-4,1 0-1,-3 5-14,-6 4-49,-10 6-45,-13 6-78,-17 2-229</inkml:trace>
  <inkml:trace contextRef="#ctx0" brushRef="#br0" timeOffset="184622.6077">2350 12747 434,'0'0'195,"0"0"-194,0 0 17,0 0 11,0 0-19,0 0 6,139-114-1,-86 84-10,-4 6-3,-4 2-2,-4 2-40,-8-1-143,-4-3-262</inkml:trace>
  <inkml:trace contextRef="#ctx0" brushRef="#br0" timeOffset="185431.6311">2650 11930 195,'0'0'270,"0"0"-254,0 0 24,0 0 22,0 0-21,0 0-6,0-5-5,0 5-7,0 0-3,0 0 3,0 0 9,0 0-9,0 0-9,0 0-7,0-2 5,0 2 1,0 0-5,0 0-6,0 0-2,0 0-10,4 2-8,11 17 8,10 13 7,2 7 2,0 7 1,4 7 0,-2-4 2,-2 4 0,0-9-1,-6-4-1,-3-8-12,-5-8-3,-3-8 6,-8-5 3,0-6-2,-2-3 8,0-2 0,0 0 2,0 0 4,0 0 3,0 0 4,0 0-2,0-4-2,0-8-7,0-2 1,0 0 1,0-4 0,0-2 0,0-6 6,7-4-7,5-1-2,5-4-1,8 3 0,1-3-1,8 5-2,1 2 2,-1 4 1,-10 9-3,-9 8 2,-1 7-7,-3 0-9,3 20 0,-1 16 4,-4 8 10,-9 1-1,0-1 1,-7-6-7,-22-8 3,-2-4 7,-2-10 7,1-4 1,5-6-1,0-6-1,7 0 1,0 0 2,6-14-9,4-11-1,10-4-93,0-3-159</inkml:trace>
  <inkml:trace contextRef="#ctx0" brushRef="#br0" timeOffset="185836.8683">3425 11979 554,'0'0'38,"0"0"-37,0 0 47,0 0 10,0 0-28,0 0-14,65-22-4,-16 2-8,13-6 0,12-2-2,10-6 2,10-3-3,-2-4-1,-1-1-1,-13 2 1,-20 5-6,-16 9 1,-19 12-10,-17 6-40,-6 3-65,-16 5-211</inkml:trace>
  <inkml:trace contextRef="#ctx0" brushRef="#br0" timeOffset="186669.4312">3666 11465 218,'0'0'29,"0"0"-25,0 0 37,0 0-26,0 0-3,0 0 11,0-69-3,0 65 21,0 0-1,0 4-29,-23 0-6,-8 8-3,-4 18 11,-3 3-4,7 5 8,13 1 2,5-3 7,8 0-4,5-3-16,0-6-4,11-3-1,12-4 8,-1-9-2,5-6 5,-3-1 18,-2-4 20,3-18 2,-6-10-12,-2-6-7,-4-12-9,-4-8-17,-9-6 0,0-5-7,0 5 0,-9 11-4,-11 7 1,2 11-1,-2 17-12,4 6 8,6 7-2,3 5-1,2 0-9,-2 0-6,1 0-12,-3 5-2,0 9 23,0 0-5,3 0 0,1-3 8,1 1 11,1-5 1,1-1 3,2-5-1,-3-1 0,3 0 2,0 0 2,0 0 9,0 0 2,0 0-5,0 0 4,0 0 13,0 3 6,0 5 1,0 10-21,18 8-13,7 12 28,9 5 4,3 3-10,3 0-9,1 0-8,-3-3-5,-5-2-22,-6-4-91,-5-8-137,-9-9-215</inkml:trace>
  <inkml:trace contextRef="#ctx0" brushRef="#br0" timeOffset="187223.3763">3849 11247 391,'0'0'46,"0"0"-33,0 0 40,0 0-11,0 0-24,0 0 4,85-46 1,-63 46-17,3 2-6,-4 21-3,2 8 2,-3 8 1,-7 0 0,-1-2 0,-10-2-11,-2-6-6,0-9-13,0-5-19,-2-10 33,-8-5 16,4 0 2,-2 0 18,3-8 22,0-18-10,-2-15-15,4-5-7,3-4-5,0-4 0,0 3-5,0 2 0,0 13-5,0 10 5,0 10 5,0 7 6,3 6 11,-3 3-1,0 0-14,0 0-7,0 8-15,0 16 5,0 8 10,0 6 22,0 0-6,0-4-3,14-8-9,6-2-1,2-8 1,9-6 3,5-2-7,5-6-31,1-2-64,-7 0-96,-6 0-120</inkml:trace>
  <inkml:trace contextRef="#ctx0" brushRef="#br0" timeOffset="188302.8111">4092 12293 211,'0'0'259,"0"0"-242,0 0 18,0 0 13,0 0-28,0 0-10,2-85-10,-2 73-7,-5 2 1,-5 1 5,-3 9 0,-3 0-9,-5 0 9,-1 14 1,-2 16 6,-1 5 1,3 2 2,4 9 1,9-7-3,5-3-6,4-6 1,0-6-1,4-7 4,13-8-5,7-4 0,-3-5 2,2 0 4,-1-12 1,-2-13-2,-2-5-1,-7-4 1,-2-8-1,-4-9-2,-5 0-2,0-5-4,0-1-13,-13 8-16,-3 3 17,-5 11 16,6 9 0,1 8 1,3 8 1,3 4-2,2 2 5,2 4 4,4 0-3,0 0 1,0 0-7,0 0-9,0 6 7,0 8 2,0 7 0,-2 1 1,2 5 2,0 5 5,0 3-1,2-3-7,21-2 3,4-2 3,4-6-1,2-3-3,3-10 0,1-3-1,2-6 1,1 0 2,-3-10 3,-4-9-1,-5-8 1,-8-4 13,-9-4-6,-7-8-14,-4-7-11,0-6-44,-19-2 5,-10 6-6,-3 9-46,6 15 55,3 13 39,4 7 8,3 4 6,7 4 19,1 0 14,5 0 9,3 0-9,0 0-5,0 0-15,0 0-19,0 22-6,0 14 6,0 12 22,0 2 9,0 2-12,20-4 0,1-6-7,11-7 2,8-11-3,5-11-2,4-8-6,-2-5-3,-7 0-84,-9-24-138</inkml:trace>
  <inkml:trace contextRef="#ctx0" brushRef="#br0" timeOffset="188478.5821">4390 11901 629,'0'0'83,"0"0"-79,0 0-8,0 0-5,0 0-51,118-118-57,-78 96-102,-8 1-88</inkml:trace>
  <inkml:trace contextRef="#ctx0" brushRef="#br0" timeOffset="210720.7077">8016 12430 170,'0'0'21,"0"0"12,0 0 19,0 0-14,0 0 3,0 0 58,0 0-67,-6-6 16,4 4-9,0 1-16,-2 1-6,-3 0-13,-11 0-4,-8 0-3,-12 11-1,-7 10 4,-2 5-1,5-1 0,11 0 0,6-4 0,9 0-2,12-5 1,4-2-2,0 2-19,29 4 23,12 2 3,11 2-3,4 0 11,4 2-7,-4 2-2,-9 2-2,-9 2-9,-11 3-16,-14 0-16,-13 2 9,0 1 17,-38 0 15,-15-1 2,-12-8 2,-4-5 3,2-10 6,12-10 11,8-4 9,13 0 5,12-22-1,9-4 7,11 3 0,2-3-23,2 9-4,22 1-10,12 3-6,8 0-1,14 3 0,9 1 0,9 2-11,1-2-34,-2-1-6,-11 1 5,-14-4 16,-19 3 10,-14 3-12,-10-2 19,-7-1 12,0 1-6,0-4 7,0-1 7,0 2 3,0 2-3,-5 2-4,3 3 9,-3 5 8,-1 0-2,-6 0-18,-7 7-3,-6 20 2,3 5 1,9 1 0,6 6 1,7-2-1,0-4 0,16-5-13,13-14 10,6-10 3,6-4 3,1-18 11,-2-24 6,0-11 13,-8 0-5,-13 0 10,-13 7 17,-6 8 4,-4 10-41,-25 6-8,-2 10-10,2 7-1,5 5-2,2 3-9,6 23-116,7 3-71,9 3-179</inkml:trace>
  <inkml:trace contextRef="#ctx0" brushRef="#br0" timeOffset="211755.1035">9768 12557 219,'0'0'141,"0"0"-113,0 0 32,0 0 4,0 0-14,0 0-13,-7-36-12,7 33 7,0 3 11,0 0-9,0 3-34,0 24 8,0 18-8,0 9 36,0 4-15,-3-2-9,-1 1 2,-1-1-9,4-3 0,-1-2-3,2-13 2,0-8-2,0-14-2,0-6-3,0-4 3,0-6 0,0 0 13,3 0 8,13-28 21,6-16-33,10-6-4,3-5-3,10 1-2,4 3 0,0 4-3,-9 12-1,-11 8 4,-11 11-2,-12 8 1,-3 4 1,-3 0-5,0 4-6,0-1 0,0 1-5,0 0 7,-9 0-7,-18 14 8,-6 11 8,-6 3 0,2-2 0,3-3 2,5-6-2,12-7 0,7-2-1,6-6 1,4 0 1,0-2 4,0 0 5,0 0 2,0 0 11,0 0-8,0 2-6,0 3-8,11 4 3,18 8-4,14 3 15,1 4 10,8 2-2,-3 1-17,-3 5-5,2-3 4,-6 0-5,-10-3-12,-4-9-31,-12-2-69,-10-13-85,-5-2-65</inkml:trace>
  <inkml:trace contextRef="#ctx0" brushRef="#br0" timeOffset="212498.6087">10741 12897 518,'0'0'104,"0"0"-87,0 0 62,0 0 0,0 0-50,0 0-18,110-42 13,-52 34 1,4 0-13,0 2-10,-6 3-2,-5 3-20,-7 0-49,-10 0-63,-15 9-71,-19 14-138</inkml:trace>
  <inkml:trace contextRef="#ctx0" brushRef="#br0" timeOffset="212694.5009">10855 13189 365,'0'0'187,"0"0"-156,0 0 86,0 0 0,0 0-54,0 0-26,33-5-14,15-5-23,14-2 0,11 2-7,6 0-32,8 1-26,-1 4-55,1-7-88,-7-3-249</inkml:trace>
  <inkml:trace contextRef="#ctx0" brushRef="#br0" timeOffset="212926.5491">11744 12944 771,'0'0'122,"0"0"-107,0 0 55,0 0-56,168-47-12,-59 29 5,9 4-5,1 0-1,-6 2 1,-15 3-2,-13 0-12,-14 2-31,-18-2-15,-21 3-21,-24 0-60,-8-3-95</inkml:trace>
  <inkml:trace contextRef="#ctx0" brushRef="#br0" timeOffset="213532.5751">11894 12089 519,'0'0'25,"0"0"40,0 0 23,0 0-17,0 0-26,0 0-15,0-50-9,0 50-5,0 0-14,0 2-2,0 25-25,2 10 11,3 16 14,-3 3 3,-2 6 2,0 1-3,0-2-2,-9-4 4,-4-10-4,4-10-13,2-17-1,4-10 8,3-8-13,0-2 19,0-2 16,0-24 25,12-16-32,12-13-8,10-5-1,6 0-7,2 12-13,-1 12 4,-8 14 4,-3 12-2,-2 6 4,-4 4 5,4 0 4,2 22-7,0 12-3,-2 10 5,-12 4-9,-16 0 10,0-4 3,-20-5 2,-24-15 1,-10-10 0,-4-10 6,-1-4 8,6-8 10,2-19-1,11-7-7,13 0-8,14 8-9,13 9-72,0 6-215</inkml:trace>
  <inkml:trace contextRef="#ctx0" brushRef="#br0" timeOffset="214012.6418">12053 13148 579,'0'0'0,"0"0"-7,0 0 7,0 0 5,119-38 6,-83 38 3,-4 3-3,-11 17-10,-5 6-1,-11 8-7,-5 5-3,-2 5 8,-30 3 1,-13 2 2,-1 2 0,-6-5-1,4-4-1,5-10 1,10-6 1,12-12-1,13-8 5,6-6 15,2 0 59,0 0 17,0 0-22,20-2-32,17-10-23,14-2-10,13 2 0,0 0-9,5 0 0,-2 0-11,-9 0-65,-13 0-111,-18-1-212</inkml:trace>
  <inkml:trace contextRef="#ctx0" brushRef="#br0" timeOffset="214626.5307">12533 13122 492,'0'0'114,"0"0"-78,0 0-15,0 0-15,0 0-1,0 0-4,103 112-1,-85-62 0,-6 0 0,-2-3 0,-8-5 0,-2-6 0,0-6-2,0-8 2,-6-8-4,-3-8 0,2-6 4,-2 0 1,2-16 19,1-20 4,6-10-8,0-10-5,6-2-9,22 4-2,4 10-6,2 16 2,2 11 4,-1 12-4,0 2 4,4 3 2,-5 0-2,-7 23 0,-10 4-1,-5 6-8,-12 0 3,0-1 4,0-2 2,-2-9 0,-12-5 0,-1-8-1,1-7 0,-4-1 1,4 0 9,3-9 9,5-21 6,6-11-4,0-6-13,20 0-7,9 11-6,2 8 6,2 12 10,4 8 6,-2 8-1,-3 0 9,-4 17-3,-10 10-17,-5 4-3,-4 1 7,-5-1 0,-1-1-6,-1 3-2,-2-4-2,0 0-72,0-5-85,0-7-126</inkml:trace>
  <inkml:trace contextRef="#ctx0" brushRef="#br0" timeOffset="215348.4667">13671 12685 385,'0'0'63,"0"0"-35,0 0 61,0 0-20,0 0-9,0 0-10,15-28-17,12 22-17,10 0 7,13 2-2,6 0-13,6 1-3,-5 3-5,-8 0-34,-10 5-92,-22 13-99,-12 5-143</inkml:trace>
  <inkml:trace contextRef="#ctx0" brushRef="#br0" timeOffset="215514.7122">13773 12968 407,'0'0'144,"0"0"-136,0 0 68,0 0 23,0 0-11,0 0-41,98-9-41,-36 1-6,8 3-28,5-4-115,3-3-192</inkml:trace>
  <inkml:trace contextRef="#ctx0" brushRef="#br0" timeOffset="215766.1191">14482 12846 655,'0'0'103,"0"0"-103,125-37-5,-24 25 5,34 2 20,18 4-8,17-2-5,7 2 14,-11 2-16,-16-4-1,-22 0-2,-26-1 0,-25 0-2,-25 1-12,-21 4-11,-17-1-61,-14-4-53,0-3-91</inkml:trace>
  <inkml:trace contextRef="#ctx0" brushRef="#br0" timeOffset="216210.5032">14772 12136 271,'0'0'110,"0"0"-88,0 0 70,0 0-4,0 0-25,0 0-15,-2-67-8,10 57 10,2-1 4,-4 9-20,-2-3 1,-1 5 10,-3 0-30,2 0-15,0 28-21,0 15 21,-2 8 12,0 7 7,0 1-12,0 3-1,-4 0-3,2 2-3,2 3-19,0-6-89,4-10-71,25-21-152</inkml:trace>
  <inkml:trace contextRef="#ctx0" brushRef="#br0" timeOffset="216576.4407">15195 12186 526,'0'0'1,"0"0"4,0 0 49,0 0-8,0 0-46,0 0-1,-15 15-5,-1 26 6,-2 10 13,3 7-5,6-5-6,9 1 0,0-8-2,13-7 1,10-13-1,1-12 0,2-10 0,1-4 16,4-12 16,-2-25 25,-4-12-13,-2-10-2,-6-3 4,-10 4-4,-7 12 34,0 10-36,-31 9-40,-21 13 0,-10 11-14,-5 3-75,7 5-69,14 15-88,20 3-280</inkml:trace>
  <inkml:trace contextRef="#ctx0" brushRef="#br0" timeOffset="217566.0202">14557 13369 555,'0'0'42,"0"0"26,0 0-7,0 0-6,0 0-32,63-116-5,-27 100-16,-1 1 0,4 7-3,-4 8 1,-4 0-1,-4 0-5,-4 20 2,-6 9-9,-8 5 3,-4 6 3,-5 0-16,0 6-17,-25 2 40,-10 4 1,-8 0-1,3-8 0,4-9-6,8-9 6,5-10 0,7-7 0,7-2 5,7-5 5,2-2 20,0 0 14,0 0-5,9 0 1,19-5-21,18-6-13,2-3-2,8 0 0,7-1-3,-5 1 0,-7 4 0,-13 5-1,-20 3 0,-14 2-5,-4 0-32,0 0-10,-2 0 10,-16 0-25,1 0-59,1 0-60,9 0-221</inkml:trace>
  <inkml:trace contextRef="#ctx0" brushRef="#br0" timeOffset="217913.8758">15189 13210 546,'0'0'128,"0"0"-110,0 0 51,0 0-22,0 0-28,0 0 31,104 106 1,-67-76-36,0-5-6,-6-4-5,-6 0-4,-5-4-41,-7-2-62,-4-1-43,-3-6-66,1-4-150</inkml:trace>
  <inkml:trace contextRef="#ctx0" brushRef="#br0" timeOffset="218105.8387">15478 13326 547,'0'0'89,"0"0"8,0 0 36,0 0-41,0 0-49,0 0-43,-29 5-21,-2 24 21,-7 15 10,-4 2 4,5 0-12,8 1-2,6-5-93,9-12-130,8-16-141</inkml:trace>
  <inkml:trace contextRef="#ctx0" brushRef="#br0" timeOffset="222045.1172">15832 13457 369,'0'0'52,"0"0"-30,0 0 36,0 0-17,0 0-13,0 0 1,55-108 6,-51 90-24,2-1 6,1 4 2,0-2-4,-2 3-2,1 2-5,-2 2-7,1 3 0,-4-1 2,2 1 7,-1 2 0,1-4-4,-1 1 3,3-3-5,-3-2-2,0 5-2,-2-1 1,0 4-1,2 1 3,-2 1 3,0-2-2,0 3 0,0 2 3,0 0 0,0 0 0,0 0-4,0 0 0,0 0-3,0 0-6,2 0-7,1 24-7,-1 17 14,0 10 6,0 9 0,0 1 2,3-3-2,0 0 0,-1-5 0,-2-7-2,-2-11-15,0-7-12,0-10 0,0-7-15,-18-6 25,-4-3 17,-2-2-1,-3 0-1,4 0 3,4 0 1,2 0 1,7-2 0,3 0 7,2 1 15,5-1 18,0-2 6,0 1 0,0-1-14,18-1-2,12 0-17,11 0-10,13 1-3,6 0 5,7 0-6,2-1-8,-1 2-53,-11-6-72,-14-1-75</inkml:trace>
  <inkml:trace contextRef="#ctx0" brushRef="#br0" timeOffset="223026.4435">16676 12564 458,'0'0'21,"0"0"-13,0 0 44,0 0-12,0 0-22,0 0 1,0-9 2,4 6 16,11-1 6,5 3 11,11-3-9,5 4-26,5 0-18,5 0-1,1 0-3,2 7-32,-4 7-63,-9 3-87,-15-2-169</inkml:trace>
  <inkml:trace contextRef="#ctx0" brushRef="#br0" timeOffset="223201.3723">16676 12912 461,'0'0'199,"0"0"-186,0 0 3,0 0-13,129-38 0,-68 28-3,-1 4-2,-3 3-66,-14-1-42,-7 3-92</inkml:trace>
  <inkml:trace contextRef="#ctx0" brushRef="#br0" timeOffset="226620.2967">18011 12298 251,'0'0'20,"0"0"-14,0 0 19,0 0 24,0 0 6,0 0-14,0-38-8,0 34 2,0 0 4,0-1-24,0 0-4,0-2 5,0-2 2,0 1-2,-2 2 5,2 0 6,0 4 3,-2 2-6,2 0-10,-3 0-14,3 0-1,0 0-13,-5 22-14,1 14 28,-5 7 13,1 3-4,-2 0-2,1 0-2,1-2-4,-3-6 1,6-6-1,0-8-1,3-9 1,2-8-1,0-5 0,-2-2 0,2 0 0,-2 0 6,2 0 7,0 0 5,0-12 11,0-8-20,0-6-5,0-3-3,6 0 1,8 0-1,4 3-1,0 6 0,9 4-6,4 6 1,2 7 5,3 3 2,1 0-1,-6 12-2,-5 17-1,-2 12-8,-13 5 4,-3 2 0,-8 0 6,0-3 0,-8-6-4,-21-6 2,-11-6 1,-7-8 2,-4-7-1,-1-5 1,5-7 3,7 0-2,9-4 2,6-13 5,10-4 2,11 3 6,4 4 27,0 2-5,0 2-8,9 2-15,7 4-3,4 1-12,4 0 0,-4 3-1,0 0 0,-3 3-40,-1 8-91,2-2-70,-5-9-188</inkml:trace>
  <inkml:trace contextRef="#ctx0" brushRef="#br0" timeOffset="228126.5473">18036 12186 74,'0'0'115,"0"0"-99,0 0 35,0 0 0,0 0-15,0 0-5,-12 0 1,10 0-17,0 0-1,-7 0 5,5 0 5,-3 0 1,4 0 14,3 0 14,0 0-5,0 0-1,0 0 9,0 0 22,33 0-19,35-4-36,28 2-23,26 2-49,4-3-90,-5-4-153</inkml:trace>
  <inkml:trace contextRef="#ctx0" brushRef="#br0" timeOffset="233142.3177">18929 12439 369,'0'0'70,"0"0"-18,0 0 10,0 0-15,0 0-20,0 0-3,0 0 7,0 0-3,85-59 8,-75 53 7,-3 4-10,-1-2-1,-4 2-3,-2 0-1,2 2-8,-2 0-9,0 0-8,0 0-3,0 0-10,0 0-16,-23 0-9,-10 0 30,-7 12-4,4 7-5,7 0-5,11 6 2,4-2 0,6 2 7,8-4-10,0 1 5,8 0 12,27-1 3,6-1 4,6 0 3,-4-2-1,-3 0-3,-13 1-3,-9-2-2,-9 5-9,-7 4-20,-2 0 10,0 4 11,-9-3 6,-18-6 4,-10-3 1,-9-8 7,2-3 4,-3-5 11,7-2 12,7 0 11,10 0-10,7 0 9,11-5-5,4 5-11,1-2-13,0 2-11,0 0-5,0 0-42,0 0-60,12 0-85,9-3-351</inkml:trace>
  <inkml:trace contextRef="#ctx0" brushRef="#br0" timeOffset="233570.41">19467 12356 462,'0'0'31,"0"0"38,0 0 10,0 0-43,0 0-17,0 0 2,-14-2-5,14 2 13,0 0 14,2 0-10,14 0 4,9-3 12,12 0-22,11-1-1,6 0-11,0 3-4,-5-1-10,-4 2-1,-12 0-26,-8 0-108,-9 0-128,-10 2-208</inkml:trace>
  <inkml:trace contextRef="#ctx0" brushRef="#br0" timeOffset="233848.3249">20104 11962 59,'0'0'523,"0"0"-466,0 0 46,0 0 2,0 0-70,0 0-35,0 7-4,0 29 4,0 14 20,-2 3 28,-5 1-24,2-2-16,-1 0-4,-3 0-4,-5-2-47,1-9-132,-1-18-190</inkml:trace>
  <inkml:trace contextRef="#ctx0" brushRef="#br0" timeOffset="234365.3369">20285 13159 645,'0'0'91,"0"0"-91,0 0 0,0 0-3,0 0-12,0 0-97,-2 35-59,17-35-40</inkml:trace>
  <inkml:trace contextRef="#ctx0" brushRef="#br0" timeOffset="250464.5766">6725 14592 125,'0'0'35,"0"0"0,0 0 2,0 0-14,0 0 1,0 0 6,0 0 0,0-5 7,0 5 0,0 0-4,0 0 12,0 0-10,0 0-3,0 0-8,0 0-7,0 0-2,0 0 3,0-3 1,0 3-1,0-2 2,0 2 14,0 0-7,0 0-5,0 0-6,0-2 0,0 0-1,0 2-1,0 0-5,0 0-9,0 0-5,0 16-15,0 16 8,-3 10 11,1 2 2,-1 5 2,3 1-3,0-4 1,0 1 0,0-1 1,0-1-1,0-6 0,0-2-1,0-7 3,0-12-1,0-8-1,0-3 4,0-7-5,0 0 4,0 0 6,0 0 4,0 0 12,0 0 6,0 0-10,0 0-13,0 0-5,0 0-4,0 0-20,5-3-38,0-6-52,-3-3-58,-2 1-147</inkml:trace>
  <inkml:trace contextRef="#ctx0" brushRef="#br0" timeOffset="250908.1283">7067 14696 72,'0'0'208,"0"0"-148,0 0 8,0 0-10,0 0-39,0 0-19,-12 2 2,-9 20 2,-6 7 10,-4 5 3,-4 8 12,-7 3-1,-3 1-8,-2 0-3,6-13-6,10-8-8,10-5-1,9-13 0,5-3 0,7-1-2,0-3 2,0 0 2,0 0-4,3 0-1,3 0-9,-4 0-3,-2 0-19,0 0-49,0 0-78,0-3-102</inkml:trace>
  <inkml:trace contextRef="#ctx0" brushRef="#br0" timeOffset="251213.9158">6741 14982 397,'0'0'79,"0"0"-34,0 0 35,0 0-37,0 0-8,0 0-11,15-20-17,-2 20-7,9 0-3,12 23 3,4 0 11,4 12 25,4-3-9,1 2-3,5-2-7,-4-3-10,-4-8-1,-9-4-5,-10-4-1,-10-6 1,-5-3-1,-8-4 0,-2 0 0,0 0 3,0 0 2,0-6-5,-2-20-56,-12-1-95,0 4-80</inkml:trace>
  <inkml:trace contextRef="#ctx0" brushRef="#br0" timeOffset="252084.5179">7344 14819 263,'0'0'76,"0"0"-6,0 0 14,0 0-48,0 0-2,0 0 0,-13-24 6,11 19 3,0-1-1,-1 2-2,1-1 3,-2 0-9,-1 1-2,0 4-1,3 0-5,0-4-2,2 4 5,0 0-8,0 0-7,0 0-10,0 0-2,0 0-2,0 0 0,0 0-3,0 0-1,15 8-2,24 10 6,12 5 4,14-1-2,4 2 1,-5-4 0,-6-2-2,-6-4-1,-10-7-3,-10 0 3,-6-7 1,-13 0 3,-6 0-3,-7 0 0,0 4 3,0-4-1,0 0 1,0 0 0,0 0-3,0 0 0,0 0-1,0 0 0,0 0 0,0 0 1,0 0 1,0 0 0,0 0 2,0 0 0,0 0 0,0 0 3,0 0-1,0 0-1,-2 0-4,-5 0-1,-6 14-6,-12 12-3,-6 4 9,-7 13-2,-5 4 2,3 2 0,1-3 3,3-2-1,9-8-2,7-12 0,9-6 0,4-10 0,7-4-5,0-4-13,0 0-6,0 0-11,11-11-18,12-10-68,-5-9-127,-1 2-266</inkml:trace>
  <inkml:trace contextRef="#ctx0" brushRef="#br0" timeOffset="252804.5999">8233 14752 138,'0'0'257,"0"0"-228,0 0 56,0 0 6,0 0-41,0 0-26,-13 2-24,4 28 1,-4 11 72,-3 6 7,0-3-25,8-3-26,1-3-15,7-4-12,0-2 3,0-4-2,1-8-2,11-5-1,0-10-5,3-5 0,5 0 5,9-16-2,4-18 2,5-11-27,-4 8 0,-12 9 11,-6 14 16,-6 9-1,4 5-7,2 3-3,5 17 11,2 6 3,2 4 2,0-4-3,2-3 4,-3-6-5,-2-5 1,-2-7 5,-2-5-2,0 0 8,2-11 37,1-17 8,-2-8 21,-5-13-8,-14-6-4,0-3-27,-14 2-10,-18 7-8,2 9-21,0 13-1,10 8-1,3 14-43,-1 5-79,0 5-110,2 23-67,3 2-160</inkml:trace>
  <inkml:trace contextRef="#ctx0" brushRef="#br0" timeOffset="253884.182">5387 15003 343,'0'0'112,"0"0"-12,0 0-39,0 0 29,0 0-18,0 0 6,0-36 13,0 36-47,0 0-29,0 0-15,0 0-10,2 18-5,16 5 15,4 12 1,3-5 2,-1 2 1,0-4-3,-3-7 1,-5-10 1,-3-6-1,-3-5 5,10 0 8,14-19 51,18-23 9,14-20-26,9-16-21,2-8-13,-1 5-10,-9 11-5,-12 24-5,-10 19-41,-6 24-58,-10 3-124,-4 16-133</inkml:trace>
  <inkml:trace contextRef="#ctx0" brushRef="#br0" timeOffset="257206.2251">18041 13266 273,'0'0'54,"0"0"-53,0 0 30,0 0 10,0 0-20,0 0 8,0 0 0,8 10 1,-8-10 3,0 0-2,0 0-16,0 0-2,0 3-7,0-3-3,0 0 4,0 0 3,0 0-7,0 0 8,0 0-2,0 0 4,0 0 4,0 0 15,0 0 9,2 0 3,14 0 5,15 0-5,12 0-42,16 0-2,6 0 0,-1 0 1,-4 0 0,-4 0 2,-8 0-3,-13 0-8,-10 0-20,-17 0-49,-8 0-78,-14 1-206</inkml:trace>
  <inkml:trace contextRef="#ctx0" brushRef="#br0" timeOffset="257395.1303">17935 13493 362,'0'0'349,"0"0"-343,0 0 16,0 0 43,136-10-65,-49 0-1,-1 4 1,-5-2-19,-14-1-92,-17-6-152</inkml:trace>
  <inkml:trace contextRef="#ctx0" brushRef="#br0" timeOffset="264841.9386">9444 15066 213,'0'0'28,"0"0"-25,0 0 45,0 0 13,0 0-19,0 0-10,0 0-7,55-41 3,-47 36 1,-7 5 4,-1 0-17,0 0-1,0 0-8,0 0 13,0 0 5,0 0-5,0 0-7,0 0-9,0 0-2,0 0-2,0 0-1,0 0 0,0 0 1,0 0 2,0 0-2,-9 5 0,1-1 3,-1 0 0,5 0 1,0 2 3,4-6-4,0 0-1,0 0 1,8 0 5,34 0 9,28 0 8,21-3-10,18-12-12,9-7 2,5 4 9,-5-5 14,-18 6 4,-26 2-11,-25 8 4,-25 2-9,-13 5-7,-8 0-3,-3 0-1,0 0 5,0 0 2,0 0-9,0 0-3,0 0 3,0 0-3,0 0 1,0 0-1,0 0-2,0 0-7,0 0-7,0 0 1,0-2 4,0 1 6,0-1-5,-5-2 0,-4-4-9,-4-2-1,-1-4 6,1-2 10,-3-4 4,-1-5-1,-1-1 1,-5 2-1,2 2-3,-2 4 2,3 6 2,3 2 1,0 2 4,2 3 1,-1 5 3,6 0 5,2 0 3,4 0-2,2 0-6,-1 0 0,3 0-2,0 0-4,0 0-3,0 0-2,0 0 1,0 12-4,0 11 5,12 3 7,12 6 1,9-4-1,8-1 2,5-1 4,-1-8-6,-7-2-3,-9-6-3,-8-4 0,-13-3-2,-1 2-4,-7-5 3,0 0 0,0 4 0,0-2-1,0 6 1,-9 5 2,-7 6 5,-6 5-2,2 0 0,-5 6 7,1-4-5,-4 2-5,3-2 0,2 1-3,3-4-34,5 0-66,-2-2-60,7-6-82</inkml:trace>
  <inkml:trace contextRef="#ctx0" brushRef="#br0" timeOffset="299927.5386">3012 15025 195,'0'0'97,"0"0"-7,-61 130-10,42-95-44,7-4-13,2-5-20,1-3 2,5-3-5,-1-6 0,2 2-38,-5-11-29,2 0-69,-3-5-117</inkml:trace>
  <inkml:trace contextRef="#ctx0" brushRef="#br0" timeOffset="300143.4459">3032 14892 112,'0'0'0</inkml:trace>
  <inkml:trace contextRef="#ctx0" brushRef="#br0" timeOffset="300765.6049">3032 14892 289,'-25'19'43,"25"-29"20,0 1 15,0 4-33,0 5-22,0-4-5,0 4-9,0 0 2,0 0 2,0 0 3,0 0 6,0 0 4,0 0-10,0 4-16,0 24 0,0 10 0,-6 8 37,-3 2-15,3 0-8,2-6-2,-3 3-4,4-14-6,1-4 0,2-5-2,0-8 6,0-6-6,0-4-14,0-4-5,0 0 4,0 0 13,0 0 2,0 0 9,0-26 12,0-15-20,0-17-1,16-4 0,5-8 6,-4 8-1,-3 4-4,-3 12 14,-8 10 0,2 7 6,-3 12-11,-2 4-3,3 5 3,-1 4-1,-2 4 2,0 0-5,0 0-6,0 0-10,0 0 1,0 0-1,0 14-6,0 25 16,5 7 15,4 13 20,2 4-16,2 1-8,5-6-8,0 0 3,1 1-6,2-10-50,-1 0-36,-5-19-104,-13-16-113</inkml:trace>
  <inkml:trace contextRef="#ctx0" brushRef="#br0" timeOffset="301253.5107">2895 15087 365,'0'0'189,"0"0"-160,0 0 75,0 0-37,0 0-58,0 0-9,129-74 0,-61 49 5,9-1-5,1 0 4,-6 1 2,-14 5-4,-21 8 9,-17 5-11,-10 5 0,-6 2 1,-4 0-1,0 0 0,0 0-11,0 0-13,0 0 4,-14 7 14,-6 8 6,-4 6 0,-3 2 0,0 3 0,7 0 0,6-3-1,12 0 1,2 0-11,0-2-7,27-4 2,9-5 16,9 0 10,-3-2-4,-5-2 3,-10 2-4,-11-2-2,-12 0-3,-4 4-7,0 0-5,-15 9 12,-17 1 38,-7 0-4,-1 2-27,4-9-7,0-1-17,2 1-38,8-5-65,8-6-148</inkml:trace>
  <inkml:trace contextRef="#ctx0" brushRef="#br0" timeOffset="303593.2664">11640 14726 55,'0'0'321,"0"0"-294,0 0 42,0 0 1,0 0-29,0 0-7,6-46-9,-6 46 5,0 0-13,0 0 8,0 0 2,0-4 5,-2 2-16,-18 2-16,-16 0-6,-10 0 1,-8 10 5,-2 9 2,7 0-2,10 3 0,11-4-2,11 0 2,13-1-2,4-2-12,0 6-2,28 1 16,14 4 11,10 2-3,1-1-2,-1-1-6,-13-3 2,-10 0-2,-13-6-10,-13-2-14,-3 2-21,-29 1 6,-21 0 29,-15-2-3,1-1 2,6-10 10,10-5 2,18 0-1,12 0 10,15-2 28,3-10 2,10-2-24,25 0-7,17-7-6,15 2-1,13-1 0,3-4-1,-6 0 2,-10-2-3,-16 2 2,-13 4 0,-16-1-2,-10 5 5,-7 5-4,-5 3 1,0 1 12,0 7 3,0 0-17,-18 0-1,-9 19-6,-5 8 7,6 8 0,9 5-1,5-4-1,12-5 0,0 1-4,12-15 6,17-3 0,8-10 10,7-4 7,2-10 11,-5-15-1,-7-14 12,-12 0-1,-13 1 6,-9 4-12,0 9 9,-22 3-15,-7 6-25,0 9-1,-4 4-6,-1 3-46,0 8-87,11 16-108,8-4-251</inkml:trace>
  <inkml:trace contextRef="#ctx0" brushRef="#br0" timeOffset="303895.9266">12866 14554 715,'0'0'78,"0"0"-21,0 0 84,0 0-66,0 0-75,0 0-2,7 12-2,-5 26 4,-2 8 27,0 4-11,0-1 0,0 2-10,-7 6-6,-6 1-19,-6 0-123,0-11-174</inkml:trace>
  <inkml:trace contextRef="#ctx0" brushRef="#br0" timeOffset="304665.4988">12844 14829 868,'0'0'38,"0"0"-34,0 0 25,0 0-16,147-103-13,-103 89-15,-2 2-48,-1 3-5,-5-8-4,-5 1 9,-12-2 14,-5-2 36,-12 0-4,-2 2 11,0 2 6,-8 4 8,-6 1 8,1 4-2,4 5 11,2-3-7,5 5 16,2 0 34,0 0-15,0 0-25,0 11-28,0 19 2,0 10 45,-7 6-6,1 1-14,-1-1-16,1 2-4,3-4-1,-4-4-6,3-5-5,-1-6-32,1-12-18,2-6 4,2-9 20,-3-2 7,3 0 24,0-4 0,9-22 10,20-6-10,5 2 0,1 8 0,-1 14 8,-8 8 15,-1 0 7,-5 8-17,-4 18-10,-3 0 13,-2 0 0,0 2-12,-2-4-2,3-7 1,-6 0-3,1-11-4,2-4-2,0-2 6,8 0 11,8-8 3,6-22-2,7-6 16,6-10-10,-1-12-11,0 0-7,-14 3 0,-10 11-2,-12 18-5,-7 12-14,0 10 0,-26 4-9,-15 2-3,-3 22 24,-4 10 9,13 6 13,8 1 34,14-3-11,13-2 0,0-4 3,9-6-9,25-3-9,12-11-9,8-5-7,6-7-5,-7 0-78,-5-2-99,-11-20-81</inkml:trace>
  <inkml:trace contextRef="#ctx0" brushRef="#br0" timeOffset="305565.8692">15556 14622 401,'0'0'29,"0"0"28,0 0-18,0 0-18,0 0-21,0 0 0,-106-12 1,61 38 26,-5 6 15,9 4-1,3 2-13,12-4-24,21-3-4,5-4-5,8-3 4,32-5 1,10-1 10,5-4-10,-4-5 0,-6 2 1,-16-4 1,-12-2-2,-9-1-2,-8 1 1,0-5-9,-17 9 10,-13 1 58,-12 0 0,-3-1-20,3 0-5,6 2-16,9-11-17,11 3 0,10-3-54,6 0-66,10 0-127</inkml:trace>
  <inkml:trace contextRef="#ctx0" brushRef="#br0" timeOffset="306383.1394">15792 14664 419,'0'0'276,"0"0"-257,0 0 24,0 0-8,0 0-34,0 0 4,12 78 11,2-50-8,3-1-5,3-5-2,0-7-2,2-3-8,1-12-5,-1 0 14,0 0 2,3-17 0,-3-17-2,0-7 0,-2-9-11,-2-2 4,-7 4-3,-1 14 9,-6 12 1,-4 15 23,0 7 2,0 0-13,0 5-12,0 29-12,-4 12 12,-8 14 6,3 6 1,3 3-3,2 1 6,1 6-6,0-3 1,3-1-5,-4-7-30,-5-10-24,-5-11-8,-5-15 4,-3-9 14,-1-13 17,1-7 10,-2 0 17,3-20 20,2-16 20,5-10 12,10-7-4,4 1 3,2 0-18,31 4-10,14 2-5,18 4-17,17 0 0,12 2-2,6 4 0,-6 0-6,-19 5 2,-19 5-1,-21 4 6,-16 2 3,-16 4-3,-3-2-6,0 1 6,-5 0 0,-20 5 0,-6 8-6,-1 4 0,-5 0 3,4 0 3,5 14-4,8 5 2,9 2-1,9 4-5,2-1-1,0 3 8,9 0-5,18-4 6,8 4 8,5-9-5,-1 0 4,-6 0-6,-6-4-1,-14-2 0,-7-7 0,-6 2-3,0-2-20,-8 4 20,-26 1 3,-9-3 11,-5 2-11,3 2-53,5-11-71,12 0-29,16 0-247</inkml:trace>
  <inkml:trace contextRef="#ctx0" brushRef="#br0" timeOffset="306638.3322">16742 14379 241,'0'0'258,"0"0"-191,0 0-18,0 0-21,0 0 75,23 159-15,-22-93-4,-1 2-30,0-8-21,0-2-22,0-7-6,0-1-5,-1 0-5,-13-6-94,1-4-87,11-16-91</inkml:trace>
  <inkml:trace contextRef="#ctx0" brushRef="#br0" timeOffset="306811.8205">16732 14821 688,'0'0'83,"0"0"-12,0 0-36,112-91-35,-53 69-2,-1 12-43,-7 6-76,-13 4-77,-16 0-229</inkml:trace>
  <inkml:trace contextRef="#ctx0" brushRef="#br0" timeOffset="307673.0602">16938 14918 653,'0'0'127,"0"0"-73,0 0 15,0 0-69,126-60 0,-84 31 5,-9-3-3,-6-7-2,-9-2-14,-7-4 11,-9 6-13,-2 4 12,0 12-9,-18 6 3,-6 11 2,-1 6 0,2 0 8,-1 23 12,-1 9 12,6 6 2,1 8-9,7 0-9,11-3-1,0-2-4,4-7-3,21-6 5,6-12 0,3-6 2,1-10-7,3 0-1,0-5-3,0-22-6,0-7-10,-1-7 4,-3-3-4,-3 6-17,-6 9 30,-9 6 7,-6 11 3,-6 6 17,-4 6 8,3 0 5,-1 0-10,8 14-22,5 13 0,3 0 10,1 9 3,-3 3-12,-7-3-2,-5 0-1,-4-4-25,0-11-32,0-3 3,0-9 14,-4-4 13,0-5 20,-3 0 8,5-11 33,2-17 2,0-11-10,0-4 5,21-2-7,2 10-5,5 0 3,4 15-21,-4 10 2,2 8 1,-5 2 2,-4 0-5,-8 21-6,-5 6-2,0 4 1,-8 1 0,0 0 5,0-6-12,0-8-18,-8-4 9,0-6 1,-1-7 17,0-1 5,4 0 4,3-4 17,2-15 13,0-13-15,9-8-12,17-5-7,9 1 0,2 8-3,5 9 3,-1 15 17,-3 12 14,-8 0-7,-4 17-4,-9 13-8,-5 8 5,-4 1-2,-6-1-9,-2 0-6,0-2-24,-16-8-92,-10-9-120,-3-8-301</inkml:trace>
  <inkml:trace contextRef="#ctx0" brushRef="#br0" timeOffset="308371.5066">18954 14700 534,'0'0'72,"0"0"-3,0 0 32,0 0-64,0 0-29,0 0 2,0 49 40,0-22-2,4 8-21,2-3-23,1 2-1,1 0-3,-2 0-3,-4-3-54,-2 1-69,0-20-97,0-5-195</inkml:trace>
  <inkml:trace contextRef="#ctx0" brushRef="#br0" timeOffset="308535.4065">19005 14430 784,'0'0'98,"0"0"-6,0 0-70,0 0-22,0 0-194,0 0-219</inkml:trace>
  <inkml:trace contextRef="#ctx0" brushRef="#br0" timeOffset="308917.4152">19366 14676 732,'0'0'82,"0"0"-48,0 0 49,0 0-41,0 0-42,0 0-12,34-62-21,-63 76-20,-8 12 42,0 6-7,5-1-3,10-4 13,11-1-5,9 1 2,2-5 3,0 2 3,21 2 5,8-7 4,-4 8 3,4-5-6,-7 0 0,-5-6 0,-8-6 2,-7-4-3,-2-2-2,0-4 2,0 2 7,-18-2 22,-11 0-12,-9 0-17,-5 0-1,1 0-35,11-9-78,11-8-168</inkml:trace>
  <inkml:trace contextRef="#ctx0" brushRef="#br0" timeOffset="309517.8113">20383 14668 245,'0'0'321,"0"0"-307,0 0 23,-125 18 16,84 18-12,6 4-21,11 5-7,10-1-8,12-8-1,2-5-4,6-4 2,21-5 1,9-13 1,7-6-4,1-3-21,3-6-10,-2-22 17,4-8-2,-14-12 16,-8-1 1,-18 3 13,-9 10 13,-5 2-10,-26 10-8,-7 10-5,3 6 0,6 3 5,11 5 5,7 0-14,11 0 2,0 0-2,0 0-9,11 5 1,11 3 5,3 6 3,3-7-55,3 0-51,-1-2 0,3-5-32,-9 0-2,-8-11-25</inkml:trace>
  <inkml:trace contextRef="#ctx0" brushRef="#br0" timeOffset="309803.4201">20574 14624 17,'0'0'142,"0"0"-44,0 0 37,0 0-33,0 0-31,0 0-18,0-32-53,0 64 13,0 16 0,0 6 55,6 4-9,11-5-37,1-3-3,1-10-13,-2-12-2,2-7-1,1-9 0,5-5 6,2-7 6,-3 0 12,-2 0 18,-2-22 9,-5-10-19,4-10-1,-3-6-1,-3-8-12,5 1-7,-3 6 3,1 3-12,-1 15-5,-3 4-8,-3 15-42,-5 12-48,0 0-96,-4 17-196</inkml:trace>
  <inkml:trace contextRef="#ctx0" brushRef="#br0" timeOffset="310409.4059">20940 14929 535,'0'0'75,"0"0"-18,0 0-5,0 0-22,0 0-8,143-83 5,-104 48-14,-3-4-7,-4 1-6,-10 0-5,-4 6 5,-10 8 6,-8 4-2,0 7 1,-25 2-5,-16 7-2,-9 4-3,4 0 5,5 28 8,12 10-1,10 8 1,4 4 3,14-2-9,1-4 4,0-11-2,21-8 0,11-2 3,4-14 6,3-9-1,0 0-3,-1-6-3,-2-20-6,-5-9-16,-1-9 4,0-5-9,-3 3-11,0 7 6,-5 6 14,-7 17 11,1 7 1,0 9 0,4 0 12,8 3-7,4 20 3,-5 9 4,-5 7-8,-9 1-4,-8 1-4,-5-1 0,0-4-32,0-8-36,-13-6 5,-10-9 21,5-6 31,1-5 11,3-2 4,5 0 68,4-9 32,5-18 10,0-9-1,21 0-31,17-8-44,8-1-19,10 9-15,2 1-3,-4 16-12,-8 5-110,-9 12-165,-8 2-314</inkml:trace>
  <inkml:trace contextRef="#ctx0" brushRef="#br0" timeOffset="311137.4067">22090 14691 552,'0'0'63,"0"0"-21,0 0 16,0 0-33,0 0-12,0 0-1,67-53-5,-67 53-7,0 0-23,-24 0-1,-17 7 24,-13 12 8,2 8 1,4 8 10,6-4-8,11 0-4,13-3-6,9-1-1,9-1-2,0-7 2,7 2 10,20-14-5,4 0 7,4-7 3,3-5-4,1-16-2,-7-11 5,0-17-5,-5-5 3,-8-10-8,-3 2-4,-5 6 0,-6 12 1,-3 14-1,-2 7-11,0 11 8,0 0-6,-7 7 3,1-1-2,1 2 2,5 1 6,-2 3 3,2 0 1,0-2 14,0 2 13,0 0-7,0 0-4,0 0 2,0 0-2,0 0-10,0 0-6,0 0-2,0 0-2,0 0 0,0 0 6,-2 0 2,2 0 7,0 0 9,0 0 9,0 0-13,0 0-2,0 0-4,0 0-2,0 0-3,0 0 0,0 0-1,0 0 4,0 0-2,0 0-10,0 0 0,-2 9-12,0 14 0,-3 12 12,2 11 9,1 12 2,2 6-7,0 4-2,0 2-2,-4-3-45,-9-7-93,1-11-95,6-12-228</inkml:trace>
  <inkml:trace contextRef="#ctx0" brushRef="#br0" timeOffset="311625.1516">22422 14815 568,'0'0'95,"0"0"-43,0 0 2,45-111-28,-36 79-20,-3-2-6,-1 10-12,-1 2 3,-4 5 6,0 12 3,0-1 0,0 6-2,-19 0 5,-15 6-3,-11 24 16,-1 15 24,-1 6-1,9 2 9,11-7-13,11-7-24,9-4-8,7-13-3,0-2 0,0-8-2,10-2-21,7-6-3,4-4-1,0 0 6,5-7-4,6-19 5,7-17-44,3-7-32,-2-7-4,-9 15 25,-9 10 75,-13 20 65,-7 12 25,-2 0-3,0 0-42,0 8-28,0 16 8,-6 10 25,-4-2-22,5 0-28,0-1-7,3-7-100,2-8-150</inkml:trace>
  <inkml:trace contextRef="#ctx0" brushRef="#br0" timeOffset="312547.3864">22640 14582 689,'0'0'105,"0"0"-87,0 0 6,0 0 26,43 121-15,-32-67-16,-7 0-11,-4 0-7,0-10-1,0-3-2,-15-15-2,-3-7-12,1-6-13,1-13 15,9 0 14,3 0 6,4 0 10,0-23 2,4-12-5,23-14-10,6-9-3,7-1-12,-2 12 1,-2 18 4,-10 12-2,-5 17 9,-3 0 15,-7 3-6,0 23-3,-7 6-5,-4 4 3,0 1 2,0-5-5,-13-2-1,-2-2-1,-7-7-15,7-7-30,0-7 1,7-5 2,2-2 0,2 0 34,4-6 9,0-20 8,4-9 2,23-11-10,10-5-4,0 5 2,-1 11-6,-3 15 8,-6 17 12,-7 3 9,-3 0 2,-2 29-11,-7 12-5,-4 5 8,-1-2 14,-1-7-17,-2-7-8,4-7-1,0-11 3,4-8-2,4-4 3,7 0 16,6-4-4,4-22-15,6-9 2,3-6 10,2-15-11,3-2-5,-8-7-9,-4 9-19,-8 4-2,-9 12 19,-7 10 10,-7 2-30,-7 10-13,-21 6-17,-5 1 1,1 8 16,12 1 18,9 2 10,7 0 13,4 0 3,0 0 0,0 0 5,0 0 3,0 0-1,0 12 18,0 14 30,0 10-6,4 11 6,1 16 13,-3 9 3,-2 6-8,0 1-20,0-3-18,0-10-4,0-4-1,0-2-15,0-6-3,-15-5-2,3-5-42,1-12-41,7-10-54,0-8-42,4-10-19,0-4-165</inkml:trace>
  <inkml:trace contextRef="#ctx0" brushRef="#br0" timeOffset="312787.2241">23288 14752 427,'0'0'111,"0"0"-21,0 0-6,0 0-29,124-93-43,-88 93-10,-3 5-2,-4 22-4,-6 12 3,-10 1-2,-9 5 2,-4-5-7,-4-4 8,-23-4 3,-7-5 5,-5-10 2,-1 1-7,-10-15-3,-1-3-91,-1 0-97</inkml:trace>
  <inkml:trace contextRef="#ctx0" brushRef="#br0" timeOffset="313763.0985">23514 14945 566,'0'0'68,"0"0"-18,114-27 21,-67 13-40,-2-3-6,-2-1-17,-7-5 20,-3-2-19,-10-1-2,-7-3 11,-7 0-6,-6 0-12,-3 1-1,0 6-5,-3 2 1,-20 6-5,-6 4 2,-2 10-15,-4 0 16,-1 0 5,1 19 2,1 4 2,8 12 8,1 4 2,12 1 11,9-3 0,4-1-12,0 0 9,21-4-11,18-2 8,9-9-1,6-7-5,8-2-1,3-12-2,-3 0-4,2 0 2,1-21-6,-2-13-6,-3-11-12,-2-6-2,-4-10 11,-2 3 7,-4 8-6,-12 8 1,-14 16 2,-20 10-6,-2 2 4,-9 2-2,-22 6-3,-13 6 4,-10 0 7,-4 6 1,0 16 16,4 8 0,8 5 0,3 11-3,12-5-4,11-1-5,11-1-1,9-7-1,0-6-1,17-8 2,15-8 8,4-10 7,7 0-6,1-6 0,-2-20-5,2-18-2,1-11 3,0-11-6,-3-1 2,-4-2-1,-9 9 2,-13 6 2,-14 8-2,-2 7-5,-6 7-12,-19 10-15,-4 8-22,-2 1-4,2 8 2,2 1 19,6-1 22,8 2 9,7 3-2,4-2 3,0 2 1,2 0 7,0 0-3,0 0 4,0 5-7,0 22 0,8 13 47,8 6 11,4 10 1,-2 5-10,-3-3-4,-3-2-26,-10-6-9,-2 4-12,0-2 0,-7 3-31,-12 3-93,6-8-77,7-4-143</inkml:trace>
  <inkml:trace contextRef="#ctx0" brushRef="#br0" timeOffset="313981.3666">24642 15011 617,'0'0'368,"0"0"-280,0 0 32,0 0-54,0 0-43,0 0-13,0-12-10,0 12-8,0-4-84,0-3-142,7 1-233</inkml:trace>
  <inkml:trace contextRef="#ctx0" brushRef="#br0" timeOffset="350453.1066">2607 16686 124,'0'0'123,"0"0"-47,0 0 21,0 0-24,0 0-26,0 0-13,0 0-13,0 0-15,-4-4 6,4 4 17,0 0 4,0-5 4,0 5 6,0 0-4,0-4-4,4-4-11,14-1-13,8-2-7,10-1 3,12-2 0,8 2 1,8 6-5,-1 6 2,-9 0-5,-4 4-8,-15 18-5,-12 7-24,-12 6-10,-11 5 2,-9 5 6,-24-5 20,-7 0 2,-1-8-12,5-5 9,10-13 11,3-7 1,10-2 8,7-5 4,4 0 26,2 0 23,0-5 10,4-21-49,22-6-6,14-12 1,10 0-8,6-2 5,-5 7 0,-4 7-4,-12 10 3,-10 4-4,-10 9 0,-3 4-1,-6 5 0,-4 0-2,0 0-8,-2 0-3,0 0 6,0 0 1,0 0 6,3-4 1,1 4 2,3-3-3,-2-2 0,1 3-1,-6 2 1,0 0-15,0 0-14,0 0 13,0 0-3,0 0 11,0 0 8,0 0 2,0-4 1,0 4 4,0 0 16,0 0 0,0 0-6,0 0 12,0 0-13,0 0-11,0 0-5,0 0-2,0 0-15,0 0-1,-11 18 6,-3 10 12,4 7 0,0 1 9,10 4 6,0-4 5,0-5-1,2 4-8,12-12-2,-1 4-2,1-8-4,-1-7 1,-1 1 3,5-6-7,6-4-33,6-3-83,4-6-161</inkml:trace>
  <inkml:trace contextRef="#ctx0" brushRef="#br0" timeOffset="351630.7283">4114 16699 255,'0'0'103,"0"0"-71,0 0 57,0 0-17,0 0-33,0 0-21,0 0 9,-4 0-3,4 0 4,8 0 8,11 0 9,8 0-1,12 0-11,5 0-14,2 0-14,-4 0-5,-7 5-5,-1 0-47,-8 4-53,-10-1-53,-14 6-146</inkml:trace>
  <inkml:trace contextRef="#ctx0" brushRef="#br0" timeOffset="351842.917">4189 16888 369,'0'0'171,"0"0"-130,0 0 44,0 0-17,0 0-34,0 0-5,77 0 4,-28 0-13,2 0-9,-4 0-4,-7 0-6,-9 0-1,-4 0-23,-7-5-44,-5 5-75,-5-9-99</inkml:trace>
  <inkml:trace contextRef="#ctx0" brushRef="#br0" timeOffset="354832.8904">5206 16520 270,'0'0'69,"0"0"-19,0 0 17,0 0-64,0 0-1,0 0 13,0-12-2,0 7-2,0 5 4,0-4 5,0 4 14,0 0-14,0 0-6,0 0-14,0 4-4,-10 20 4,-11 10 2,-6 6 24,-2 4 0,3-2-4,1 2-8,3-3 3,2-2-9,-1 2 0,4-5-4,-1-6-4,5 2 6,1-9-6,6-6-5,4-3-29,2-6-50,0-8-77,2 0-170</inkml:trace>
  <inkml:trace contextRef="#ctx0" brushRef="#br0" timeOffset="355140.4176">5122 16473 340,'0'0'23,"0"0"18,0 0 9,0 0-21,0 0-11,0 0-16,66-42 9,-56 42 10,-2 10-4,1 18 25,-1 11 26,-4 10-21,-2 6 21,2-2-18,1 3-12,-2-5-21,4 2-11,1-9 0,-3 2-3,7-11-3,0-9-40,1-3-63,-2-18-66,-4-5-136</inkml:trace>
  <inkml:trace contextRef="#ctx0" brushRef="#br0" timeOffset="355367.1483">5073 16816 536,'0'0'226,"0"0"-163,0 0 39,0 0-13,0 0-64,0 0-25,121-18-14,-61 6-45,-3-2-75,-1-5-105,-9 6-276</inkml:trace>
  <inkml:trace contextRef="#ctx0" brushRef="#br0" timeOffset="357704.8882">5418 16973 353,'0'0'53,"0"0"22,0 0 10,0 0-68,0 0-1,0 0 30,92-19-3,-79 11 5,1 3-3,-2-4-12,1 1-13,1-1-15,-5-6-2,1-2-3,-4 0-4,-2-1 1,1 0 3,-5 4 2,0 6 1,0 2-3,0 2-5,-13 4-4,-14 0 3,-6 0-1,-5 18 3,7 14-2,5 3 6,11 0 19,8 1 1,7-3 13,3-8 4,26-3 24,13-4-8,5-4 0,0-6-19,-3-8-12,-2 0-9,-3 0-6,-2-4-7,-1-14-43,-3-8-95,-4-1-105,-6-8-275</inkml:trace>
  <inkml:trace contextRef="#ctx0" brushRef="#br0" timeOffset="360945.1143">7021 16266 356,'0'0'33,"0"0"-5,0 0 30,0 0-25,0 0-25,0 0 18,7-36 22,-7 36 0,0 0-12,0 10-23,0 20-4,0 11 37,0 4-2,0 3-13,0-2-11,0-1-5,0-5-12,0-9 1,0-4 0,0-8-2,0-12 1,0-7-3,0 0 3,0 0 6,2 0 12,9-4 24,6-24 6,9-12-43,0-4-8,-2-4-1,0 4-16,-4 11 12,-6 6 1,-4 15 3,-8 2 1,-2 10-4,0 0-1,0 0 1,0 0 3,0 0 0,0 0-8,0 0-7,-10 10-2,-7 16 17,1-4 1,3 2-1,2-6-3,4-2 2,5-6 1,0-3-1,2 4 1,0-3 1,0 2 2,2 2 4,14 2 4,8-2 12,7 2-6,3-3-2,2-4-6,-6-2 1,0-5-9,-10 0-8,-7 0-24,-4 5-47,-5-1-34,-4-4-80,0 0-240</inkml:trace>
  <inkml:trace contextRef="#ctx0" brushRef="#br0" timeOffset="363366.5377">7723 16517 224,'0'0'70,"0"0"-28,0 0 12,0 0-18,0 0-14,0 0 8,-2 0 10,2 0-2,0 0 3,0 0 3,0 0-4,0 0 1,0 0-6,0 0-5,0 0-7,0 0-11,0 0-3,0 0-4,0 0 2,0 0-2,15 0 18,14 0 3,12 0-10,4 0-2,4-4-10,-8-1-3,-7 5-1,-7 0-7,-9 0-63,-7 0-67,-10 0-68,-1 0-155</inkml:trace>
  <inkml:trace contextRef="#ctx0" brushRef="#br0" timeOffset="363594.4571">7864 16361 110,'0'0'483,"0"0"-433,0 0 32,0 0 9,0 0-91,0 0-2,-7 22-8,7 14 10,0 4 30,0 0-8,0 1 1,0-2-16,0 6-7,0-6-26,7-7-139,4-9-188</inkml:trace>
  <inkml:trace contextRef="#ctx0" brushRef="#br0" timeOffset="364296.7466">8178 16535 461,'0'0'286,"0"0"-237,0 0 36,0 0-39,0 0-46,0 0-12,44 40 8,-19-14 4,-3 2 0,-4-1-1,-2-1 1,-5-9 0,-4-7 0,-5-1 0,-2-9 1,0 0 4,0 0 19,0 0 34,0-4 22,0-23-24,4-13-50,1-14-3,1-12-3,-1-12-1,-3-6 1,-2 0-8,0 17-4,0 21 6,0 16 6,0 16 3,0 2-3,0 10 0,0 2 0,0-4-2,0 4 1,0 0-9,0 0 1,0 0 0,0 0 3,0 0 6,0 0 0,0 0 1,0 0-1,0 0 2,0 0-1,0 0 0,0 0 2,0 0-2,0 0 2,0 0 2,8-4-2,22-2 4,25-3-1,32-3-2,29-1-3,23-5 2,16-4-3,8 0 5,-11-2-1,-20 2-3,-32 0-1,-22 3 0,-23 7-1,-14 6-11,-15-2 8,-12 4-5,-5 4-10,-6 0-19,5 0-14,-3 0-7,1 0 8,-1 0-9,-5 4-16,0 15-61,-16 2-75</inkml:trace>
  <inkml:trace contextRef="#ctx0" brushRef="#br0" timeOffset="365025.0698">8795 16447 409,'0'0'168,"0"0"-109,0 0 53,0 0-52,0 0-41,0 0-12,20-16 2,-15 14 13,-5 2 9,0 0-15,0 0-6,0 0-10,2 18-10,-2 16-8,0 10 18,0 2 3,0 2 1,0-4-2,0-8 1,0-4-3,0-10-7,0-8 0,0-5-4,0-9 8,0 0 3,0 0 15,16-14 22,6-20-28,11-3-3,-2-9-6,0-1 0,-4 3-6,-2-2-12,-6 7 13,0 11-8,-5 6 0,-4 7 12,0 8 0,-8 2-1,-2 3 2,0 2 3,0 0-3,0 0-8,0 2-10,-10 21-2,-11 7 10,-4-2 7,-2-2-2,0 0-7,3-2 0,2-7 8,10-4 3,10-9 1,2-1-3,0-2 3,0 1 1,11-2 25,14 9 17,2-6-3,4 8-12,0 1-7,2 1 2,1 1-19,-3 5-4,-2-2-5,-4 0 3,-3-3-13,-6-1-34,1-4-19,-6-9-75,-5 0-198</inkml:trace>
  <inkml:trace contextRef="#ctx0" brushRef="#br0" timeOffset="365406.5841">9063 16232 207,'0'0'409,"0"0"-338,0 0 0,0 0-12,0 0-56,0 0 1,125-50-4,-99 50-6,-3 9 5,-10 23-11,-7 3-2,-6 9 8,0 0 5,0-3-2,-4-9 1,-9-6 2,0-4 0,6-8 2,4-6 2,3-6 0,0-2 19,0 0 58,21-6 22,12-12-59,7-8-31,0 8-11,-4-1-2,-2 7-21,-7 8-73,-7 4-115,-1 0-153</inkml:trace>
  <inkml:trace contextRef="#ctx0" brushRef="#br0" timeOffset="365648.664">9508 16598 467,'0'0'221,"0"0"-170,0 0 76,0 0-71,0 0-36,124-11-11,-88 7-4,-1 0-5,-4 0 0,-4 4-20,-5-4-68,0-1-129,-2 5-277</inkml:trace>
  <inkml:trace contextRef="#ctx0" brushRef="#br0" timeOffset="366246.7599">9999 16361 402,'0'0'44,"0"0"24,0 0-12,0 0-51,0 0-5,0 0 8,-2-41 13,2 37 12,0 4-11,0 0-11,0 23-7,-7 13 28,-6 4 48,2 4-32,-1 0-11,1 0-26,7-5-7,2-6-2,2-7 4,0-8-6,0-4-4,0-9-4,6-5 7,3 0 1,7 0 12,3-12 0,3-17-12,6-11-28,-3 0-21,-1 4 2,-2 6-15,-6 16 24,-5 6 21,-4 8 17,-5 0 1,3 0 1,-4 26 5,6 2 22,2 6 2,1-9-7,-2 1 2,1-9-15,5-1-6,3-5 6,1-8-1,-1-3 13,4 0 13,0-3 6,3-20-1,0-5-6,0-11-2,-7 0 2,-9-7-17,-8 1-4,0 6 11,-8 3-20,-11 0-2,2 9-2,-1 1 1,5 8-2,-5 4-43,-1 6-65,4 8-80,9 0-106</inkml:trace>
  <inkml:trace contextRef="#ctx0" brushRef="#br0" timeOffset="366584.587">10440 16056 803,'0'0'89,"0"0"2,0 0-13,0 0-78,0 0-6,0 0 6,137 68-9,-123-27-4,-4-2 7,-9 1-13,-1-3 2,0-7 7,0-9 6,-8-5-2,1-3 1,3-13 5,4 0 3,0 0 15,0 0 21,0 0 7,11-15 4,14-11-45,4 4-5,4-4-8,2 4-52,-2 2-78,-4-2-81,-12 5-185</inkml:trace>
  <inkml:trace contextRef="#ctx0" brushRef="#br0" timeOffset="367274.7209">9696 15940 231,'0'0'86,"0"0"-53,0 0 25,0 0-20,0 0-16,0 0-11,9-4 21,18-5 4,12 5 7,17-1 22,18-4-10,22 1 19,6 2-19,-2 2 15,-13 4-55,-17 0-15,-19 0-32,-18 0-60,-17 0-81,-16 0-192</inkml:trace>
  <inkml:trace contextRef="#ctx0" brushRef="#br0" timeOffset="368804.7728">11192 15950 211,'0'0'91,"0"0"-9,0 0 25,0 0-43,0 0-15,0 0-5,-3 0-7,3 0 0,0 0-2,0-9 2,0 4-7,0-8 1,0 5-4,3 2 4,-1 3-4,0 3 3,0 0-3,8 0-27,0 7-8,11 30-7,0 16 15,3 14 4,-7 8 0,-6 15-1,-9 0 4,-2-6-5,0-6-1,-25-8-2,-10-12-2,-5-8 3,-5-6 0,5-4 0,9-10-11,8-7-16,13-9-47,10-5-34,0-9-96,10 0-62</inkml:trace>
  <inkml:trace contextRef="#ctx0" brushRef="#br0" timeOffset="371431.251">11775 16075 283,'0'0'160,"0"0"-140,0 0 69,0 0-26,0 0-20,0 0-15,-9-21 4,9 19 21,0 2-12,0-4-8,0 4 2,0 0 1,0 0-5,0 0-31,0 8-15,0 23-9,0 20 24,0 7 19,0 8 7,-4 1 0,-2-9-1,4-9-14,2-8 7,0-10-9,2-4-1,13-8 10,1-12 10,-1-2-2,3-5-6,7 0-9,13 0-11,8-9-3,8-13-68,0-10-84,-12-4-58,-18 0-227</inkml:trace>
  <inkml:trace contextRef="#ctx0" brushRef="#br0" timeOffset="371648.0545">11673 16258 592,'0'0'59,"0"0"69,0 0 14,0 0-99,0 0-37,144-46-2,-85 42 3,-6 0 1,-3 4-8,-8 0-15,-8 0-131,-10 0-234</inkml:trace>
  <inkml:trace contextRef="#ctx0" brushRef="#br0" timeOffset="372482.0466">12917 16691 331,'0'0'86,"0"0"-27,0 0 44,0 0-17,0 0-44,0 0 14,38-9-23,-2 0-10,19 1 15,17 2 15,17-6-12,14 2-11,-3-3-3,-13 8-17,-23 1-10,-21 1-23,-24 3-62,-16 0-60,-3 0-180</inkml:trace>
  <inkml:trace contextRef="#ctx0" brushRef="#br0" timeOffset="372721.9881">13296 16513 697,'0'0'36,"0"0"29,0 0 16,0 0-81,0 0-5,0 0 5,0 62 4,5-22 47,-1 1-14,-4-2-29,0 6-7,0 1-1,0 5-74,0-5-112,0-14-192</inkml:trace>
  <inkml:trace contextRef="#ctx0" brushRef="#br0" timeOffset="373681.3556">14205 16527 608,'0'0'66,"0"0"14,0 0 12,0 0-68,0 0-22,0 0-2,0 97 57,0-51-5,0-2-28,0-5-13,0 2-7,-2-5-4,0-10-6,-3-4-31,3-12-15,0-6 15,0-4 17,0 0 20,2-9 11,-2-14 42,2-17-26,0-13 4,0 0-16,0-10-13,8 5 1,1 0 0,-2 10-1,-1 16-1,-1 8-1,0 12 0,-3 2 1,2 2 6,-2-1-1,3 4-1,0 1 4,3-4-3,5-2 0,6-2-3,3 2 2,9 1-5,5 7 0,-1 2-5,5 7 3,-3 15-2,-8 14-5,-10 3-1,-5 2-7,-10 2-21,-4-2 7,0-4-5,-31-11-10,-14 1 17,1-8 20,-1-6 3,14-5 5,13-8 0,7 0 1,6 0 22,5 0 32,0 0-10,0-9-27,5-3-2,8 1-3,3 3 2,5 2-9,13-2-5,9 4 0,8 4 3,5 0 3,-8 0-1,-7 4 4,-12 18-9,-6 5-10,-6 8 0,-3 2 7,-6 3 3,-8 4-7,0-3-10,-8-6 1,-26 1 5,-7-10 9,-5-7 2,-9-6 2,-6-9 8,-7-4 12,-4 0-17,7-12-5,5-5-36,14-6-67,17 0-126</inkml:trace>
  <inkml:trace contextRef="#ctx0" brushRef="#br0" timeOffset="376193.0363">15120 16895 236,'0'0'106,"0"0"-86,0 0 44,115-79-20,-86 57 4,-6 0 3,-5-1-5,-5 2 23,-2 2-15,-2 5-9,-4 1 2,-1 4-16,-2-5-18,-1 6-10,-1-2-3,0 2 1,0-1-1,0 4 0,0 5-5,-1-4 0,-12 4-8,-16 0 12,-12 0 1,-7 0 0,-6 9 1,7 8 0,11 5 4,9 2 15,12 7 10,7 4 11,8 2 2,0-2-8,23 0 5,13-7-5,7-1-8,6-6-10,-1-11-8,6-6-2,5-4 2,-1 0-9,4-21-9,-4-8-63,-2-11-118,-10-9-103</inkml:trace>
  <inkml:trace contextRef="#ctx0" brushRef="#br0" timeOffset="378516.7238">15849 15995 283,'0'0'127,"0"0"-77,0 0 34,0 0-43,0 0 8,0 0 2,0-15-3,0 15-1,0 0 1,0 0-16,0 0-32,0 6-1,-14 24-24,-9 16 25,0 12 48,4 4-1,11-4-8,8 0-23,0-5-2,27-7-5,4-12-3,-2-10 0,-10-10-6,-4-2-13,-6-6-55,1-2-39,1-4-73,4 0-278</inkml:trace>
  <inkml:trace contextRef="#ctx0" brushRef="#br0" timeOffset="378864.1656">15973 16266 353,'0'0'199,"0"0"-163,0 0 57,0 0-25,0 0-60,116-14 31,-53 11-10,6-6-4,-6 4 2,-12 0-14,-18 5-13,-13 0-1,-11 0-8,-4 0-12,-5 0-18,0 0-18,0 0 5,0 0 10,0 0-2,0 5-4,0 0-26,-5-1-90,0 1-96</inkml:trace>
  <inkml:trace contextRef="#ctx0" brushRef="#br0" timeOffset="379896.2798">16709 16054 249,'0'0'196,"0"0"-121,0 0 43,0 0-27,0 0-24,0 0-17,0-20-19,0 20-22,0 10-9,0 16 5,0 14 23,0 4 19,0 6-19,0 0-4,0 3-18,0-9-4,0 2 1,0-12-2,0-10-1,0-10-2,0-6-2,0-4 2,0-4 2,0 0 0,0 0 5,6 0 15,17-22-7,8-14-11,9-12-2,1-7-4,-1 1-1,-1 6-2,-5 12 1,-12 10 6,-6 12 1,-10 5 0,-3 4 3,-3 5-4,0 0 0,0 0-3,0 0-13,-4 0-15,-17 14 21,-3 4 10,1 1 6,4-4-6,0-1 0,2 1 1,3-3-1,1 2 0,7-9-1,0-1 1,6 0 0,0-4-2,0 0 2,0 0 2,0 0 7,0 0-5,0 4 7,0 2-3,0 3 5,14 8 5,4 5-7,9 4-1,4 3-5,4-3-2,3 0 2,-4-6 1,-5 0-5,-6-6-2,-4-4-7,-3-6-53,-3-4-44,-1 0-82,-1 0-176</inkml:trace>
  <inkml:trace contextRef="#ctx0" brushRef="#br0" timeOffset="382912.5928">17367 16312 123,'0'0'38,"0"0"32,0 0 3,0 0-19,0 0-6,0 0-18,0-1-6,0 1-3,0 0-7,0 0 15,0 0-4,0 0-7,0 0 0,0 0 4,0-4-1,0 4 0,0 0-7,0 0-6,0 0-2,0 0 3,0 0-5,0 0-1,0 0-3,0 0 2,0 0 7,0 0 1,0 0 3,0 0 2,0 0 1,0 0-1,0 0-3,0 0-2,0 0 1,0 0 2,0 0-6,4 0 20,16 0 9,13-5-18,12 1-9,7-4-7,0 6 1,-2-2-2,-6 1-1,-11 3 0,-8 0-3,-7 0-1,-7 0-2,-7 0 3,-4 0-2,0 0 5,0 0 0,0 0 0,0 0-5,0 0-1,0 0-1,0 0 3,0 0 3,0 0-2,0 0-2,0 0-2,0 0-18,0 0-61,-9 0-117,-1 0-105</inkml:trace>
  <inkml:trace contextRef="#ctx0" brushRef="#br0" timeOffset="385087.652">18049 16249 5,'0'0'77,"0"0"-18,0 0 11,0 0-7,0 0-6,0 0-37,0 0-20,0 0-5,0 0-8,0 0-5,0 0 12,0 0-42,0 0-106</inkml:trace>
  <inkml:trace contextRef="#ctx0" brushRef="#br0" timeOffset="386153.5121">18017 16266 14,'0'0'164,"0"0"-84,0 0-5,0 0-38,0 0-33,0 0 0,0 0-1,0 0 0,0 0 3,0 0 14,3 0 9,-3 0-19,0 0-6,0 0 1,0 0 0,0 0 11,0 0 3,0 0 1,0 0-2,0 0-12,0 0-6,0 0-1,0 0 1,0 0 4,0 0-3,0 0-1,0 0 3,0 0-3,0 0 2,0 0-1,0 0 2,0 0-3,0 0 0,0 0 0,0 0-1,0 0-1,0 0 2,0 0-6,0 0 0,0 0 5,0 0-2,0 0 1,0 0 2,0 0 6,0 0 1,0 0 0,0 0-5,0 0 0,0 0-1,0 0-1,0 0-1,0 0-2,0 0 3,0 0 1,0 0-1,0 0 2,0 0-2,0 0 0,0 0 0,0 0-2,0 0 2,0 0 0,0 0-38,0 0-65,2 0-111</inkml:trace>
  <inkml:trace contextRef="#ctx0" brushRef="#br0" timeOffset="388198.0984">18033 16281 188,'0'0'116,"0"0"-50,0 0 20,0 0-23,0 0-19,0 0-1,0 0-1,0 0 25,0 0-2,0 0-5,0 0-20,0 0-17,0 3-17,11 15-5,16 9 1,2 5 31,4 4-11,-1-2-12,-3-3-5,-5 2-2,-4-3-3,-4-6 0,-5-2 0,-3-10-3,-5-2-2,-3-5 0,3-5 5,-3 0 1,0 0 12,0 0 16,0-19 26,0-6-29,0-12-25,0-11 2,0-6-1,0-15-2,0-1 0,0 5-1,0 4 4,0 13-3,0 8 1,0 7-1,0 12 1,3 7-1,0 0-1,-3 5 1,2 1-6,-2 0 3,0 3-7,0 0-3,0 1-1,0-1-3,0-4 9,0 2 1,2 0 5,-2 0 2,0-4 0,0 3 0,0-4 0,0 2-4,3 2 4,-3 6 3,0-2-3,0 4 0,0 0 0,0 0-5,0 0 4,0 0-2,0 0-2,0 0-2,0 0 2,0 0 4,0 0 2,0 0 3,2 0-1,5 0 0,21 0 2,22 0 6,27-3 2,35-4-3,31-1-3,33-4-3,26 2-4,8-4 3,-12 0 5,-26 6-7,-46-4 7,-45 7-8,-40 0 1,-28 5-2,-13-4-4,0 4-11,0 0-15,-18 0-41,-8 0-10,-13 9-19,2 8-70,-3-2-74</inkml:trace>
  <inkml:trace contextRef="#ctx0" brushRef="#br0" timeOffset="389084.6204">18742 16177 501,'0'0'27,"0"0"30,0 0-3,0 0-21,0 0-4,0 0-14,17-32 0,-17 32-1,0 0 8,0 0 5,0 0-7,3 23-17,2 9 24,1 17 9,-1 0-16,-1-1-15,-3-2 0,2-5-2,1-7 0,-4-14-3,4-8-3,-4-8-7,2-4 7,-2 0 3,2 0 8,7 0 9,7-22 11,7-12-25,9-12-3,-1-12 0,2-1-2,-4 5 1,-4 10-2,-9 10-7,-8 15 2,-1 14 8,-7 1 0,2 4 0,-2 0 0,0 0-1,0 0-1,0 0 1,0 0-1,0 0-13,0 9 4,-5 8 0,-9 10 2,-5 4 6,-1-2-9,1 4-1,0-8-2,6-4 15,4-8 0,2-3-2,3-6 1,2-1-2,0-3 3,2 0 4,0 0-3,0 0 15,0 0 13,0 0 8,0 0-5,0 5 5,18 5 11,13 7-11,13 2 6,6 3-24,0-5-10,-2 2-6,-6-7-2,-6-2 0,-8-2 0,-10-8-1,-9 2-9,-7-2-13,-2 0-5,0 0 2,0 0-16,0 0-14,-4-2-62,-13-10-141,-4-2-130</inkml:trace>
  <inkml:trace contextRef="#ctx0" brushRef="#br0" timeOffset="390532.5012">19089 15957 376,'0'0'18,"0"0"41,0 0 32,0 0-39,137-3-12,-112 8-19,-6 9-14,-3 3-7,-7 5 0,-7-5 0,-2 6 1,0 0 5,-7 0 1,-13-1-1,1-6-2,2-2 1,4-8-4,6-2 7,5-4 13,2 0 23,0 0 11,0 0 0,0 0 4,0 0-3,0 0-15,0 0-7,0 0-12,7 0 6,19 0-2,17-8-20,13-2-6,2-4 0,-5 2-31,-11 6-85,-14-2-167,-9 0-404</inkml:trace>
  <inkml:trace contextRef="#ctx0" brushRef="#br0" timeOffset="390758.4897">19453 16316 286,'0'0'561,"0"0"-534,0 0 65,0 0 1,0 0-74,0 0-11,147-9 2,-110 0-6,2 4-4,-10 5-10,-3 0-90,-8 0-121,-5 0-157</inkml:trace>
  <inkml:trace contextRef="#ctx0" brushRef="#br0" timeOffset="391296.509">19966 16112 402,'0'0'67,"0"0"19,0 0-2,0 0-22,0 0-62,0 0 3,-3 21-3,-7 14 72,-2 1-1,3 0-3,3 0-25,4 0-18,2-5-18,0-5-4,0-8 2,0-8-5,0-6 0,2-4-2,2 0-2,2 0 4,11-4 6,7-24-6,12-12-15,4-5-14,-3 1-13,-6 15 14,-10 9 24,-10 15 2,-4 5 2,-3 0 1,3 8-1,1 21 3,3-3 9,-2 1 7,3-5-4,-6-9-12,2-4-1,-4-4 4,-2-5 3,2 0 9,0 0 38,7-5 19,6-17-14,6-10-27,5-4-21,-3-3-9,-6-2-3,-9 11 6,-10 6-7,0 3-3,-34-2-16,-6 5-26,-2 6-48,3 6-101,11 6-130</inkml:trace>
  <inkml:trace contextRef="#ctx0" brushRef="#br0" timeOffset="391582.5886">20271 15945 400,'0'0'306,"0"0"-305,0 0-1,0 0 0,0 0 18,0 0 4,76 84-9,-63-65-2,-4-1-9,-2-9 8,0-6 17,-1-3 27,8 0 42,12 0 28,13-12-48,3-14-53,3-1-14,-10 4-9,-10 1-25,-12 8-103,-13 5-204</inkml:trace>
  <inkml:trace contextRef="#ctx0" brushRef="#br0" timeOffset="391897.4464">20835 15703 553,'0'0'62,"0"0"-21,0 0 48,131 104 1,-88-46-26,-7 4 18,-9 5-15,-14 1-34,-13-2-7,0-3-22,-32 4-4,-15-5-2,-15-4-2,-3-7-5,1-13-83,8-14-171,20-16-278</inkml:trace>
  <inkml:trace contextRef="#ctx0" brushRef="#br0" timeOffset="392736.4568">21390 15799 415,'0'0'99,"0"0"-89,0 0 17,0 0-9,0 0 19,0 0 15,-4-24 12,4 24-8,0 0-25,0 24-30,0 18 8,-5 12 42,-9 6 14,-3 1-8,3-2-16,2-1-16,9-12-8,3-2-8,0-13-2,12-9 2,16-5 12,1-12 1,7-5-4,2 0-8,2-14-10,-2-12-35,-7-9-85,-11-2-131,-16 1-390</inkml:trace>
  <inkml:trace contextRef="#ctx0" brushRef="#br0" timeOffset="392904.2144">21245 16013 567,'0'0'344,"0"0"-272,0 0-8,114-45-37,-50 36-27,1 7-39,-7 0-150,-9-3-179</inkml:trace>
  <inkml:trace contextRef="#ctx0" brushRef="#br0" timeOffset="423094.0426">4036 17861 80,'0'0'161,"0"0"-152,0 0-2,0 0 24,0 0 5,0 0-9,0 0-7,7 0-15,-5 0-2,-2 0 6,0 0 11,0 0 7,1 0 18,-1 0-1,0 0-41,0 0 16,0 0-13,0 0-4,0 0 2,0 0-3,0 0 3,0 0-4,0 0 3,10 0 3,6 0 9,13 0 22,9-8 4,9 3-17,14-4-16,2-1-2,5-3-6,-14 5 0,-8 2-1,-13 6-15,-17 0-77,-15 0-74,-1 22-249</inkml:trace>
  <inkml:trace contextRef="#ctx0" brushRef="#br0" timeOffset="423329.9254">4186 18241 532,'0'0'114,"0"0"-111,0 0 3,0 0 23,0 0-9,0 0-8,71-13-10,-29 2 3,-4-1-5,0 11-6,-6-4-2,-1 1-78,-8 4-97</inkml:trace>
  <inkml:trace contextRef="#ctx0" brushRef="#br0" timeOffset="423994.0158">5100 17740 536,'0'0'75,"0"0"-41,0 0 25,0 0-37,0 0-22,0 0 0,-5 113 22,5-47 21,0 2-21,-7-3-10,-1 2-2,-1-13-7,-3-4 3,1-10-6,2-17 4,2-11-4,5-10 2,2-2-2,0 0 9,0-24 11,0-24-2,0-24-13,0-20-5,7-13 0,6 2 0,-3 16-1,1 22 1,-5 21 1,-1 12 0,1 10 4,1 3-3,-3 12 4,1 2 6,-5 5 14,5 0-22,3 0-4,5 31-17,7 8 17,-1 16 19,0 3 7,-1-4-6,3 8-6,-2-7-8,4 1-4,-1-10 0,1-2-1,-4-12-1,-3 2-5,-4-10-34,-6-6-82,-6-2-67,0-10-40,0-6-71</inkml:trace>
  <inkml:trace contextRef="#ctx0" brushRef="#br0" timeOffset="424221.7098">4986 18093 547,'0'0'155,"0"0"-124,0 0 57,0 0-12,0 0-30,0 0-12,23-22-17,23 3-6,9 2-11,6-5-10,-5 8-57,-3 6-65,-6 4-57,-7 4-166</inkml:trace>
  <inkml:trace contextRef="#ctx0" brushRef="#br0" timeOffset="424692.2786">5516 18191 119,'0'0'548,"0"0"-506,0 0-13,0 0 25,0 0-25,0 0-13,65-40-11,-34 13-4,-2 1 1,-2-6-2,-5-3 1,-5-2 0,-5-2 3,-8 3-4,-4 0-6,0 9 6,0 5 8,0 12-4,0 2-1,-16 8-6,-12 0 1,-14 32-8,-5 8 3,4 5 7,14 3 2,16 2 11,13-2 7,0-3 20,15-4-10,19-11-9,9-8-1,1-11-9,10-11 2,-1 0-5,1-11-8,-6-19-10,-7-6-70,-13 0-90,-14 6-197</inkml:trace>
  <inkml:trace contextRef="#ctx0" brushRef="#br0" timeOffset="425241.7558">5719 17772 545,'0'0'85,"0"0"-7,0 0 38,0 0-40,0 0-27,0 0-32,143-68-4,-86 55 12,-5 4-4,-7 4-12,-12 2-9,-6 3-3,-3 0-1,-8 0-21,-1 0-40,-3 12-59,-8-2-87,-4-6-91</inkml:trace>
  <inkml:trace contextRef="#ctx0" brushRef="#br0" timeOffset="426221.8975">6602 17244 73,'0'0'149,"0"0"-78,0 0 14,0 0-10,0 0-13,0 0-14,0-3-19,0 3 0,0 0 10,0-4-4,0 4-6,0 0-3,0 0 1,-2 0-11,-5 12-16,0 24-5,-3 15 5,7 19 30,3 2 11,0-2-10,0-2 4,20-7-17,11 2-10,11-8 4,6-11-12,-2-17-13,1-10-62,-9-17-107,-6-5-78</inkml:trace>
  <inkml:trace contextRef="#ctx0" brushRef="#br0" timeOffset="429139.8919">7101 17415 126,'0'0'124,"0"0"-106,0 0 16,0 0 11,0 0 10,0 0-16,0 0 0,0-18-1,0 18 2,0 0-15,0 0 0,0 0-5,0 0 10,0-3-4,-3 3-10,2-3 0,-2-1-8,-1 0 5,0 0 3,2-1-5,-1 0 2,0 1 3,3 1-8,-1-2-1,1 5 5,0 0-4,0 0 1,0 0-9,0 0-2,-2 0-5,2 5-8,0 16 13,-3 5 2,3-2 0,0 2 0,0-4 3,0 0-3,0 1 0,0-1-1,0-4 1,0 0 0,0-8 0,0-2-1,0-8-1,0 0 1,12 0 1,5 0 1,10 0 5,2 0 0,2-8-3,2 8-1,-2 0 4,-2 0-5,-6 0 2,-8 12-3,-7 1-3,-8 6 3,0 3 17,-3 4 4,-22-4 7,-1 0-10,-1-8-5,4 0-7,6-6-4,3-8-2,6 0-4,1-4-58,7-22-58,0-14-178</inkml:trace>
  <inkml:trace contextRef="#ctx0" brushRef="#br0" timeOffset="429351.8113">7041 17379 332,'0'0'338,"0"0"-250,0 0 34,0 0-12,0 0-48,0 0-25,31-36-19,5 26-16,-5 2 0,-4 4-4,-3 4-16,3 0-59,-2 0-103,-8 0-89,-10 0-296</inkml:trace>
  <inkml:trace contextRef="#ctx0" brushRef="#br0" timeOffset="430318.6822">7709 17517 60,'0'0'106,"0"0"-94,0 0 24,0 0 0,0 0 1,0 0 18,-4 0-6,4 0-8,0 0-4,0 0-4,-2 0-8,-1 0-6,-1 0-5,0 0 5,-2 0 6,-2 0 3,6 0-2,0 0-4,2 0-3,0 0-10,0 0-1,0 0 1,0 0-1,0 0 7,9 0 26,18 0-13,17 0-16,10-5-4,6-8-7,3 4-1,-11 0 0,-3 1-27,-13 8-76,-13-6-31,-10 6-56,-13-3-176</inkml:trace>
  <inkml:trace contextRef="#ctx0" brushRef="#br0" timeOffset="430559.999">7819 17397 559,'0'0'43,"0"0"30,0 0 58,0 0-57,0 0-51,0 0-19,2 18-2,9 8 6,1 6 7,-2 7 6,2-7-11,-1 4-10,2-4-4,-2-2-64,-2-2-179,2-7-318</inkml:trace>
  <inkml:trace contextRef="#ctx0" brushRef="#br0" timeOffset="439002.2739">249 14717 189,'0'0'47,"0"0"-42,0 0 22,0 0 32,121 13-11,-100-9 25,-1 2-65,-1-2 15,-8 4 9,-5-8-15,-4 0-5,0 2-1,-2-2-11,0 0 3,0 0 5,0 0 9,0 0-4,0 0-4,-2 0-4,-11-12-4,-3 0-1,-3 0 0,0 2 0,1 2-3,1 2-6,6 3 3,-1 3 0,4-5 6,1 5-1,2 0 5,2 0-3,3-2 1,0 0 12,0 2 0,0 0-4,0 0 5,6 0-13,18 14 0,15 16 7,9 6 7,8 9-2,-2-6-6,-3 2-8,-2-5 1,-6-4 0,-11-8-1,-7-4 1,-11-11 2,-10-4-3,-4-5 1,0 0 3,0 0 22,-3-14 72,-21-23-24,-9-24-64,-5-19-9,-3-15 1,-1-5 0,2 10 3,3 16-3,1 12 3,8 9 5,5 7-10,-2 3 1,9 11-1,1 9-1,3 5 0,3 6 0,1 2-1,-1 6 0,2-1 2,0 5-3,3-3 0,2 1-3,0 2 4,-1 0 0,1 0 0,2 0 2,0 0-2,0-2 2,0-3 13,7-8 8,39-13 14,30-16-10,45-20-25,24-7-4,9-3-3,-1 4 7,-13 6 7,-22 7-7,-24 11-6,-29 12-6,-28 15-4,-23 10-10,-14 7-37,0 2-65,-29 24-166,-17 11-76</inkml:trace>
  <inkml:trace contextRef="#ctx0" brushRef="#br0" timeOffset="439610.3475">819 14287 465,'0'0'48,"0"0"-37,0 0 48,0 0-6,0 0-8,0 0-1,-4-29-5,8 29-24,10 0-15,7 7-10,9 21 5,4 11 5,1 6 5,3 1-1,-5 2 3,1-7-7,-5-5 1,-7-4-2,-6-12 0,-6-6-3,-5-10-2,-5-4 2,0 0 4,0-4 10,0-32 24,0-13-24,0-9-10,0 0 0,0 2-1,0 10 2,0 14-1,0 14 1,0 8 1,0 8 1,0 2-3,0 0 4,0 0-4,0 0-3,0 0-7,0 12 0,-6 6 10,-1 4-3,5-2 1,2 2 1,0 0-1,0-4 0,10 3 2,12-3 2,9-1-2,6 2 5,5-1 2,1-4-1,-3-2-4,0-2-2,-1-2-14,0-8-42,-3 0-98,-9-4-211</inkml:trace>
  <inkml:trace contextRef="#ctx0" brushRef="#br0" timeOffset="439939.6311">1051 14119 551,'0'0'23,"0"0"-15,0 0 26,0 0-18,0 0-3,0 0-2,87-93-2,-60 93-9,-4 8-10,-4 19 6,-1-4 3,-5 6-3,-3-5 4,-1-7 0,-5-8 2,0-7-2,-2-2 2,5 0 14,7-6 42,6-22 19,7-10-74,13-3-3,-3 11-51,3 10-146,-6 8-341</inkml:trace>
  <inkml:trace contextRef="#ctx0" brushRef="#br0" timeOffset="440108.5267">1645 14200 416,'0'0'341,"0"0"-323,0 0 15,0 0-33,0 0-14,0 0-12,144-109-58,-108 97-140</inkml:trace>
  <inkml:trace contextRef="#ctx0" brushRef="#br0" timeOffset="440615.8602">1820 13936 483,'0'0'49,"0"0"-36,0 0 60,0 0-27,0 0-33,0 0-13,-9 26 4,14 6-3,11 11 29,-1-5 0,1-3-10,1-3-11,1-3-9,-2-7 1,0-3-1,-6-10-4,-4-5-16,-2-4-17,-4 0 1,0-8 23,0-30 9,0-12-60,4-6 46,0 9 9,3 18 9,-4 12 10,6 16 1,2 1-11,7 0 1,10 10 0,4 12 5,4 4 1,-5-2-2,0-6-4,-6-4 0,-8-6 3,-5-4-3,-8-4 5,-4 0 5,0 0 12,0-18 8,-18-8 15,-7-10 6,-2 0 2,3 9-4,4 1-10,4 12-21,7 1-19,1 8-20,2-3-99,-2-2-128,3 2-301</inkml:trace>
  <inkml:trace contextRef="#ctx0" brushRef="#br0" timeOffset="440862.3119">2006 13582 541,'0'0'196,"0"0"-144,0 0-11,0 0-41,0 0-16,0 0 11,125 68 4,-92-27 1,-8 0-5,-8-7 5,-4-14 3,-6-8-3,-2-8 2,-5-4 1,0 0 11,2-6 25,0-24 84,4-15-97,4-3-26,-4 4-47,3 8-93,2 12-146</inkml:trace>
  <inkml:trace contextRef="#ctx0" brushRef="#br0" timeOffset="441081.75">2442 13593 826,'0'0'46,"0"0"-37,0 0 48,0 0-37,105-112-20,-54 93-9,1 4-4,-11 9-42,-7 6-57,-11 0-141,-15 21-263</inkml:trace>
  <inkml:trace contextRef="#ctx0" brushRef="#br0" timeOffset="441249.6501">2632 13864 359,'0'0'385,"0"0"-365,0 0 79,0 0-1,0 0-45,134-85-53,-68 48-34,-9 11-116,-18 6-60,-18 8-63</inkml:trace>
  <inkml:trace contextRef="#ctx0" brushRef="#br0" timeOffset="442495.8498">3530 13497 0,'0'0'453,"0"0"-447,0 0 42,0 0 41,0 0-39,0 0 3,0 0 6,-24-50-8,24 50 8,0 0-2,0 0-44,6 0-13,21 15-25,13 14 21,7 3 4,2 0 1,-4-2-1,-10-8-2,-10-7-3,-9-8-1,-7-7-1,-9 0 7,0 0 12,0-15 7,-14-24 10,-13-13-20,-7-14 1,-5-14 15,3-13-15,-2-7-9,5 5-1,6 10 0,3 20 1,5 22-1,8 12-1,9 13 1,0 8 0,0 5 1,-1 1-1,2 1-1,-2 3-2,3 0-6,0 0-6,0 0-4,0 0-2,0 0 0,0 0 7,0 0 14,0-2 0,0 2 4,0-2 1,0-8 11,16-5 8,21-14-17,30-12-6,26-5-2,29-13 2,19-5-1,16-6 1,-1 4-1,-13 3 0,-27 15-1,-41 17 1,-32 14-21,-28 13-34,-15 4-35,-22 8-136,-33 19-107</inkml:trace>
  <inkml:trace contextRef="#ctx0" brushRef="#br0" timeOffset="443597.7594">4046 12956 104,'0'0'75,"0"0"-42,0 0 44,0 0-28,0 0-21,0 0 0,0-8-15,0 8-7,0 0-2,0 0-1,0 0-2,0 0 0,0 0 1,0 0 11,0 0 6,0 0 6,0 0-8,0 0-3,0 0-12,0 0-2,0 0 0,0 0-6,0 0 6,0 0-1,0 0 1,0 0 1,0 0 0,0 0-1,0 0 0,0 0-2,0 0-2,0 0 0,0 0 4,0 0 1,0 0-1,0 0 0,0 0 0,0 0 2,0 0-2,0 0 0,0 0 4,0 0 2,0 0 2,0 0-1,0 0 8,0 0 10,0 0-2,0 0-5,0-2 2,0 2-3,0-2 7,0 2-7,0 0 7,0 0 11,0 0-15,0 0-8,0 0-9,0 0-3,0 0-3,0 0-10,0 2-5,6 14 2,0 6 16,1 2 0,2 2 1,2-2-1,0-4 0,3-4-4,1-4-1,-1-5-17,5-7-3,4 0 15,2 0 10,-1 0 0,-1-7 0,-4 7-1,-1 0-1,-1 12-15,2 15 4,-1 2 13,-7 4 3,-9-3-2,-2 1 7,-4-4 7,-22-3 6,0-6-11,-1-6-10,-2-4-27,0-8-82,2-4-269</inkml:trace>
  <inkml:trace contextRef="#ctx0" brushRef="#br0" timeOffset="443772.6674">4143 12922 585,'0'0'255,"0"0"-245,0 0 34,0 0-2,0 0-42,0 0-6,100-64-19,-50 49-49,3 0-84,-6-6-265</inkml:trace>
  <inkml:trace contextRef="#ctx0" brushRef="#br0" timeOffset="444078.0089">4297 12703 693,'0'0'0,"0"0"0,0 0 9,0 0 4,0 0-13,0 0-3,135-38-8,-96 64-1,-8 2 12,-8-1-1,-10-6 1,-5-9 0,-3-4 0,-5-6 1,2-2 6,-2 0 39,5 0 49,2-10 22,3-18-5,11-8-103,6 1-9,2 6-48,-2 15-142,-6 14-155</inkml:trace>
  <inkml:trace contextRef="#ctx0" brushRef="#br0" timeOffset="444272.8872">4837 12923 655,'0'0'165,"0"0"-157,0 0 99,0 0-18,0 0-39,0 0-31,129-116-19,-76 93-3,-1 2-44,-6 5-134,-4 2-119,-11 0-262</inkml:trace>
  <inkml:trace contextRef="#ctx0" brushRef="#br0" timeOffset="444865.9221">5367 12462 520,'0'0'34,"0"0"16,0 0 67,0 0-25,0 0-33,0 0-51,-2-28-8,2 51-25,0 10 18,-4 12 6,-8 3 2,-6 2 2,-2-3-1,0-1-2,4-11-9,2-9-1,3-12-10,9-8 1,2-6 4,0 0-1,0 0-4,23 0-1,10-16 19,14-3-1,9 0 2,5-1-2,1 2 3,-11 3-6,-20 8 5,-15 3-6,-16 0 1,0 2 6,-2-6 28,-22-2-6,-4-4-10,-5-4 7,-1-5-11,-3 2-3,6-2 0,2 2 21,6 5-8,12 5 15,4 6-1,7 3 5,0 2-1,0 0-16,0 0-12,0 0-8,0 0-5,0 4-4,0 16-1,2 7 10,18 12 16,7 1 2,4 4-7,2 0-4,5 0-7,1-1-1,-3-1-43,-3-3-64,-6 0-59,-10-16-37,-6-11-240</inkml:trace>
  <inkml:trace contextRef="#ctx0" brushRef="#br0" timeOffset="445149.8241">5314 12254 420,'0'0'269,"0"0"-264,0 0 37,0 0-9,0 0-33,0 0-5,127 12-3,-86 22-1,-3 0 9,-6-2 0,-10-10 0,-8-8 0,-7-7 0,-5-7 1,2 0 5,2-12 32,8-25 14,4-9-41,0-2-10,-1 12-1,-1 12-18,-4 16-93,1 8-138</inkml:trace>
  <inkml:trace contextRef="#ctx0" brushRef="#br0" timeOffset="445611.0679">4426 13941 674,'0'0'119,"0"0"-111,0 0 42,0 0-4,0 0-46,118-81-1,-58 55-2,3 0 0,-5 6-16,-7 8-77,-11 3-134,-17 9-273</inkml:trace>
  <inkml:trace contextRef="#ctx0" brushRef="#br0" timeOffset="445783.9599">4679 14137 637,'0'0'205,"0"0"-204,0 0-2,0 0-3,126-115-6,-68 80-53,1-4-84,-7 3-167</inkml:trace>
  <inkml:trace contextRef="#ctx0" brushRef="#br0" timeOffset="447070.0247">5285 13483 500,'0'0'117,"0"0"-106,0 0 65,0 0-4,0 0-38,0 0-22,42-99-8,-18 82 5,3 1-9,2 2 3,0 6-3,-4 4-1,-1 4 0,-4 0-9,-5 16-4,-3 10 12,-10 6 1,-2 4-5,-4-2 6,-21 0 3,1-8-3,3-4 0,8-7 3,5-6-3,2-4 0,4-5 3,2 0 4,0 0 1,0 0 2,0 0-3,0 0 0,5 0-7,15 0-4,5 0 3,4 0-5,2 2 5,-6 8-3,-6 3-2,-2 6 5,-5 0-2,-2 6 3,-6-4-1,-4 4 1,-2 1 5,-34 0 9,-17-1 5,-10-2-11,1-7-8,4-12-45,10-4-105,13-16-312</inkml:trace>
  <inkml:trace contextRef="#ctx0" brushRef="#br0" timeOffset="449867.7265">8178 17290 336,'0'0'60,"0"0"-43,0 0 6,0 0-7,0 0 20,0 0 4,0 0-7,31-59-9,-26 55 15,-5 4-13,2 0-7,-2 0-14,0 0 0,2 0-5,4 0 0,8-4 0,7 0 1,10 4-1,6-2 6,8 2-6,4 0-1,-7 6 1,-3 12-3,-14 4 0,-11 0 1,-14 4-2,0 2-12,-27-2 4,-10 0 12,-4-8 0,8 0 3,8-12 0,8-2 4,8-4 5,4 0 8,5 0 15,0 0 11,0-4-36,9-6-2,13 2-6,5 2-4,4 3-1,0 3 3,-2 0-2,-2 0 2,-2 3-6,-7 11 1,-5 4 3,-9 0 2,-4 4 0,0 0 4,-31 4 18,-7-1 2,-7-4-11,3-9-10,8-1-2,10-11-1,7 0-25,8 0-69,4-4-74</inkml:trace>
  <inkml:trace contextRef="#ctx0" brushRef="#br0" timeOffset="450737.7322">8753 17169 279,'0'0'95,"0"0"-40,0 0 1,0 0-29,0 0-27,0 0-3,0 0-18,0 0 5,0 0 10,0 0 6,0 0 8,0 0 3,0 0-2,0 0-1,0 0 1,0 0-2,0 0-7,0 0 3,0 0-2,0 0-1,0 0 2,0 0-1,0 0 8,0 0 17,0 0 6,0 0-3,0 0-11,0 0-7,0 0-11,0 0 0,0 0-2,0 0 2,0 0 0,0 0 0,0 0 2,0 0 1,0 0 9,0 0 8,0 0-3,0 0-9,0 0-4,0 0 0,0 0 2,0 0 7,0 0 28,0 0 0,0 0-8,-2 0-10,2 0-16,0 0 2,0 0 3,0-4 0,0-5-5,0 4 7,2 1 13,11 4-13,5 0-14,9 0-3,11 22-11,2 18 11,3 18 3,-6 8 1,-8 7 7,-8-1-8,-10 2-3,-11-7 3,0-4 0,-4-5-1,-22-3-13,-7-8-29,-12-15-61,-2-18-107,5-14-379</inkml:trace>
  <inkml:trace contextRef="#ctx0" brushRef="#br0" timeOffset="451291.7804">9299 17165 195,'0'0'23,"0"0"-10,0 0 65,0 0-3,0 0 17,0 0-2,-14-37-19,14 33-2,0 4-11,0 0-8,0 0-48,0 27-2,8 17 0,-2 10 19,-3 13 26,-3 0 15,0 5-15,2-5-24,8-17-18,11-10 1,4-19-1,8-12 0,1-9 3,5 0-6,2-14-8,-4-12-72,-3-10-93,-9-4-128</inkml:trace>
  <inkml:trace contextRef="#ctx0" brushRef="#br0" timeOffset="451481.5624">9212 17383 467,'0'0'404,"0"0"-378,0 0 47,0 0 15,0 0-56,0 0-32,187-72-6,-110 56-65,-15 6-115,-18 6-148</inkml:trace>
  <inkml:trace contextRef="#ctx0" brushRef="#br0" timeOffset="452163.2806">10205 17839 607,'0'0'39,"0"0"-5,0 0 35,0 0 2,0 0-9,0 0-20,79-67-38,0 49 0,12 4 11,0 6-9,-8 2-3,-14 6-3,-15 0-15,-17 0-67,-19 0-89,-15 0-116</inkml:trace>
  <inkml:trace contextRef="#ctx0" brushRef="#br0" timeOffset="452367.745">10570 17619 651,'0'0'68,"0"0"-10,0 0 53,0 0-19,0 0-42,0 0-50,-4 5 0,4 23 0,2 11 17,9 14-9,4 10-5,1 8-3,-1 1-113,2-5-235</inkml:trace>
  <inkml:trace contextRef="#ctx0" brushRef="#br0" timeOffset="453145.5586">11206 17677 334,'0'0'114,"0"0"-94,0 0 31,0 0-26,0 0-18,0 0-4,12-61 4,-6 61 14,-3 0 19,1 0 9,0 0-8,2 3-28,0 20 4,1 5 5,-1 13-5,-1 2-4,0 11-13,-5 8 3,0 1-3,0-2 0,0-6 3,0-15-3,0-19-2,0-9 1,-2-12 1,2 0 7,-4-15 31,4-26 33,-4-17-49,4-14 26,0-11-13,0-1-19,0-3-8,4 3-5,6 12 6,8 10-4,6 13 1,4 13 8,9 8-4,6 10-1,1 10-3,1 4-6,-5 4 0,-3 12-3,-8 17-12,-8 10 10,-13 5 3,-8 1 2,0 1-9,-23-7-7,-12-2 1,-4-7 2,1-12 12,5-4-4,6-11 5,6-3 7,6 0-3,6 0 6,2 0 2,5-3-5,2-3 3,0 3-8,2-2-1,22-3-1,12 6 0,8 2 0,10 0 1,-2 0 1,-3 15 1,-9 11 0,-11 1-3,-12 9 0,-11 0 0,-6 4-2,-12 0 2,-28 1 2,-12-7 5,-6-10-7,-2-16-7,8-8-35,4-8-76,11-25-55,12-11-147</inkml:trace>
  <inkml:trace contextRef="#ctx0" brushRef="#br0" timeOffset="455485.713">12222 17923 242,'0'0'304,"0"0"-298,0 0-4,160-107 5,-111 72 0,-2 3 5,-9-3 7,-7 7-11,-6-2 14,-12-2 19,-9 10-7,-4 0-14,-2 3 13,-26 12-11,-6 5-22,-16 2-2,2 0-2,-4 9 4,8 10 4,6 3 17,14 4 24,8 6 2,11 4 0,5 4 0,9 5 7,20-2-20,14-1-17,3-7 0,6-9-3,4-8-7,1-13-1,8-5 1,2 0-7,-7-17-21,-4-12-46,-14-9-89,-6-4-126</inkml:trace>
  <inkml:trace contextRef="#ctx0" brushRef="#br0" timeOffset="455824.2412">12913 17415 225,'0'0'434,"0"0"-397,0 0 22,0 0 38,0 0-17,0 0 5,4-14-32,25 10-32,13-2-1,11-2-5,2-1-7,-7 0-8,-12 6-1,-9-2 0,-9 5 1,-8 0-11,-6 0-31,-4 0-40,0 0-60,-7 0-125,-11 8-116</inkml:trace>
  <inkml:trace contextRef="#ctx0" brushRef="#br0" timeOffset="456421.9665">13633 17205 358,'0'0'48,"0"0"-45,0 0 10,0 0 18,0 0 34,0 0-7,0-19 0,0 19 1,0 0-2,-5 0 4,-6 0-42,-9 33-13,-3 15 21,4 10 23,6 4 41,13 0-58,0-8-20,26-3-8,17-7-4,5-14-1,7-6-53,0-11-142,-6-13-164</inkml:trace>
  <inkml:trace contextRef="#ctx0" brushRef="#br0" timeOffset="461425.3929">13536 17401 101,'0'0'96,"0"0"-95,0 0 1,0 0 33,0 0 11,0 0 6,-10-7-6,10 7 5,0 0 6,0 0-20,0 0-19,0 0-5,0 0-7,0 0-4,0 0 1,0 0-2,0 0 1,0-3 3,0 3 1,0 0-4,0 0-2,0 0 3,0 0-3,0 0 0,0 0 0,0 0 3,0 0-1,0 0 18,0 0-1,0 0-3,0-4-10,0 4-6,0 0-2,0 0 1,0 0-3,0 0 2,0 0 2,0 0 0,0 0 2,0 0 3,0 0-1,0 0-4,0 0 0,0-4 0,0 4 2,0 0 0,0-4 8,0-1-3,0 5-3,0-5 0,-3 5-2,3-4 0,0 4 6,-2 0 12,2 0 2,0 0-6,0 0 5,-2 0-9,2 0-12,0 0-2,-2 4-6,-2 14 5,-2 10 2,2 2 2,4-2 3,0-6-3,0 0 0,0-10 1,0-1-2,0-7 0,0-4 0,0 4 0,8-4 5,0 0 1,1 0-4,2 4 0,2-2-1,3 2-1,-1-1 0,6 2-4,-2 1 4,2 2-1,1-1 1,-2 4-4,-2 1 4,-3-3-7,-3 2 6,-6 1 0,-1 2 1,-5-5 0,0 3 1,0-3 3,-21 1 13,-10 2 12,-4-6-4,-1 3-5,3-6-5,6-3 6,4 0-5,13 0-12,5 0 1,5 0-5,0-3-2,0-9-51,21 1-34,2-3-53,0-2-72,-5-2-210</inkml:trace>
  <inkml:trace contextRef="#ctx0" brushRef="#br0" timeOffset="461643.2561">13552 17316 575,'0'0'61,"0"0"27,0 0 19,0 0-33,0 0 3,0 0 6,96-31-29,-44 21-29,-4 2-11,-7-1-8,-10 9-6,-11-5-9,-6 1-27,-6 4-64,-1 0-88,-7 0-25,0 0-96</inkml:trace>
  <inkml:trace contextRef="#ctx0" brushRef="#br0" timeOffset="462699.7315">12836 17270 256,'0'0'19,"0"0"-15,0 0 29,0 0 17,0 0 9,0 0 19,-37-58-19,37 58-7,-2-3-18,2 3-6,0 0-5,0 0-14,0 0-5,0 3-4,0 29 4,0 14 8,0 7 13,13 5 11,7-4-15,9 4-5,4-10-5,7-3-9,5-9-2,9-8-1,6-7-28,11-21-89,8 0-224</inkml:trace>
  <inkml:trace contextRef="#ctx0" brushRef="#br0" timeOffset="463847.8771">14384 17432 201,'0'0'54,"0"0"-14,0 0 12,0 0-2,0 0-4,0 0-2,-3 0-12,3 0-7,0 0-1,0 0 0,0 0 6,0 0-2,0 0-6,0 0-8,0 0-1,-2 0-3,-2 0-4,-5 0-5,-1 0 0,2 0-1,2 0 0,-1 0 1,5 1 0,0-1 4,-1 4 3,3-4 1,0 0 5,0 0-4,0 0 14,18 0 0,20 0-10,20 0-6,10-10 0,7-2-6,-9 3-2,-12 4-5,-16 1 2,-14 1-3,-13 3 1,-11 0 4,0 0-10,0 0 11,0 0 2,0 0 7,-2 0-5,-4 0-4,3 0-4,3 0-16,-2 0-70,2 0-84,0 0-36,0 0-121</inkml:trace>
  <inkml:trace contextRef="#ctx0" brushRef="#br0" timeOffset="471767.9706">15004 17277 213,'0'0'45,"0"0"17,0 0 6,0 0-15,0 0 4,0 0-7,0 0-9,0-24-2,0 20 2,2 4-4,-2 0-2,3-5-4,7 2-8,6-3-9,9-2-10,8 0 1,11 1 1,6 0 5,2 2-4,-1 5-5,-5 0 0,-8 0-4,-14 9 2,-8 13-6,-12 5-2,-4 5 8,-11 3-5,-20 2-2,-5-5 5,1-3 2,8-11 0,7-4 0,7-5 0,7-6 0,6-3 2,0 0 4,0 0-3,0 0 8,16 0 3,16-12-14,3 2 0,3 6 4,0 0-1,-6 4 1,-12 0-4,-3 0 0,-8 0-7,-9 18-4,0 5 9,-17 2 2,-22 1 0,-3-1 3,-6-4 13,2-2 0,1-7-2,6-2 1,10-7-1,8-3-8,8 0-3,9 0 2,4 0-5,0 0-15,0-7-94,13-11-151</inkml:trace>
  <inkml:trace contextRef="#ctx0" brushRef="#br0" timeOffset="472299.3092">15826 17173 185,'0'0'307,"0"0"-299,0 0 7,0 0 29,0 0-8,0 0-10,-16-26-1,16 26 3,0 0-9,0 0 17,0 0 24,10 0-18,14 0-13,10 7-8,8 22 0,-2 5-1,-3 7-2,-10 3-16,-11 5-2,-11 1 0,-5-2 0,-9-3-1,-24-8 0,-4 2-13,-3-11-22,5-14-56,2-7-97,10-7-315</inkml:trace>
  <inkml:trace contextRef="#ctx0" brushRef="#br0" timeOffset="473169.4978">16379 17128 515,'0'0'52,"0"0"-38,0 0 7,0 0-8,0 0-3,0 0 6,0-58 3,0 50 1,0 4 4,0 3 25,0-4-8,0 5-5,0 0-13,4 0-20,3 14-3,0 26-1,0 8 1,-3 10 24,-2 7 3,-2-6-13,2-4-6,3-5-4,9-10-4,3-13 3,10-6-2,2-14 5,4-7 6,-5 0-4,-2-5-8,-6-13-45,-6-14-79,-8-4-133</inkml:trace>
  <inkml:trace contextRef="#ctx0" brushRef="#br0" timeOffset="473359.1271">16388 17235 871,'0'0'77,"0"0"10,0 0 9,0 0-69,0 0-27,145-58-1,-87 50-23,-5 4-55,-6-5-110,-9 4-111</inkml:trace>
  <inkml:trace contextRef="#ctx0" brushRef="#br0" timeOffset="505911.3516">6346 16177 138,'0'0'57,"0"0"-28,0 0 24,0 0 12,0 0-12,0 0-13,0 0-7,0 0 1,0 0-5,0 0 6,0 0-7,0 0-1,0 0 10,-3 0-6,-5 0-16,5 0-8,1 0 9,0 0-6,-1 0-3,-3 5-7,-6 24-4,-5 18 1,-5 11-3,1 13 6,2 1 13,7-6 6,8-5-5,4-10-7,0-6-7,18-6 4,15-7 6,7-1 4,0-7 8,-1-2 0,-6-4-16,-6 3-3,-4-7-3,0-2 1,2-5-3,-3-3 7,3-4-11,-6 0-7,-3 0-31,-9 0-14,-7-4-53,0-3-129</inkml:trace>
  <inkml:trace contextRef="#ctx0" brushRef="#br0" timeOffset="506579.1636">6573 16571 144,'0'0'187,"0"0"-181,0 0 0,0 0 4,0 0 3,0 0-9,-13 0 2,10 0-5,3 0 0,0 0 12,0 0 37,-2 0 11,-5 0-5,-1 0-1,-7 8-4,3-4-19,3 0-4,3-2-18,6 2-7,0-4 1,0 0 4,0 0-7,8 0-1,26 0 4,12 0 10,8-6 20,-3 2-22,-11 0-8,-11 4 2,-13 0-6,-7 0-4,-7 0-2,-2 0 5,0 0 1,0 0 4,0 0 1,0 0 9,0 0 4,0 0-3,0 0 8,0 0-9,0 0-7,0 0-4,0 0-1,0 0 1,0 0-2,0 0-1,0 0 0,0 0-7,0 0-36,-10 0-46,-5 0-49,0 0-34,-3 0-142</inkml:trace>
  <inkml:trace contextRef="#ctx0" brushRef="#br0" timeOffset="509015.6713">6787 17594 97,'0'0'88,"0"0"-88,0 0-4,0 0 4,0 0 8,0 0 25,13-7 16,-13 7 12,0 0-1,0 0-4,0 0-28,0 0-11,0 0-17,0 0-2,0 0 0,0 0-1,0 0 3,0 0 2,0 0 1,0 0-1,-5 0-1,-1 7-1,-6 1 0,-1 2 7,-2-6 3,1 4 6,4-2 9,-1 2-2,1-4 2,6-1-14,2-3 0,2 0 12,0 0 10,0 0-1,0 0-2,0 0 7,4 0-8,19-7-9,6-3-1,0 1-11,-3 2-1,-6 1-1,-6 6-6,-1 0-3,-4 0 3,2 0-1,-2 0 0,2 0-7,0 0 7,-1 0 1,1 0 1,-5 0-1,-4 0 0,-2 4-2,0-4-1,0 0 3,0 0 2,0 2 0,0-2 2,0 4-1,0-1-2,-8 2 1,-3 1-2,3-3 0,4 2-17,0-1-27,4-4-28,-2 3-41,-6-3-71,2 0-180</inkml:trace>
  <inkml:trace contextRef="#ctx0" brushRef="#br0" timeOffset="511385.3135">17908 17650 281,'0'0'45,"0"0"-40,0 0-3,0 0 4,0 0 10,0 0 11,-22 0-11,20 0 12,-2 0 27,1 0 10,-2 0-3,1 0-10,-2 0-12,1 0-13,3 0-10,0 0-12,2 0 1,0 0 6,0 0 4,6 0-1,28 0 1,13-8-6,13-1 1,5 4-3,-9 1-8,-4 4-4,-7 0-49,-11 0-39,-7 9-75,-19 10-152</inkml:trace>
  <inkml:trace contextRef="#ctx0" brushRef="#br0" timeOffset="511613.2072">17806 18098 434,'0'0'272,"0"0"-216,0 0 9,0 0-4,0 0-41,151-67-3,-86 44-9,-9 18-6,-9 1-2,-9 4-4,-12 0-11,-4 0-12,-11 0-29,1 0-52,-8 4-21,-1 1-37,0 0-67</inkml:trace>
  <inkml:trace contextRef="#ctx0" brushRef="#br0" timeOffset="513741.2059">19083 17566 235,'0'0'137,"0"0"-69,0 0 5,0 0-17,0 0-17,0 0 2,-4 0 3,4 0-4,0 0 0,0 0-12,0 0-9,0 0-3,-4 0-7,4 0-2,0-5-6,0 2 6,0 3 3,0-6-2,0 2-5,0 0 0,0 0-1,0 4 0,0 0-1,0 0-1,0 0 8,0 0-4,-1 0 4,1 0-2,-4 0-6,-8 14-13,-9 19 13,-6 22 6,-8 7 28,7 6-13,5-1-15,6-5-5,4-13 4,4 0-3,4-17 0,-1-11-2,5-2 0,-3-5 1,-1-10 0,3 0-2,2-4 2,0 0 3,0 0 1,0-14 11,0-30 4,5-22-20,15-20 0,4-13 1,1 1 1,-3 6-4,-1 11 3,-4 22-1,-3 11 1,-6 16-1,-2 20 4,-1 1 3,-3 11 0,-2 0 2,2 0-9,2 0-8,0 0 2,2 14-8,3 22 14,0 8 4,0 14 10,2 0 2,5 5-4,-2-5-7,5 0-2,-3 4 0,-1-3-1,-5 3-2,0-8-37,-7-4-45,-3-13-35,0-16-31,0-17-60,0-4-150</inkml:trace>
  <inkml:trace contextRef="#ctx0" brushRef="#br0" timeOffset="513960.1425">18914 17784 414,'0'0'190,"0"0"-107,0 0 9,0 0-14,0 0-5,0 0-6,-14-15-24,50 4-22,13-3-2,16-4-13,3 3-3,2 0-3,-3 5-71,-6 6-123,-11 4-124</inkml:trace>
  <inkml:trace contextRef="#ctx0" brushRef="#br0" timeOffset="514354.7575">19392 17897 192,'0'0'492,"0"0"-460,0 0-4,0 0 22,0 0-14,0 0-6,0 0-13,52-36-11,-25 9 2,-2-5 4,-8-8-4,-3 1 3,-6 2-2,-8 1-7,0 5 2,0 10-4,-16 7-1,-3 10-5,-5 4 2,-4 0-1,-7 26 5,-5 18 12,-5 6 15,7 19 14,13 1-1,15 2 1,10-2-4,8-11-18,34-14-7,19-20 5,11-13-7,5-12-3,-7-21-7,-8-19-37,-15-8-30,-16 4-39,-15-2-58,-12 1-65,-4 15-215</inkml:trace>
  <inkml:trace contextRef="#ctx0" brushRef="#br0" timeOffset="514651.0052">19645 17594 432,'0'0'172,"0"0"-73,0 0 31,0 0-15,0 0-5,0 0-32,44-33-48,10 16-29,10-1 2,-1 0-3,-9 5-33,-17 8-74,-12 1-66,-16 4-77,-9 0-245</inkml:trace>
  <inkml:trace contextRef="#ctx0" brushRef="#br0" timeOffset="515421.3837">19968 17186 708,'0'0'60,"0"0"-23,0 0 9,0 0-31,0 0-15,0 0 3,131-106-1,-84 100 7,-4 6 16,-12 0 5,-12 10-30,-9 21-11,-10 8 11,0 7 0,-18 3 2,-11 1 1,-2-1 5,2-10-8,8-11 6,8-6-6,9-14 0,2-4 2,2-4 4,0 0 13,0 0 49,4 0-5,21 0-17,8-12-23,11-2-15,10-3-8,6-6-4,5 5-52,-2-4-73,-8 4-62,-15 4-53,-17 2-107</inkml:trace>
  <inkml:trace contextRef="#ctx0" brushRef="#br0" timeOffset="515735.1314">20550 16999 244,'0'0'245,"0"0"-119,0 0 5,0 0-22,0 0-36,0 0-9,-1-31-29,1 31-35,0 22-5,0 19 5,0 12 4,-4 5 16,-10 5 4,3-5-5,5-5-6,6-7-9,0-11 1,0-9-3,14-12 6,17-6-1,9-8 0,7 0-7,6-25-13,-1-8-66,-5-11-76,-16 3-109,-16 2-210</inkml:trace>
  <inkml:trace contextRef="#ctx0" brushRef="#br0" timeOffset="515914.0191">20543 17151 827,'0'0'129,"0"0"-44,0 0 2,0 0-87,0 0-8,143-72 3,-85 63-82,-11 1-112,-7 3-168</inkml:trace>
  <inkml:trace contextRef="#ctx0" brushRef="#br0" timeOffset="516779.0768">21205 17529 167,'0'0'267,"0"0"-251,0 0 10,0 0 33,0 0-6,0 0 1,-4 0-10,4 0-8,0 0 11,0 0 15,0 0 1,0-3 4,8-6-8,26-5-17,15-3-33,16 2-7,4-1 1,-3 6-3,-10 10-3,-13 0-67,-16 0-76,-14 0-23,-13 0-105</inkml:trace>
  <inkml:trace contextRef="#ctx0" brushRef="#br0" timeOffset="516989.962">21502 17285 622,'0'0'120,"0"0"-76,0 0-5,0 0-39,0 0 0,0 0 21,-34 112 52,30-60-9,-1-2-27,5-1-25,0 1-12,0-3-10,18-1-123,2-19-128</inkml:trace>
  <inkml:trace contextRef="#ctx0" brushRef="#br0" timeOffset="517692.9981">22005 17253 952,'0'0'74,"0"0"-30,0 0-9,0 0-35,0 0-20,0 0 14,-4 98 6,13-48 1,-2-2 1,-3-3-1,-4-10 2,0-3-2,0-6-1,-4-7-2,-10-9 0,1-2 2,1-8 0,3 0 5,1-8 6,-1-24 4,9-21-2,0-14-13,0-10-1,14 1 1,8 9 0,-4 20 1,6 15 0,0 4-1,3 11-6,4 3-2,4 14 8,1 0-1,3 0 1,-6 31-8,-4 9-1,-9 6 2,-8-2 7,-12 5-1,0-3-1,-14-2-10,-21-9 0,-1-3-3,0-10 9,5-4 5,4-14 1,7-4 0,9 0 7,7-14 2,4-3-7,0-5-2,21-1-4,8 9-5,5 2 1,4 3 3,2 9 5,-2 0 15,-3 0-2,-6 9-9,-7 17 0,-8 6-4,-11 8 1,-3 1-1,-21-1 0,-21 4 5,-9-8-4,-5-10 10,0-8-6,8-10-1,3-8 3,9-3 3,9-29-10,10-7-36,10-7-80,7-2-84,0 7-232</inkml:trace>
  <inkml:trace contextRef="#ctx0" brushRef="#br0" timeOffset="518233.9917">22588 17606 777,'0'0'98,"0"0"-92,0 0 13,0 0-6,0 0 22,121-8 8,-63-10-12,2-8-13,-6-2-4,-7-3-7,-13 0 8,-12-1-6,-9-9-7,-13 1-2,0 0-7,-8 10-15,-19 12 11,-7 13-1,-4 5-1,-3 0 4,-2 19 3,0 15 6,1 10 15,6 7 18,10-2 25,10-1-6,11-3-13,5-13 4,0 0-17,31-11-12,21-9 9,10-5-3,7-7-4,-6 0-8,-12-2-8,-11-15-15,-11 3-31,-9 5-13,-11-7-56,-7 2-116,-2 0-253</inkml:trace>
  <inkml:trace contextRef="#ctx0" brushRef="#br0" timeOffset="518489.9657">23006 17106 643,'0'0'221,"0"0"-117,0 0 24,0 0-44,0 0-39,0 0-36,147-58-4,-84 48-5,-3 3-10,-9 7-106,-4-5-149,-11 5-218</inkml:trace>
  <inkml:trace contextRef="#ctx0" brushRef="#br0" timeOffset="519051.6403">23570 17048 682,'0'0'85,"0"0"-38,0 0-8,0 0 0,138-124-10,-109 95 2,-3 0-15,-6 0-3,-4 0-10,-6 0 9,-10 3-4,0 9 0,-5-1-6,-28 4-2,-10 5-2,-10 1-2,-5 8 1,4 0 2,10 0 0,10 8 0,10 11 1,11 3-6,11 4 3,2 6-3,2 8 6,27 4 3,11 2 3,3-2-1,-4-4-3,-1 0-1,-9-8-2,-9-1-4,-9-5-8,-11-2-12,0 1 4,-22 1 10,-18-7 8,-4-1 3,1-9 1,7-9 2,12 0 34,6 0 6,9-23 13,9-12-5,0-11-27,16-2-18,17-1-6,3 8-3,9 1-33,5 5-62,12 9-116,8-1-197</inkml:trace>
  <inkml:trace contextRef="#ctx0" brushRef="#br0" timeOffset="519590.6374">23990 16763 541,'0'0'48,"0"0"36,0 0-20,0 0-21,0 0-10,0 0-17,62-76 1,-50 76-4,1 0 16,-7 8-24,-6 33 2,0 17-7,-2 10 61,-21 6-5,3-6-30,5-2-5,3-12-2,5-5-9,7-17-4,0-6 0,10-13-4,21-8 11,11-5 0,10-5-13,-4-20-1,-5-11-70,-16-5-107,-16 5-106</inkml:trace>
  <inkml:trace contextRef="#ctx0" brushRef="#br0" timeOffset="519775.5233">24063 16968 453,'0'0'582,"0"0"-521,0 0-4,0 0-53,138-76-4,-85 67-59,-3 0-102,-15 1-77,-6-2-176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8T06:23:52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4315 6067 1,'0'0'2,"0"0"-1,0 0 0,0 0 1,0 0 0,0 0-2,0 0 0</inkml:trace>
  <inkml:trace contextRef="#ctx0" brushRef="#br0" timeOffset="1293.9563">4370 6130 364,'0'0'2,"0"0"2,0 0 16,0 0 43,0 0-33,0 0-7,-3 0 0,3 0 6,0 0-1,0 0-3,0 0-12,0 0-5,3 0-3,9 0-1,3 2-4,5 6 3,3 6-3,4 6 0,-4 9 0,0 4 0,-3 6 6,-7 5-6,-3-3 6,-8-1-6,-2 1-3,0-8 3,0-4 2,0-9-2,0-9 0,0-4 0,-2-5 0,2-2 10,-3 0 28,1-2 24,2-19 9,0-11-55,0-3-15,0 0-1,17 6 2,4-2-2,3 3 1,7 0-3,4 1 1,0 2 1,-4 9-2,-4 8-1,-8 8-2,-2 0-7,-7 3 2,2 22-3,-1 5 7,-3 6-2,-5-2 6,-3 1 2,0-3 0,0-4-1,0-6-2,0-8 0,0-6 2,0-8 1,0 0 2,0 0 4,0 0 5,0 0 6,0-19 22,0-13-34,0-7 0,16-4-10,6 5-3,4 7-2,1 4 6,-2 12 2,-5 0 2,-8 10-2,-4 5-1,-1 0-3,2 0-9,-1 23 6,4 13 9,-3 10 6,-5 9 10,-2-2 2,-2 0-1,0-7-13,1-9 2,7-2-6,6-12-29,1-12-77,10-11-102,-3-11-176</inkml:trace>
  <inkml:trace contextRef="#ctx0" brushRef="#br0" timeOffset="1580.8315">5361 6304 501,'0'0'54,"0"0"-30,0 0 111,0 0-51,0 0-62,0 0-21,100 0-2,-49 0 1,-6 0-22,-5 5-50,-5 12-27,-10 7-36,-12 3-45,-13-4-96</inkml:trace>
  <inkml:trace contextRef="#ctx0" brushRef="#br0" timeOffset="1751.82">5420 6636 394,'0'0'108,"0"0"-48,0 0 86,0 0-63,0 0-40,0 0-15,40 0-26,2 0-2,5 0 0,1 0-35,-3 0-58,1-5-78,-6-9-162</inkml:trace>
  <inkml:trace contextRef="#ctx0" brushRef="#br0" timeOffset="2360.1393">6076 6291 30,'0'0'374,"0"0"-362,0 0 74,0 0 28,0 0-46,0 0 1,-49-93-17,49 66-15,2 1-15,23-3-7,10 3-15,10 3-4,8 8-7,7 4 4,-2 11 4,-2 0-4,-9 12 3,-11 21-4,-15 9-11,-10 6-16,-11 8 7,0 0 9,-32 1 2,-9-3 12,-5-6 2,3-9 1,7-8 2,15-14 4,5-8 3,10-6 19,6-3-1,0 0 4,0 3 2,0-3-9,0 0-7,14 0 5,12 0-9,11 0 5,8 0-4,3 2-11,2-2-1,3 0-72,-1 0-122,-1 0-187</inkml:trace>
  <inkml:trace contextRef="#ctx0" brushRef="#br0" timeOffset="3026.0621">6877 6330 353,'0'0'73,"0"0"-31,0 0 72,0 0-47,0 0-29,0 0-9,49-110-13,-43 84-11,-2-2 15,-4 2-10,0 2-9,0 2 3,0 7 5,-4 6-9,-16 3-6,-9 6-1,-7 0 2,-8 14-3,-3 18 3,5 8 5,4 1 2,18 2 0,10-7-1,10-8-2,0-6 1,14-9-14,13-5 5,6-8 8,1 0 2,1-8 1,-4-18-2,0-3 1,-2-5-1,-4 0 3,-2 8-2,-6 6 1,-5 10 11,-4 8-6,-3 2-7,1 5 0,4 29-10,-4 15 10,0 15 25,-3 11-13,-3 5-4,0 12-5,0 6 0,0 0-3,-9-1-22,-6-11-30,1-12-13,0-14 3,-3-14 17,-8-15 12,-5-15 18,-2-12 15,-6-4 21,-3-11 38,4-22 35,6-10 10,13-11-29,18-6 0,0-12 2,47-13-41,26-7-36,21-4-33,13 8-98,-2 11-144</inkml:trace>
  <inkml:trace contextRef="#ctx0" brushRef="#br0" timeOffset="7405.6564">4712 7510 216,'0'0'25,"0"0"2,0 0 38,0 0-16,0 0-7,0 0-5,0 0-5,-4-43-9,4 40-3,0-3-4,0 5 9,0-1-5,-6 0-4,4 1 0,0 1 0,0 0 5,-3 0-8,-5 5-13,-13 31-6,-8 14 6,-7 15 30,2-2 6,10 1-21,12-6-1,9-7-10,5-3 1,0-9-4,10-13-1,12-9-15,-2-10-2,2-5-5,3-2 16,-1-4 0,1-26-2,0-6-9,-6 1 0,-5 13 17,-7 10 2,-5 10 5,0 2 1,4 0-5,4 0-3,8 7 0,6 9 11,5 1-4,2 0-4,0-3-2,0-2 6,-2-5-5,-6-3 2,-10-1-4,-3-3 6,-8 0 10,-2 0 56,0-21 21,0-19-12,0-16-79,0-2 13,-16 4 17,-3 10-22,2 11-1,1 10-5,5 5-4,7 8-5,4 6-78,0 1-97,0 3-114</inkml:trace>
  <inkml:trace contextRef="#ctx0" brushRef="#br0" timeOffset="8157.8132">5715 7660 51,'0'0'431,"0"0"-411,0 0 81,0 0 60,0 0-81,0 0-25,-10-15 2,35 10-46,13 3-11,11 2 0,3 0-14,-6 0-62,-7 18-48,-14 12-62,-11 6-66</inkml:trace>
  <inkml:trace contextRef="#ctx0" brushRef="#br0" timeOffset="8313.5717">5753 7962 232,'0'0'276,"0"0"-266,0 0 87,0 0 24,0 0-63,0 0-13,0 0-9,62 0-29,-8-9-7,4 1-29,-1-1-103,-8 0-104</inkml:trace>
  <inkml:trace contextRef="#ctx0" brushRef="#br0" timeOffset="9311.5875">6575 7682 189,'0'0'160,"0"0"-145,0 0 61,0 0 0,0 0-40,0 0-11,-4-51 2,9 35-8,3 3-3,-1-3-7,-3 0 3,1 2-3,-3 4 7,-2 0 1,0 2-2,0 1 0,0-1-2,0 5-9,-13-1-4,-3 4-2,-9 0-3,-7 26-4,2 16-6,1 9 15,7 4 11,12-3-8,8-3-1,2-3 6,2-8-8,23-8 3,4-9 6,5-10-2,-1-10 0,0-1 17,-1-3 1,-7-23 15,1-10 3,-5-11-18,-9-3 21,-5-2-35,-7-2 12,0 8-8,-19 6-15,-10 9-14,-1 13 1,-3 10-31,-1 8-52,-4 3-56,5 16-83</inkml:trace>
  <inkml:trace contextRef="#ctx0" brushRef="#br0" timeOffset="9740.7864">7070 7645 514,'0'0'38,"0"0"-16,0 0 90,0 0-61,0 0-51,0 0-8,-7 3-9,7 13 13,0-2 4,0-2 0,0-4-2,0-3 2,-2-5 2,-1 0 4,3 0 12,0 0 27,0 0 28,0-7 10,0-6-68,0-2-15,0 4-30,0 8-63,0-3-110</inkml:trace>
  <inkml:trace contextRef="#ctx0" brushRef="#br0" timeOffset="10400.1717">7550 7993 573,'0'0'90,"0"0"-87,0 0 76,0 0-4,0 0-57,0 0 0,39-43-18,-5 9 1,0-4-1,1-10 4,1-4-1,-7-2-3,-7 1 6,-13 7-5,-9 8-2,0 8-3,-9 9-9,-26 9 2,-15 5-11,-10 7 14,-4 7 4,4 15-1,14 6 0,13 2-1,16 2-3,9 2-5,8 2 13,12 7 0,26-2 1,11 2-3,-1 5 2,4-2-1,-10-2-6,-9-2-8,-8-4-15,-9-6-2,-12-4-6,-4-6 8,0-2 13,-31-3 14,-13-8 4,-1-3 23,3-6 15,6 0 31,12-10 5,6-18 14,7-8 10,9-4-32,2-2-43,8-2-8,32-1-15,20 5-27,23 0-79,19 2-79,6 4-45,-10 7-191</inkml:trace>
  <inkml:trace contextRef="#ctx0" brushRef="#br0" timeOffset="10945.658">7900 7596 559,'0'0'3,"0"0"46,0 0-3,0 0-46,0 0 0,139 64 0,-98-21 1,-7 0 0,-13-3 0,-5 1-1,-12-8-14,-4-7 0,0-5-5,-3-10-6,-11-6 22,-2-5 3,1 0 59,3 0 29,4-2 11,3-24 8,5-13-37,0-13-41,34-6-11,16-2 0,16 5-18,7 11-6,3 14-70,-7 14-120,-15 13-198</inkml:trace>
  <inkml:trace contextRef="#ctx0" brushRef="#br0" timeOffset="12004.1525">8784 7867 472,'0'0'260,"0"0"-260,0 0 63,0 0-25,0 0-35,0 0-3,58-92 0,-47 73 0,0-2 1,0-2 2,-8 1 1,-3 3-1,0 5 1,0 5-4,-11 1 0,-16 4-6,-14 4-4,-11 0 9,-11 20 1,3 14 1,6 4 17,17 0-1,12-4-17,13-2-2,9-6 2,3-3 0,0-5-5,13-6-3,4-5-2,8-2-1,-3-5 1,10 0-5,3-12 0,9-21-12,4-3 20,-2-2 3,-10 9 4,-14 15 9,-10 7 34,-10 7 5,0 0-38,0 4-4,7 22-3,2 6 21,5 2-12,4-2-5,7-1-3,6-9 3,0-4-7,3-10-12,-1-8 0,6 0 4,3-7 8,8-22 1,7-15 1,7-10 0,-4-9-1,-4-1 6,-12 4 1,-14 12-6,-12 9 9,-11 18-2,-9 4 9,0 9-3,-7 7-9,-26 1-6,-17 0-8,-13 27 4,-3 14-4,6 5 8,12 4-1,13-6 1,20-4-6,13-6 6,2-8 2,7-7 0,17-6-2,7-6 3,5-7 6,4 0 2,3-25 3,-1-10 1,-5-16 11,0-9 1,-10-8-19,-6-3-5,-9 6-3,-8 10-3,-4 11-4,0 12 2,-11 8-7,-7 8 1,2 2 6,3 6 0,3 2-16,0 2-5,3-1 3,3 5 10,4-3 13,0-1 2,0 2 5,0-1 1,0-5 6,0 1 20,0-3-21,7-1-11,0 4 3,-4 3 0,3 2 6,-4 2-6,4 0-5,5 18-3,7 25 2,-4 18 1,-1 14 26,-6 4 6,-6 1-5,-1 0-18,5-3-7,-1 1-2,4-1-33,1-1-59,-1-12-82,6-20-117</inkml:trace>
  <inkml:trace contextRef="#ctx0" brushRef="#br0" timeOffset="12665.6942">9948 7492 264,'0'0'67,"0"0"-67,0 0-4,0 0-19,0 0-45,0 0-65,20 0 30</inkml:trace>
  <inkml:trace contextRef="#ctx0" brushRef="#br0" timeOffset="13316.1614">9948 7492 64,'24'0'137,"-24"0"-57,0 0-17,0 0-23,0 0-22,0 0-17,0 0-1,0 0 0,0 0 1,0 0 28,0 0 37,0 0-2,0 0-4,0 0-2,0 0-7,0 0-7,0 0-10,0 0-9,3 0-1,-3 0 1,2 0-10,-2 0-3,0 0-8,0 0 1,0 0-5,0 0 0,0 0 1,0 0-1,0 0 0,0 0-1,0 0 3,0 0-4,0 0 2,0 0 0,0 0-1,0 0-1,0 0-3,0 0 3,0 0-7,0 0 7,0 0 0,0 0 2,0 0 1,0 0 1,0 0 1,0 0 2,0 0 7,0 0 10,2-4 4,4-9 7,4-7-28,1-6-3,3-4 5,3-8 2,5-4 2,-1 2-3,-4-1-7,-6 14 5,-4 6-1,-2 9-1,-3 9-2,-2 3 2,0 0-4,0 6-9,0 44-21,-25 26 30,-10 28 4,-13 13 22,2-5 5,1-6 44,5-10-69,6-7-5,6-12-1,-1-4 2,2-5-1,2-6 0,6-10-1,5-12-34,10-14-44,4-9-41,13-16-22,32-1-11,13-36-174</inkml:trace>
  <inkml:trace contextRef="#ctx0" brushRef="#br0" timeOffset="13931.8456">10558 7536 476,'0'0'13,"0"0"56,0 0 18,0 0-8,0 0-17,0 0-30,27-75-32,-44 88-12,-28 23-5,-11 14 17,-2 5 2,18 4-2,18-9-11,22-2 10,0-1 0,13-3 1,21 0-3,-1-1 0,-2-3 3,-8-3 0,-13-7-12,-7-9-11,-3-4-4,-9-5 3,-25-4 4,-10-4 13,-3-4 7,7 0 4,14-8 0,12-10 31,14-4 2,0-6-9,30 0 21,25-1-49,11 1-2,4 2 2,10-2 0,-2-2 0,4 0 0,-3-4-5,-11 5 2,-13 0 3,-18 5 2,-17 6-1,-18-1 9,-2 5 23,-8-3-11,-17 2-10,-11 3 15,0 10-11,-6 2-3,0 1-13,3 27 4,4 15 1,8 8 3,7 2 4,16-2 4,4-5-6,0-5 6,28-9-1,9-9-6,9-6-9,6-14-3,12-3-22,13 0-63,2-34-109,6-7-193</inkml:trace>
  <inkml:trace contextRef="#ctx0" brushRef="#br0" timeOffset="14275.8265">11401 7729 539,'0'0'28,"0"0"76,0 0-10,0 0-35,0 0-29,0 0-15,-13-38-15,-11 61-6,-8 15 6,-1 12 30,8 1 13,15-4-22,10-2-16,1-9-1,40-11-4,17-11-26,13-14-80,5 0-104</inkml:trace>
  <inkml:trace contextRef="#ctx0" brushRef="#br0" timeOffset="29505.6751">15478 7464 173,'0'0'28,"0"0"-28,0 0 23,0 0 5,0 0-1,0 0-6,0 0-8,0 0 12,0 1 14,0-1-3,0 0-7,0 0 5,0 0-4,0 0-5,0 0-5,0 0-12,0 0-1,0 0-5,0 0 3,0 0-3,0 0-1,0 0 5,0 0-2,0 0 0,0 0-1,0 0 5,0 0 0,0 0 4,0 0-2,0 0 4,0 0 5,0 0-6,0 0-8,0 0 1,0-4 0,0-4 0,5-1-4,0-6 2,1 1-2,-2-1 1,1 1 9,1-5 2,2 3-3,-4 4 2,0 1 6,-4 6 3,0 1-10,2 1-1,-2 3-2,0 0-1,0 0-8,0 0-8,0 23-16,0 15 16,0 12 8,0 2 19,-2-2-6,-2-1-5,0-7 1,2-2-5,2-6 0,0-6-1,0-4-3,0-9 0,0-2 1,0-9 1,0-1 1,0-3-2,0 0 4,0 0-1,0 0-4,0 0-3,0 0-11,0 0-12,0-6 4,8-13 5,7-11-71,3-6 15,1-6 17,-4 2-25,1-3 4,-3 3 65,3 3 12,0 6 14,3 3 41,-1 8-2,0 2-14,-1 2-8,4 4-19,-5 3 5,-8 6 3,-4 1-4,-1 2-12,-3 0-4,0 0-5,0 2-5,0 24 1,-15 10 9,-13 8 21,0 1-2,-4-6-5,4-5 4,3-3-12,4-5 3,4-6-2,5-6-1,8-9-5,2 1 0,2-6 1,0 0 1,0 0 7,0 0 4,0 0 12,0 0 21,0 0-9,0 0-13,0 0-7,0 0-7,0 0-4,0 0-4,0 0 1,0 0-1,0 0 1,0-6-1,0 5 0,0-1-2,0 0 7,0 2-6,0 0 2,0 0-4,-2-2 5,2 2-4,0 0-1,0 0 3,0 0-2,0 0 8,0 0 0,0 0 1,0 0-3,0 0-7,20 7-15,11 18 9,13 7 6,8 1 0,-6 2 5,-1-3-3,-9-7 0,-11-8-2,-13-6-1,-9-6 0,-3-5-6,0 0 0,0 0 1,0 0-2,0 0 2,0 0-3,0-1-1,-9-14-23,1-2-80,1-6-107,7 1-278</inkml:trace>
  <inkml:trace contextRef="#ctx0" brushRef="#br0" timeOffset="29829.4995">16087 7578 401,'0'0'85,"0"0"-66,0 0 52,0 0 33,0 0-32,0 0-6,-4-8-34,24 3-14,7 1-2,8 0 1,5 0-7,-2 4-3,0 0-7,-5 0-3,1 0-34,-3 7-61,-2 7-41,-6 2-60,-13 0-136</inkml:trace>
  <inkml:trace contextRef="#ctx0" brushRef="#br0" timeOffset="30007.8124">16145 7807 382,'0'0'133,"0"0"-95,0 0 76,0 0-2,0 0-37,0 0-36,58 0-33,-11 0-3,3 0-3,-2 0-16,1 0-64,-5 0-81,-2 0-156</inkml:trace>
  <inkml:trace contextRef="#ctx0" brushRef="#br0" timeOffset="31313.9485">16794 7583 49,'0'0'67,"0"0"-35,0 0 21,0 0 19,0 0-30,0 0 5,0-9-14,0 7-7,0 0-5,0-1-15,0 0-2,0-1-1,0-3 15,0 0-3,0-1 16,0-2-10,0 2-3,0-2-3,0-1 5,0 4 0,0-4-13,4 1 8,1 3 0,-3 1 9,-1 5 10,-1 1-8,0 0-6,0 0-20,0 21-14,-6 16 14,-12 15 4,-1 5 24,2-7 0,7 0-7,6-4-12,4-2-4,0-5-1,6-7-3,9-10-1,1-8-7,-5-7-13,3-4 5,1-3 2,5-3 7,9-28 6,7-10-10,-4-1 2,-4 2 7,-7 15 2,-11 8 0,-3 11 6,-3 6 8,-2 0-15,7 3-3,3 22 3,8 7 10,5 4 8,4 0-15,2-4 3,0-4-2,-2-10 2,-9-7-6,-4-8-1,-8-3 1,1 0 8,1-22 11,-4-14 8,-1-14 4,-5-6-1,0 2-6,0 4 8,0 8-6,-1 10 12,-15 7-26,-1 3-12,-3 4-3,2 7 1,2 0-2,3 5 0,3 2 4,4 3 0,2-2-4,2 3-3,-3 0-4,1 0-12,-6 0-10,6 3 6,-1 2-7,5 1 8,0 1 18,0-3 4,0 2-1,0 2-2,0 2-9,9 1-9,16 4-11,13-10-50,11-5-127</inkml:trace>
  <inkml:trace contextRef="#ctx0" brushRef="#br0" timeOffset="33895.2805">15162 7197 70,'0'0'0,"0"0"-26,0 0-18</inkml:trace>
  <inkml:trace contextRef="#ctx0" brushRef="#br0" timeOffset="34532.2662">15081 7275 176,'0'0'84,"0"0"-63,0 0 51,0 0-9,0 0 2,0 0-24,-2-25-19,2 25 1,0 0 7,0 0-5,0 0-25,0 37-5,0 25 5,0 26 7,0 14 43,-2 1-20,2-7-12,0-10 1,0-10 0,0-7-3,0-11-14,0-7 1,2-5-1,5-13 1,-4-11-2,-2-12 1,2-4 1,-3-6-1,0 0 4,2 0-6,0 0-3,5 0-38,4-13-53,5-20-141</inkml:trace>
  <inkml:trace contextRef="#ctx0" brushRef="#br0" timeOffset="35483.4523">15131 7062 394,'0'0'33,"0"0"1,0 0 47,0 0-16,0 0-15,0 0-12,40-16-14,47 15-21,44-2-2,47 3 0,23 0 0,24 0 1,14 0 2,-1 6-1,-3 3 7,-26-2-5,-24-1-4,-33-2 1,-36 0 1,-39-4 0,-32 0 2,-26 0 15,-16 0-3,-3 0 4,0 0 5,0 0 2,0 2-20,0-2-8,0 2-5,0-2 5,0 2-6,0-2-12,0 2-5,0-2 2,0 0 12,0 0 9,0 0 0,0 0 0,0 0 1,0 0-1,0 0 0,0 0-4,-4 0-10,-7 0-15,-1 0-32,4 2-4,3 0 1,3-2 15,0 2-8,2 1 7,0-3 25,0 1 5,0 2 8,0-3 2,0 0 6,0 0 3,0 0 1,0 0 0,0 0 1,0 0 6,0 0 19,0 0 16,0 0 12,0 0-5,0 0-2,0 0-8,0 0-4,0 0 2,0 0-10,0 0-4,0 0-2,0 0-9,0 0-4,0 1 0,0-1-1,0 3-6,0-3 3,0 0-4,0 0 0,0 0-1,0 0 1,0 0 0,0 0-3,0 0 3,0 0 5,0 0-3,0 0 13,0 0-6,0 0-8,0 0-1,0 0 0,0 0 1,0 0-1,0 0 0,0 0-1,0 0 1,0 0-2,0 0-17,-2 0-46,-12 5-92,-6 0-140</inkml:trace>
  <inkml:trace contextRef="#ctx0" brushRef="#br0" timeOffset="36315.8395">17429 7182 346,'0'0'9,"0"0"2,0 0 17,0 0 17,0 0-35,0 0-6,90-74-3,-80 66 1,-1 3 0,1-2 6,-2 3 1,3 2-4,1 0 10,-2 2-2,0 0 0,3 0 6,0 0-3,2 19-3,1 21-10,0 20 6,-5 14 16,-5 7 12,-1 4-5,-5-4-7,2-5-1,1-6-4,-2-4-11,-1-10 3,0-8 0,0-7-3,0-10 2,0-4 0,0-5-3,0-2 1,0-3-5,0-3-4,-1-2 6,1-3-2,0-3-3,0-6 3,0 2-2,0-2-2,0 0-10,0 0-21,0 0-16,0 0-37,0 0-64,-5 0-142</inkml:trace>
  <inkml:trace contextRef="#ctx0" brushRef="#br0" timeOffset="37005.4678">15916 8272 128,'0'0'79,"0"0"-70,0 0 13,0 0 14,0 0 14,0 0-5,-81-29-10,74 28-19,1-1-13,-1 2-2,-2 0-1,-5 0 2,-1-2-1,-5-1 1,-2 1 4,-9 2-2,-3 0-3,-1 0 1,-4 0-2,6 0 4,1 0 0,6 5 9,11-3 4,5-2 17,8 0 6,2 0 17,0 0-9,43 0-3,34 0-38,42 0-4,32 0 5,32 0-5,16 0 8,1 0 9,-8 0 15,-25-7-15,-29 3 4,-31 1 0,-35-4-1,-32 7 13,-20-2-4,-18 2 2,-2 0-6,0 0-14,0 0-8,0 0-6,0 0-26,-22 0-80,-16 0-92,-9-9-157</inkml:trace>
  <inkml:trace contextRef="#ctx0" brushRef="#br0" timeOffset="41125.2872">15515 9061 142,'0'0'76,"0"0"-75,0 0 21,0 0 16,0 0 6,0 0 5,0 0-17,-5 0-14,10 0-18,1 0-53,3-5-181</inkml:trace>
  <inkml:trace contextRef="#ctx0" brushRef="#br0" timeOffset="42825.527">4805 8997 300,'0'0'33,"0"0"28,0 0 27,0 0-34,0 0-7,0 0-3,9-48-5,-9 43-5,2-4-9,0 1 8,1 2-13,-1-2 0,0 1-12,0 0-3,1 1 8,-1 2-11,-2 1-1,0 3 9,2 0-9,-2 0-1,3 5-10,1 29-21,-2 17 25,0 11 6,-2 1 5,0 2 4,0-7-3,0-4-6,0-6 1,0-9-1,0-12 2,0-8-2,0-7-1,0-9-3,0-3 4,0 0 1,0 0 5,0 0 11,0-17 25,9-22-11,11-17-31,7-6-7,4-4-13,3 4-8,-3 7 3,-2 11 18,-7 16 6,-7 10-3,-3 6 4,-7 9-2,-1 0 2,-4 3 2,0 0-2,0 0-3,0 0-2,0 0-7,-2 6-11,-23 17-9,-8 2 18,-7 6 11,1-6 3,8-2-3,7-6 3,6-4 2,9-6 1,2-5-2,7 1-1,0-3 0,0 0 0,0 0 0,0 0 2,0 0 12,0 0 17,0 0 2,3 0 6,17 0-17,6 6-8,10 6-3,5 8-6,5 9-4,1 0-1,0 3 3,-5 0-3,-5-2 1,-5-2 0,-5-4-1,-10-5 0,-5-7 0,-5-7-1,-5-1 1,-2-4-1,0 0 1,0 0-9,0 0-5,0 0-24,3 0-34,10 0-68,11-24-78</inkml:trace>
  <inkml:trace contextRef="#ctx0" brushRef="#br0" timeOffset="43080.3173">5833 9224 376,'0'0'345,"0"0"-322,0 0 79,0 0-6,0 0-59,0 0-37,80-21 0,-31 16-2,-2 3-1,-5 2-11,-6 0-55,-11 0-35,-10 18-46,-15 8-39,0 6-11,-24 1 16</inkml:trace>
  <inkml:trace contextRef="#ctx0" brushRef="#br0" timeOffset="43237.0436">5935 9404 166,'0'0'153,"0"0"-38,0 0-5,0 0-3,0 0-31,0 0-11,-16 2-2,16-2-11,10 0-18,19 0-24,11 0-3,6 0-7,6 0-8,-4 0-76,5 0-96,-9-4-134</inkml:trace>
  <inkml:trace contextRef="#ctx0" brushRef="#br0" timeOffset="44009.3036">7362 9152 414,'0'0'3,"0"0"8,0 0 61,0 0-20,0 0-22,0 0 12,-33-72-16,19 72-11,-6 0-7,-13 10-1,-11 24 0,3 11 3,10 10 3,11-1-9,17-2 7,3-4 0,16-1-3,22-7 2,6-12-6,6-10 3,-3-14 0,-7-4 6,-9-4-2,-6-24 14,-8-16 28,-3-10-10,-10-7-19,-4-2 18,0 5-18,-14 11-10,-11 6 10,-3 11-24,-5 9-2,-1 7-1,0 7-25,1 7-54,-2 0-62,10 18-34,15-1-160</inkml:trace>
  <inkml:trace contextRef="#ctx0" brushRef="#br0" timeOffset="44349.307">7757 9235 459,'0'0'0,"0"0"0,0 0 29,0 0-29,0 0-3,0 0 0,0 14 3,0-5 27,0-1-8,-6-2 18,-1-2 2,-3 1 3,1-5 20,1 0-8,-2 0-5,6 0 24,1-3 16,3-11-18,0-1-22,0 1-40,0 1-9,0 11-18,10 2-120,20 0-238</inkml:trace>
  <inkml:trace contextRef="#ctx0" brushRef="#br0" timeOffset="44933.2688">8249 9453 396,'0'0'8,"0"0"2,0 0 85,0 0-42,0 0-39,0 0 21,87-54 0,-56 29 1,0-3-19,3-2 18,-3-5-9,-4-6 2,-7-3-12,-7-2-14,-9 4-2,-4 5-9,0 9 9,0 12-5,-17 4-8,-10 7-2,-6 5 13,-8 0-6,5 0 7,3 17-4,4 9-1,8 4 0,7 2-4,10 5 6,4 0 4,4 4 0,29-1 1,10-3 2,3 2-2,2 0 5,-6-3-5,-7-2 1,-10-3-2,-9-4-3,-12-5-1,-4-5-7,-4 0-12,-30-3 8,-8-4 15,-2-4 0,1-4 2,7-2 35,4 0 13,8 0 1,7-14 20,5-7 12,8-4-25,4-8-31,0 1-8,29-4-19,19 5-17,20 0-82,9 6-90,6 0-125</inkml:trace>
  <inkml:trace contextRef="#ctx0" brushRef="#br0" timeOffset="59525.1786">4315 10894 255,'0'0'128,"0"0"-119,0 0 8,0 0 29,0 0-10,0 0-8,0 0-5,-9 6-11,9-6 2,0 2 13,0-2 0,0 0 6,0 0-9,0 0 7,7 0 5,31 0-7,24 0-15,21 0 6,10 0-1,1 0-2,-9 0-7,-8-2-2,-10 1-5,-16-1 1,-15 2-3,-16-3-1,-11 3-3,-7 0-32,-2 0-51,-13 0-108,-24 15 9,-13-6-101</inkml:trace>
  <inkml:trace contextRef="#ctx0" brushRef="#br0" timeOffset="59863.514">4575 10944 378,'0'0'103,"0"0"-96,0 0 14,0 0 49,0 0-24,0 0-9,-8-54-9,8 50-9,0 4 6,0-1-10,0 1 3,0 0 0,0 0-11,0 0-1,0 0-6,0 9-9,6 18 4,1 14 5,-3 8 18,-4 4-8,0 0-3,0-5 7,-2 2-14,-9-4 2,-2 0-6,-1 2-2,-2-3-16,5-3-25,5-6-12,6-12-57,2-18-74,36-6-125</inkml:trace>
  <inkml:trace contextRef="#ctx0" brushRef="#br0" timeOffset="60574.936">4990 10925 301,'0'0'250,"0"0"-246,0 0 10,0 0 56,0 0 2,0 0-18,0-35-34,0 35-16,3 0-4,-1 22-20,0 12 20,0 14 15,-2 2 9,0 3-5,0-3-10,0 3-8,-4-2 2,-9 3-3,-3-4-2,3-9-11,1-14 4,5-13-2,3-7 3,4-7 8,0 0 1,0 0 13,0-17 4,0-20 13,9-14-31,15 1-5,6 8-4,-1 14 4,-5 12 0,-4 6 2,-4 8 2,-3 2-8,1 0 2,1 0 6,-1 18-2,1 8 2,-1 6 1,-1 6 4,-3 3-4,4-4 3,1-2-3,1-9-7,3-8 3,-2-9-2,3-9 6,5 0 3,4-9 4,2-19 11,3-6-10,-5-8 7,-2-9-6,-4 4-7,-7-2-2,-5 15-10,-9 10 2,-2 10-2,0 8-2,-16 2-14,-14 4 21,-3 0 0,1 4 4,10 14 2,8 6-1,3 2 10,5-1 9,3 6 10,3-3-13,0 5 0,18-1-2,18-1 6,13-5-2,11-6-7,4-5-11,-1-11-36,-7-4-74,-10-4-150</inkml:trace>
  <inkml:trace contextRef="#ctx0" brushRef="#br0" timeOffset="61415.4325">6613 11315 494,'0'0'74,"0"0"-46,0 0 22,0 0 0,0 0-19,0 0-22,62-101-4,-52 84-5,-4 2 0,-2 1 0,-1 3 0,-3 1-9,0 2 7,-32 4-9,-18 4 6,-6 0 3,-6 18 0,4 9-1,10 4 3,15 4 7,6 0 3,12 2-10,10-1 6,5-4 2,0-2 3,18-9 2,9-7 9,1-5-9,2-9 11,1 0 8,5-21 1,3-14-10,4-11-5,-7-12-7,-7-7-3,-12-2-5,-9-2-3,-8 9-3,0 6-1,-3 9-2,-15 14-1,1 10 4,3 7-3,3 4 4,2 4 1,3 2 1,5 1 2,1 3-2,0 0 1,0 0-2,0 0 1,0 0 0,0 0-3,0 0 3,0 0 4,0 0 2,0 0 0,0 0 4,0 0-9,0 5-1,0 19-15,11 13 15,1 10 25,-4 6 11,1 1 7,-4 0 0,-3-2-20,0-3-17,0 4-5,3 5 0,4 6-1,7-1-64,4-9-82,18-17-65,5-17-104</inkml:trace>
  <inkml:trace contextRef="#ctx0" brushRef="#br0" timeOffset="61895.6096">7057 11361 116,'0'0'284,"0"0"-263,0 0 24,0 0 20,0 0-27,0 0-7,37-98-31,-30 75 13,-2 6-8,-1-1 18,-4 4 1,0 5-4,0 2 1,0 3-6,0 1 1,0 3-14,-9 0-2,-11 0-2,-9 7 2,-5 18 10,-7 1 26,7 3-5,5 0-3,6-6-17,12 2-2,7-7-7,4-4-1,0 0-2,0-4-7,23-2-11,4-6 4,2-2-1,4 0-3,2-20 1,0-8-4,-3 6 8,-9 8 14,-13 10 22,-5 4 15,-5 0 1,2 0-15,-2 4-12,7 19-2,-2 12-5,1 5-4,3-1-96,0-12-119,2-13-294</inkml:trace>
  <inkml:trace contextRef="#ctx0" brushRef="#br0" timeOffset="62809.1802">7315 11177 554,'0'0'21,"0"0"-19,0 0 44,0 0 19,128 14-31,-105 10-9,-4 1-11,-13 7-3,-6-3-5,0 5-1,-2 0-4,-25 1-1,-2-2-9,0-8 2,3-11 0,12-5-6,6-6 2,3-3 5,5 0 6,0 0 16,0-20 17,11-16-24,20-8 4,3 3-12,1 9-2,-6 17 1,-2 8-1,-5 7 1,1 0 1,-4 25 7,-2 3 3,-7 4 6,-3 6 6,-7-4-16,0 1-5,0-9 1,0-3-3,-7-7-5,3-6-11,2-6-11,-1-4 3,3 0 6,0 0 18,0-2 0,7-30 0,22-16-5,7-11-4,2 1 3,2 14 3,-11 20 3,-8 14 17,-2 10 4,-3 0-6,0 20 8,6 8 3,-4 6 0,6-2-14,-6-1-4,0-7-6,2-9 4,4-12-2,3-3 0,2-2 3,7-24-3,-3-10 2,-1-6 0,5-7-4,-6-3-1,-6-1 2,-7 0-3,-9 7-2,-8 7-10,-1 12 2,0 7-2,-4 4-4,-13 4-2,3 4 3,2 1 0,4 7 0,4 0 5,1 0 4,3 0 3,-2 0-2,-2 0 3,0 0 2,-2 11 0,2 10 10,0 13 11,-3 19 6,5 10 20,0 9 6,2 13-13,0 9-8,0 1-4,0-3-3,0-9-13,0-11-7,0-8-4,0-6 2,-7-8-3,0-4-5,0-8-27,-1-9-39,3-9-46,1-13-6,-2-7-18,5-2-16,1-34-185</inkml:trace>
  <inkml:trace contextRef="#ctx0" brushRef="#br0" timeOffset="63559.0926">8433 11328 195,'0'0'63,"0"0"13,0 0 14,0 0-7,0 0-31,0 0 18,0 0 2,-74-68-16,67 61-12,-5 1-12,4-1 3,-3-2-19,-3 1-6,3 0-10,5 2 2,1 4-2,5 2 0,0-2 1,0 2-1,0 0 14,7-2 7,20 0-21,7 2-3,11 0-6,-2 0 7,-5 18-13,-7 6-4,-14 5 1,-11-1-5,-6-3 8,-25 1-3,-26-4 8,-13-3 10,1-4 3,2-3 8,8-5-11,15-6 23,7-1-3,10 0 7,11 0 11,3 0-12,5 0-22,2 0-2,0 0-2,0 0-71,31 0-90,16 0-189</inkml:trace>
  <inkml:trace contextRef="#ctx0" brushRef="#br0" timeOffset="63800.7467">8666 11369 450,'0'0'145,"0"0"-115,0 0 18,0 0-9,0 0 16,0 0-26,96-94-14,-88 94-10,2 14-1,-1 4 4,-1 7 11,-3-2-12,2 5-1,-7 7-6,0 1-38,0 4-74,0-12-91,0-12-205</inkml:trace>
  <inkml:trace contextRef="#ctx0" brushRef="#br0" timeOffset="63926.8264">8860 11071 600,'0'0'0,"0"0"-111,0 0-271</inkml:trace>
  <inkml:trace contextRef="#ctx0" brushRef="#br0" timeOffset="64902.1139">9021 11315 678,'0'0'33,"0"0"-14,0 0 19,0 0-2,0 0-32,140-5-4,-113 32-7,-9 8 3,-8 3 4,-5 0-1,-5-1-4,0-5-17,-19-9-13,-2-5-2,5-7 12,3-4 9,9-7-8,-3 0 15,5 0 9,2-12 14,0-14-6,4-8-5,19-8-3,9-1-14,3 10-2,-2 12 16,-6 11 0,2 10 10,-5 0 8,3 0 18,-1 0-7,1 10-9,0 1-4,0-1-9,0-4-3,4-2-1,2-4 1,3 0-4,4 0-5,-2-17-11,-2-4-6,-5-9 14,-4-2 8,-8-9-3,-5 1-5,-10 0-11,-4 4-20,-7 7 15,-23 6 14,-11 11 2,-1 10 7,-1 2 1,3 3 11,7 20 1,4 5 0,14 2-12,6-2 1,9-2 5,0-6-6,0-5 2,15-4-4,10-7 2,6-4 0,5 0 0,4-1 0,7-19-2,0-3-10,1 0 2,-3 4-4,-14 7 8,-11 6 6,-9 6 8,-4 2-2,-2 33-6,-3 22 21,-2 22 19,0 18-13,-12 12-7,-12 3-5,-5-4-13,-4-1-2,-1-6 0,3-14-18,6-12-18,12-21 8,5-18 6,7-14 21,-1-10 1,0-8 0,0-4 8,-3 0 57,0 0 6,-3-14-22,-5-10-38,-6-6 16,-5-6-17,-5-4-6,-5-1-4,5 3 5,1 0 21,9 2 32,6 0-23,7-2 13,3 2 12,3-4-35,5-4-9,38-11-2,19-13-14,22-12-4,19-4-20,3 1-47,-5 11-80,-16 14-59,-23 12-286</inkml:trace>
  <inkml:trace contextRef="#ctx0" brushRef="#br0" timeOffset="65795.0746">11098 11596 562,'0'0'107,"0"0"-92,0 0 42,0 0 0,0 0-17,58-118-18,-18 79-12,8 0 3,9 0-4,1 1-1,-5 0-8,-4 6 5,-15 2-5,-14 8-3,-13 6-10,-7 4-19,0 4-13,-13 0 8,-12 2 17,-2 0 4,-2 0 7,2 0 9,5-2 0,7 5 3,6-2 0,4 1 13,2 4-1,3 0-4,0 0 2,0 0-1,0 0 3,0 0-2,0 0 0,0 0-6,0-3-1,0 3-1,0 0 4,0 0 2,0 0 4,0 0 12,0 0-3,0 0 0,0 0-3,0 0-4,0 0-7,0 0-8,0 0 1,0 0-3,8 9 10,-4-1 1,-2 4-1,5 8-2,-1 10-3,1 10 7,2 16-7,-6 9 7,-1 7 1,0 3-6,0-6 0,4-2-5,3-14-2,2-4-4,-1-13-46,-2-10-61,0-4-47,-8-15-66,0-7-96</inkml:trace>
  <inkml:trace contextRef="#ctx0" brushRef="#br0" timeOffset="66400.7484">11325 11517 448,'0'0'182,"0"0"-109,0 0 57,0 0 4,0 0-45,0 0-50,74-63-39,15 48-1,25 2 0,7 1-6,-3-6-11,-12 1 0,-19 3-1,-18 3-10,-21-1-4,-24 5-4,-15 2 27,-9 0 9,0 1-4,-14 2-1,-19 1-6,-12 1 5,-4 0-1,5 19 4,2 17-1,14 5 5,9 3 6,7 0 0,10-3-6,2-6 0,2-5 3,20-8-3,-1-10 0,-2-4-14,0-6 2,-1-2 9,2 0-1,8-19-2,-3-18 6,4-9 3,-4-2-2,-1 4-1,3 13 1,-1 16 0,8 10-1,4 5 0,6 0 3,1 9 2,-5 14 13,-7 6-2,-6 0-11,-6-3-5,-10 1 0,-9-8-3,-2-4-8,0-5-7,0-8 0,-9 0 5,-3-2 13,1 0 13,3-2 49,-2-22 5,8-12-14,2-10-4,0-8-22,29-1-20,12 7-7,12 15-30,7 12-88,8 11-134,-3 8-312</inkml:trace>
  <inkml:trace contextRef="#ctx0" brushRef="#br0" timeOffset="67218.9551">13085 11392 532,'0'0'96,"0"0"-58,0 0-12,0 0 19,0 0-11,0 0-27,4-59-2,-4 59 6,0 0 13,0 0 2,0 0 4,0 0-2,0 0-17,0 0-9,0 0-1,0 0-2,2 0-11,-2 0-2,0 0-11,1 0-11,-1 0 2,0 0 2,0 0 11,0 0 21,0 0 3,0 0-1,0 0-4,0 0-3,0 0-3,0 0-4,0 4 5,0 5-1,0-4 8,0 2 2,4-4-2,4 1 13,1-1-1,0-3-5,0 0 3,-2 0-4,-1 0 0,1 0 1,-2-10-7,-3-5-9,-2-3-11,0 0 3,-14 4-1,-17 2 2,-7 8 11,-4 4 5,-3 0 22,1 16 12,0 16-10,12 11 6,8 8 2,16 6-18,8-1-7,12-2 7,28-10-2,12-12-2,6-10-7,0-10-3,-1-12-12,3 0 8,-2-7-5,2-22 2,-4-10 7,2-14-4,-2-11 1,-2-8 1,-10 5-3,-13 9-13,-13 20 18,-11 15 15,-7 8-7,-4 7-8,-28 8-1,-14 0 1,1 8 0,-2 24 6,5 12-1,13 7 10,10 5 8,15-2-11,4 0 9,23-8-2,17-8 11,11-11-19,3-12-8,2-7-3,-4-8-44,-6 0-39,-11-12-70,-12-14-102</inkml:trace>
  <inkml:trace contextRef="#ctx0" brushRef="#br0" timeOffset="67879.8949">14331 11333 472,'0'0'93,"0"0"-7,0 0 34,0 0-26,0 0-49,125-19 6,-65 15-15,-5-1-21,-4 5-14,-11 0-1,-6 0-22,-5 0-70,-11 14-70,-13 4-160</inkml:trace>
  <inkml:trace contextRef="#ctx0" brushRef="#br0" timeOffset="68060.8753">14400 11635 689,'0'0'38,"0"0"-21,0 0 77,0 0-14,120 0-65,-43-7-15,0 1 0,-13 5-6,-12 1-50,-12 0-71,-13 0-111,-14-3-268</inkml:trace>
  <inkml:trace contextRef="#ctx0" brushRef="#br0" timeOffset="72094.7263">15802 10971 251,'0'0'57,"0"0"-53,0 0 2,0 0 21,0 0 19,0 0-16,-5-14-2,5 14 10,0-2-6,0-3 0,0 1 3,0 1-3,0-4-5,0 3-2,0-2 2,0 2-6,0-1 0,0 0-7,0-3-5,5-2 4,-1 1-5,-2-2 7,2 2-4,-1 4-1,0 1-3,-1 4-4,0 0 2,-2 0-5,0 0-1,0 0-6,0 12-10,0 22-5,0 19 22,0 7 7,0 3 0,0 2-4,0-8-2,0-6 5,0-5-6,0-8-1,0-8 0,0-7 1,0-10-6,0-9 5,0-4 1,0 0 1,0 0 2,0 0 2,0 0 3,0-9 9,0-19-3,0-8-12,0-7 0,13 1-1,5 6-1,1 0-3,1 8 3,6 8 0,-2 3-6,7 6 2,3 5 4,1 3-4,5 3 1,1 0 1,-3 17-3,-1 7 2,-8 4 0,-10 7-2,-13 6 2,-6 1 0,-4 0 1,-27-6-5,-8-10 0,-9-6-1,-6-9 8,-4-9 6,0-2-1,11 0 8,6-16 5,15-6-4,8-8 6,12-2-14,6-3-6,0 7-25,9 6-42,9 10-86,1 2-452</inkml:trace>
  <inkml:trace contextRef="#ctx0" brushRef="#br0" timeOffset="72396.6525">16585 11307 505,'0'0'113,"0"0"-64,0 0 56,0 0 6,151-28-31,-64 22-35,16-2-21,10 3-12,-5 0 0,-7 1-12,-13 2-15,-13 0-66,-13 1-50,-12-5-26,-17-1-178</inkml:trace>
  <inkml:trace contextRef="#ctx0" brushRef="#br0" timeOffset="73129.4797">17087 10918 499,'0'0'6,"0"0"-3,0 0 17,46-104 13,-40 83 5,-2 4-21,-4 8 31,0-2-23,-8 2-13,-23 0-12,-21 6-8,-13 3 8,-10 0-4,-1 25 8,9 8 7,16 2-3,17 2-3,15 2 3,18-3-4,1 0 3,18-1 6,20-11-4,7-7 10,1-10-9,-5-7 5,-3 0-4,-5-15 7,-2-18 3,0-14 4,-2-13-12,-2-10-10,-4-3 2,-10 8-4,-7 7 1,-6 12-1,0 7 3,0 10-1,-4 2-3,-3 9 0,2 4 0,4 2 0,1 3 0,0 2-8,0 0 5,0 7 2,0-3 1,0 3 3,0-2 6,0 2 1,0 0-4,0 0-3,0 0-2,0 0-1,0 0-7,0 0 0,-2 10-7,2 20-3,-2 10 17,-4 10 4,6 3 7,-2-4 3,2 2 1,0-3-7,0 1-6,18-3-2,5 3-17,3-6-69,6-14-69,1-8-117</inkml:trace>
  <inkml:trace contextRef="#ctx0" brushRef="#br0" timeOffset="73668.6349">17373 10747 519,'0'0'51,"0"0"-1,0 0-24,0 0-6,0 0-12,125-41 2,-89 41-1,-7 8 5,-5 10-10,-9 2-3,-7 4-1,-8 0-2,0 2-2,-14-4 2,-11 1 2,2-8-3,4-4 3,11-8 0,2-3 0,4 0 1,0 0 5,2 0 4,0 0 6,0 0 4,0 0 1,0-3-9,14-14 5,5-3-17,6-4 0,4 0 0,0-4 0,0 0 0,-6 2 0,-2 2 5,-2 2-5,-6 4 1,-5 4 0,-3 7 12,-2 4 15,-3 3-8,0 0 2,0 0-1,0 0-8,0 0-13,0 15 0,-18 12 12,-2 4 22,-1 3-5,9 1-26,2-1 4,8-1-5,2-4-2,0 1-18,18-5-30,13-2-50,7-5-9,7-8-43,3-6-146</inkml:trace>
  <inkml:trace contextRef="#ctx0" brushRef="#br0" timeOffset="74860.8964">17066 11976 479,'0'0'12,"0"0"-12,0 0 30,0 0 43,0 0-49,44-107-24,-26 84 4,-3-6-2,0 1-1,-6 0 4,-4 0 6,-5 7 6,0 3-2,0 4-1,-25 5-14,-8 5-2,-14 4-1,-6 0 3,-5 13 7,2 12 18,6 5-6,9 0 15,14-2-9,11 2-17,13-2-5,3 0 4,2 0-3,23-5 6,8-6-6,2-7 1,3-10 0,-2 0-1,-3-2-3,0-23 3,4-8-1,-5-9-2,5-8-1,-4-7 0,-3-7-3,0-7-1,-3-4-9,-7 2-4,-6 13-13,-2 19 7,-6 14 14,-4 13 7,-2 6 0,0 7 1,0 1 1,0 0 1,0 0 5,0 0-6,0 1-4,-14 23-1,-6 9 5,0 9 0,0 6 5,4 4 1,3 3-5,5 2 13,7-3-4,1-1-4,0-3 1,15-7-7,16-2 0,8-15 0,5-10-2,5-12 2,3-4 2,0-2-1,-2-22-1,1-10 0,-6-10 3,-3-9-1,-8-7-2,-10-3-8,-8-4-12,-12-2-2,-4 9-2,0 11-18,0 12 28,-8 16 13,-2 9 1,3 5 0,3 7 3,2-1 0,0 1 0,-2 0-3,-1 0-6,-2 22 6,-4 11 8,0 14 16,-3 6 13,4 5 10,-1 1-16,5-5 4,6-8-15,0-6-6,6-8-9,17-7 4,5-7 5,9-4-8,6-8-6,1-6-22,3 0-48,-3-8-57,-3-16-130</inkml:trace>
  <inkml:trace contextRef="#ctx0" brushRef="#br0" timeOffset="75019.9481">17756 11614 413,'0'0'297,"0"0"-242,0 0 35,0 0-3,0 0-79,0 0-8,144-32-66,-85 25-71,-5-4-103</inkml:trace>
  <inkml:trace contextRef="#ctx0" brushRef="#br0" timeOffset="76686.1838">21261 9288 139,'0'0'156,"0"0"-118,0 0-3,0 0 21,0 0-11,0 0-14,0 0-17,-4 0-6,4 0 11,0 0 1,0 0 5,0 0-12,0 0-4,0 0-7,0 0-2,0 0 1,0 0-1,0 0 2,0 0-2,0 0-3,0 0 2,0 0 1,0 0-7,0 2-8,0-2-5,0 0 2,0 0 3,0 0 6,0 0 6,0 0 3,0 0 2,0 0-2,0 0 1,0 0-1,0 0-1,0 0 1,0 0 0,0 0 2,0 0-1,0 0 0,0 0 0,0 0-1,0 0-1,0 3-55,10-3-108,11 0-116</inkml:trace>
  <inkml:trace contextRef="#ctx0" brushRef="#br0" timeOffset="77306.9592">20543 9531 211,'0'0'60,"0"0"-58,0 0 20,0 0 47,0 0-4,0 0-39,101 4-12,-14-4 18,30 0-13,26 0-7,15-4-6,16 4-6,0 0-11,-18 0-82,-24 0-148</inkml:trace>
  <inkml:trace contextRef="#ctx0" brushRef="#br0" timeOffset="77907.9577">21342 9370 239,'0'0'0,"0"0"6,0 0-6,0 0 7,0 0 10,0 0-7,4-12-3,-4 12 24,0 0-6,0 0-18,0 0-6,0 0 0,0 0 3,0 0 0,0 0 2,0-2-6,0 2 0,0 0-15,0 0-71,0 0-103</inkml:trace>
  <inkml:trace contextRef="#ctx0" brushRef="#br0" timeOffset="91534.5542">14279 12897 114,'0'0'83,"0"0"-56,0 0 11,0 0 15,0 0-3,0 0-9,0 0-17,5-9-2,-3 9 13,-2 0 2,0 0-12,0 0-11,0 0-7,0 0 3,0 0 4,0 0 3,0 0 1,0 0-8,0-2 2,0 2-1,0 0-4,0 0-6,0 0-2,0 0 1,0 0-4,0 0-4,0 0-5,0 0 6,0 0 1,0 0 0,0 0 4,0 0-1,-5 0 3,-5 0 2,-2 0-2,1 0 1,5 0 0,3 0 0,0 0 2,3 0 5,0 0 1,0 0 6,0 0 0,0 0 21,23 0-17,12 0-10,19 0 8,6-3 4,-2-1-7,-2 4-14,-2 0-2,-8 0-1,2 0-26,-11 0-36,-8 9-42,-8-4-82,-17 2-177</inkml:trace>
  <inkml:trace contextRef="#ctx0" brushRef="#br0" timeOffset="92157.228">14294 13280 355,'0'0'65,"0"0"-63,0 0 2,0 0 16,0 0 27,0 0-20,-2 3-6,2-3 3,0 0 5,0 0 2,0 0-5,0 0-2,16 0-4,18 0-6,17 0-5,12 0 4,1 0-11,-2 0-1,-8 0-1,-12 0-1,-9 0 1,-10 0 0,-9 0 1,-5 0-1,-8 0 0,-1 0 0,0 0 4,0 0-1,0 0-3,0 0-20,0 0-23,-5 0-50,-5 0-49,-3 0-82</inkml:trace>
  <inkml:trace contextRef="#ctx0" brushRef="#br0" timeOffset="106998.6042">15581 12897 7,'0'0'212,"0"0"-187,0 0-12,0 0 55,0 0-6,0 0-14,0 0-10,0 0-12,0 0-1,0 0 10,0-1-2,0-4-5,0 0-2,0-2 9,0 0-4,0-1 1,0-1-29,0-3 7,0-3-2,0-2-2,0-5-6,15 0-2,4 2 1,1 2 0,1 6-1,2 4 2,0 4-5,1 2 0,-2 2 3,0 0-3,-3 0 2,-6 16-8,-7 11 6,-4 2-3,-2 10 6,0 2 1,-21 0 1,-11-1-1,-6-5-5,-2-4 2,0-4-2,7-10 5,6-8 1,4 0 3,7-3 2,6-1-2,3 2 8,3-7-6,2 2 2,2 1-2,0-3 4,0 0-2,0 0 5,0 0 1,0 0-4,14 0-1,22 0 11,16 0 4,15-3 0,4-6-3,0-2-10,-12 2-3,-15 2-1,-15 2-5,-13 2-1,-10 1 1,-5 2 1,-1-2 0,0 2 7,0 0-7,0 0 8,0-2 0,0 0-4,0-1-6,0 3-23,0 0-27,0 0-44,0-7-122,0-6-260</inkml:trace>
  <inkml:trace contextRef="#ctx0" brushRef="#br0" timeOffset="107757.2144">16219 12755 332,'0'0'71,"0"0"-47,0 0 57,0 0-8,0 0-15,0 0-28,77-20-20,-56 23-3,-3 20 4,1 7 9,-3 4-8,-7 5-4,-4-2-1,1-2-3,-6-3-2,0-8 0,0-8-2,0-2-7,-13-7-4,0-4-4,-1-3 15,1 0 7,6 0 4,-2-8 14,7-16 5,2-8-14,0-4 0,0 0 4,5 5-17,14 12-2,3 5-1,1 3-4,6 6-5,4 5 5,-4 0 1,0 0 2,-4 5-1,-5 11-3,-3 9 1,-3-1 0,-5 6 4,-7-2-1,-2-1 1,0-4 0,0-8-6,0-4-4,0-9 3,-2 0 4,2-2 3,-2 0 12,2 0 13,-2-7 5,-2-10-19,4-12 0,0-5-3,4-6-7,20-2-1,10 5-6,10 3 1,5 9-1,5 5 2,-4 7-1,-4 8 5,-15 5 2,-7 0 0,-8 0 0,-2 17 0,-6 4 5,-1 1 4,-5-4 3,-2 1-6,0-4-2,0-1-1,0 1-5,2 1-13,2-1-51,10 0-81,3-11-108</inkml:trace>
  <inkml:trace contextRef="#ctx0" brushRef="#br0" timeOffset="108596.2374">17288 12599 255,'0'0'60,"0"0"-6,0 0 23,0 0 3,0 0-17,0 0-30,30-3-19,-26 29 39,-4 9 18,0-1-17,0 4-20,0-4-16,0 2-9,0-2-2,0-2-3,0-7-2,0-7-2,0-4-4,2-9 0,0 0-4,0-3 7,-2-2 1,2 0 2,6 0 11,9-14 29,10-10-27,6-10-5,3-5-4,5 0-4,-4-2-2,1 5 0,-7 6 3,-6 10-3,-12 8 0,-6 6 3,-5 4 0,-2 2 7,0 0 1,0 0-1,0 0-10,0 0-6,0 0-3,-20 10 0,-6 11 7,-2-2 4,1-1-1,10-6 0,5-6-2,5-3 2,6-3-1,1 0 0,0 0 3,0 0-1,0 0 3,0 0-1,0 0-1,0 0 3,0 0-5,0 0-1,0 0-1,0 0-5,0 0 4,0 0-2,0 0 1,0 0 3,0 0 2,0 0 0,0 3-2,0-3 0,0 4 0,0 2-5,0 6 0,4 9 5,23 6 4,11 7 4,7 5 3,1 1-2,-1-2-7,-9 0-2,-5-6-2,-7-9-16,-13-8 1,-1-9-10,-10-2-7,0-4 5,0 0 15,0 0-33,-18 0-11,-3 0-22,4-4-82,3-14-251</inkml:trace>
  <inkml:trace contextRef="#ctx0" brushRef="#br0" timeOffset="110508.2137">20980 7812 526,'0'0'59,"0"0"-14,0 0 37,0 0-16,0 0-41,0 0-11,0-4-14,3 8-4,1 14 0,1 10 4,5 6 7,-3 5-3,-3-1-2,-1 4 0,-1 2 0,0-2-2,-2-3 0,0-7-5,2-9-4,-2-9 0,0-11 2,0 0 2,0-3 3,0 0 2,0 0 13,2 0 10,5-16 20,7-14 7,7-13-39,14-13-11,5 1-1,-1-2 0,4 7-4,-5 6-6,-7 11 5,-6 10 1,-9 7 5,-5 10 0,-7 6 0,-4 0 2,0 0 1,0 0-3,0 0-5,0 0-7,0 11-8,-15 6 9,-1 9 9,-5-2 1,3-2 0,1-4-5,3-4 3,3-3 1,5-5 0,-1-1 1,5-2-1,-1-2-5,1 2 4,2-1 0,-3 2 1,2 0 2,1-3 0,0 6-6,0-3 3,0-2 2,0 2 1,0-1 2,4 6 9,21 7 12,4 5 3,6 6-9,2 4-7,-2 2-5,-4 1-4,-2-4-1,-2 0-11,-7-4-32,0-4-27,-7-1-49,1-9-122</inkml:trace>
  <inkml:trace contextRef="#ctx0" brushRef="#br0" timeOffset="110763.5593">21843 7939 572,'0'0'24,"0"0"-24,0 0 3,0 0-6,129-18 3,-109 18-76,-6 18-173</inkml:trace>
  <inkml:trace contextRef="#ctx0" brushRef="#br0" timeOffset="110929.2154">21714 8279 574,'0'0'72,"0"0"-15,0 0 83,0 0-59,0 0-42,0 0-39,178-12-44,-101 6-108,-5-3-167</inkml:trace>
  <inkml:trace contextRef="#ctx0" brushRef="#br0" timeOffset="111154.5158">22310 8117 646,'0'0'114,"0"0"-77,121-44 0,-34 29-12,14 6-9,3 1-3,6 2-9,-8 2-3,-11 2-1,-14 2-25,-20 0-32,-21 0-37,-19 0-57,-17 0-144</inkml:trace>
  <inkml:trace contextRef="#ctx0" brushRef="#br0" timeOffset="111730.5181">22652 7417 455,'0'0'94,"0"0"3,0 0-7,0 0-10,0 0-10,0 0-18,7-63-26,-7 63-26,4 9-14,0 23-14,5 14 28,-2 8 6,-5 3 3,1-1-5,-3-4-4,0-6 2,0-6-2,0-11-2,0-6-17,0-11-1,0-6-1,0-6-1,0 0 22,0 0 2,0 0 15,0-18 15,8-19-20,17-6-12,3 7-12,-2 11 8,-5 13-2,2 9-4,2 3-3,6 0 5,-2 0 4,-3 10-2,-3 9 2,-10 6-1,-11 7-2,-2 1-1,-8-1 7,-28-6-8,-5-12-2,-7-3 11,-4-9 6,8-2 8,8 0 12,9-10 13,7-4-8,12-6-19,5 2-12,3 2-20,18 9-94,20 7-152</inkml:trace>
  <inkml:trace contextRef="#ctx0" brushRef="#br0" timeOffset="112151.521">22511 8546 682,'0'0'64,"0"0"7,0 0-16,0 0-36,0 0-19,116-107 0,-74 95-1,-3 11 2,-11 1-3,-5 0 2,-7 13-6,-8 12-5,-8 10-4,0 6 13,0 5 2,-27-1-1,-4-3 0,0-5 0,0-4 0,8-6-2,6-10 3,5-7-1,8-6 1,4-3 5,0-1 5,0 0 21,0 0 13,0 0 1,14 0-18,21 0-20,14-5-6,13-1-1,10-3-53,1 0-83,4-8-126</inkml:trace>
  <inkml:trace contextRef="#ctx0" brushRef="#br0" timeOffset="112742.5234">23128 8356 544,'0'0'37,"0"0"28,0 0-40,0 0-12,0 0 4,0 0-15,106 42-1,-93-4-1,-9 4 2,-4 2 2,0-2 0,-10-5-2,-6-7-2,-2-9-9,2-5-6,5-6 1,7-7 6,2-3 8,2 0 4,0 0 28,0-13 42,0-19-29,29-12-34,8-3-11,8 1-1,-1 12-10,-8 17 8,-5 13-7,-2 4 7,2 6-11,-5 22 8,0 10 3,-12 6 3,-5 2 2,-9 2 0,0-4 1,0-7-2,-10-11-1,-3-8-5,2-6-10,2-9-1,6-3 7,-1 0 8,2 0 1,2-17 33,0-20-17,13-10 1,23-8-4,8 3-13,1 9 0,-2 11 1,-10 20 0,-6 10 0,-5 2 1,-4 0 6,-7 19-2,-2 8-3,-7 2 1,-2 5 0,0 5-4,-2 1-2,-21 6-52,-11-7-101,0-8-130</inkml:trace>
  <inkml:trace contextRef="#ctx0" brushRef="#br0" timeOffset="114468.3095">18461 12828 148,'0'0'163,"0"0"-106,0 0-18,0 0 15,0 0-3,0 0-11,0 0-9,-2 0 7,2 0 7,0 0 0,0 0 8,0 0-8,0 0-16,0 0-6,13 0-15,37 0-7,31 0 3,33-5 8,25-2 7,15-2-3,-1 1 1,-7 2 5,-24 2-11,-26-1-8,-34 2 2,-26 3-1,-21 0-4,-15 0-1,0 0-4,0 0 1,0 0-15,-15 0-14,-13 0 9,0 0-34,-1 0-49,0 0-59,2 0-114</inkml:trace>
  <inkml:trace contextRef="#ctx0" brushRef="#br0" timeOffset="115196.2821">19118 12443 518,'0'0'77,"0"0"-59,0 0-14,0 0 20,77-111 17,-67 93-26,-5 2-13,-5 6 1,0 2 3,0 1-6,-25 6-2,-17 1-7,-18 0 7,-11 4 1,-1 13 0,10 8 1,13 3 0,20-2-3,12 0 0,17-2 0,0-3 1,13-7 4,20-4 1,2-6 4,5-4 0,-6 0-1,-8-4 6,-1-17 10,0-9-10,4-8-7,0-8-3,-2-6 2,-6-2 5,0 0 7,-7 4-12,-1 11-4,-7 10 0,-1 12-1,-3 7 0,-2 6-10,0 4 3,0 0 4,0 0 4,0-1 1,0 1 1,0 0-1,0-3 0,0 1 9,0 0-2,0-3 3,0-2-4,0 1 2,0-2-6,-2 4 5,-2-2 0,1 3-3,1 0-4,0 3 12,2 0 1,0 0-3,0 0-4,0 6-7,0 23 1,0 11 3,0 13 36,7 0-6,6-3-11,-4-2-9,4 2-11,-2-1-3,2 0-44,1-1-76,-3-9-56,2-18-90</inkml:trace>
  <inkml:trace contextRef="#ctx0" brushRef="#br0" timeOffset="115712.482">19464 12260 440,'0'0'28,"0"0"-22,0 0 16,0 0 43,132-34-17,-99 34-33,-2 4 7,-4 13-12,-9 6-10,-7 3 1,-11 4-1,0 0 1,-2 0-1,-21-2-3,1-6 1,5-8-1,2-6-2,5-2 3,6-6-2,1 3 4,3-3 2,0 0 13,0 0 7,0 0-1,0-7-14,0-9-4,9-4 7,11-4-10,7-2 0,0-4 0,1 2 0,-2 2 2,-5 3 2,-2 8 9,-11 5 3,-3 3-6,-1 4 14,-4 3 13,0 0-3,0 0-14,0 0-8,0 0-12,-13 6-2,-5 12 2,0 2 5,5 0 3,4-4 1,9 0-3,0-2-5,4 2 1,23 2-2,11-2-12,-1 6-54,0-4-72,-6-2-116</inkml:trace>
  <inkml:trace contextRef="#ctx0" brushRef="#br0" timeOffset="116816.4404">19150 13389 414,'0'0'80,"0"0"-53,0 0 40,0 0-5,0 0-22,0 0-35,11-113-5,-11 102 1,0 4 2,0 5-2,-16 2-1,-24 0-5,-15 15 4,-16 11 1,-4 8 15,7 0-1,12 0 11,20-8-4,14-4-11,13-7-10,7-1-2,2-1 2,0-3 0,19-1-1,13-9 1,6 0 1,2-3-1,7-19 2,-1-8-2,4-8-10,-6-2-5,-9-9-2,-6-2 2,-8-2-18,-7 3-15,-8 2 21,-4 13 22,-2 10 5,0 9-1,0 8 1,0 4 7,0 0 1,0 1-3,0 3-4,0 0 1,0 0-2,0 0 0,-4 0 0,0 0 0,-4 0 0,0 0 12,3 5 0,1-1-2,2 1 4,-3 7-4,0 8-9,1 11 8,0 11 7,2 10 14,2 1-19,0-1-6,0-4-2,18-9 1,8-1-1,3-13 3,2-7-5,0-8 2,-2-5 5,0-5 1,2 0-3,3-21 2,0-9-3,4-8-3,-7-10 0,0-15-2,0-4-5,-4-7-10,-2 2 3,-4 13-14,-3 14 2,-5 18 16,-3 13 8,-9 7 0,2 6 0,-3-1 3,0 2 2,0 0 3,0 0-8,0 0-3,-6 5 3,-11 11 11,1 7 2,-1 5 3,5 9 2,-2 6 8,3 7 1,3 0-1,5 3 14,3-7-23,0-1-3,19-6-8,3-5-1,8-5-5,6-10-4,5-6-53,5-6-29,-7-7-58,-12 0-124</inkml:trace>
  <inkml:trace contextRef="#ctx0" brushRef="#br0" timeOffset="116982.3517">19600 13196 541,'0'0'134,"0"0"-67,0 0 31,0 0-37,0 0-60,120-37-1,-62 32-45,0 1-75,-8 1-96</inkml:trace>
  <inkml:trace contextRef="#ctx0" brushRef="#br0" timeOffset="117746.4848">14761 14427 69,'0'0'411,"0"0"-360,0 0 5,0 0 24,0 0 14,0 0-10,0 0-11,0 0-11,11 0-21,11-5-22,12-4-13,10 4-6,9 2 0,8 3-2,2 0-10,-3 8-82,-1 15-42,-13 0-56,-15 3-133</inkml:trace>
  <inkml:trace contextRef="#ctx0" brushRef="#br0" timeOffset="117919.6251">14805 14790 655,'0'0'150,"0"0"-126,0 0 15,0 0-6,0 0-27,120 0-2,-33-7-4,7 3-22,-5 0-66,-10-1-78,-15-4-154</inkml:trace>
  <inkml:trace contextRef="#ctx0" brushRef="#br0" timeOffset="118848.5345">16184 14316 495,'0'0'37,"0"0"-30,0 0 6,0 0 15,128-71-8,-81 69-11,4 2-5,-1 0 5,-11 10-4,-3 21-3,-11 8-2,-9 12-2,-14 7 2,-2 4 1,-21-2-1,-24 0-1,-12-2 1,-6-8 1,1-10 7,6-9 5,18-13 4,14-8 13,12-6-9,10-4 6,2 0 4,0 0-14,0 0-9,0 0 2,34 0-1,15 0 3,16 0 5,6-9-9,-9 4-3,-6-4-3,-11 4-2,-14 3 0,-17 0 0,-6 2 0,-8 0 0,0 0 7,0 0 11,0-3 5,0 3 1,0 0-17,0 0-6,0 0-1,0 0-14,0 0-40,0 0-24,0 0-32,0 0-28,0 0-84</inkml:trace>
  <inkml:trace contextRef="#ctx0" brushRef="#br0" timeOffset="120182.0707">16990 14386 257,'0'0'69,"0"0"2,0 0 19,0 0-10,0 0-2,0 0-12,14-21-12,-12 20 0,-2 1 4,1 0-2,8 0-22,12 0-21,9 18-10,13 9 10,9 8 8,-2 4-11,-4 0-7,1-6-3,-14-1-11,-9-9-60,-8-7-34,-10-4-44,-6-12-56,0 0-128</inkml:trace>
  <inkml:trace contextRef="#ctx0" brushRef="#br0" timeOffset="120401.9686">17267 14367 390,'0'0'109,"0"0"-38,0 0-3,0 0-16,0 0-19,0 0-20,-3-8-13,-3 31 2,-1 8 45,-11 4 3,-9 5-19,-4 1-7,-5 0-18,3-1-4,-1 0-2,3-4-59,4-5-65,11-16-102,14-13-246</inkml:trace>
  <inkml:trace contextRef="#ctx0" brushRef="#br0" timeOffset="120880.4594">17760 14297 154,'0'0'347,"0"0"-303,0 0 5,0 0 19,0 0-16,0 0-6,128-94-23,-101 94-10,-3 0-5,1 2-8,-5 24-4,-5 10 2,-7 8 2,-8 4 2,0 1 2,-17-3-4,-14-6 0,-2 0 0,0-12 0,4-6 2,10-8-2,9-5 4,5-6 0,3-3 8,2 0 8,0 0 5,0 0 0,12 0-2,20 0-16,13 0-2,11-6-1,4 0-4,-2-5-5,-5 4-25,-10 2-30,-9-4-20,-14 1-49,-5-2-107</inkml:trace>
  <inkml:trace contextRef="#ctx0" brushRef="#br0" timeOffset="121257.9131">18715 14083 470,'0'0'188,"0"0"-124,0 0 15,0 0-23,0 0-15,0 0 40,127 88-18,-91-50-39,-3 0-20,-4-1-2,2 2-2,0-5-42,-4 0-67,-2-3-52,-11-12-64,-10-5-140</inkml:trace>
  <inkml:trace contextRef="#ctx0" brushRef="#br0" timeOffset="121474.4244">19010 14122 117,'0'0'255,"0"0"-149,0 0-8,0 0-36,0 0-34,0 0-24,-19 25-2,-3 23 82,-11 2-13,-7 2-19,-5-7-16,3-1-29,2-3-7,1 3-2,11-7-80,8-9-111,15-18-203</inkml:trace>
  <inkml:trace contextRef="#ctx0" brushRef="#br0" timeOffset="123078.3753">19687 14328 245,'0'0'50,"0"0"-45,0 0 32,0 0 13,0 0-14,0 0 19,42-58-25,-28 41 1,0-1 15,-1 0 0,-7 1-5,-1 4-25,-3 3-4,-2 1-1,0 6 9,0 3 3,-5 0-19,-21 0-4,-10 20 0,-2 14 5,5 5 12,11 4-8,15-2-9,7-6 6,0-7-1,19-3 3,20-7-4,10-8 10,9-9-5,-3-1 1,-3 0-4,-8-22 3,-13-2 4,-8-15 14,-17-6 5,-6-3-3,-4 0-7,-23 4-3,-10 9 6,-4 6-22,1 9-3,7 8-4,10 8-13,6 4-80,12 0-55,5 12-56,0 6-71</inkml:trace>
  <inkml:trace contextRef="#ctx0" brushRef="#br0" timeOffset="123447.34">20389 14200 513,'0'0'176,"0"0"-124,0 0 8,0 0-15,0 0-16,0 0-21,0 0-8,0 0-4,0 0 4,0 0 4,0 0 13,0 0 25,0 0 19,0-9 4,0-2-12,0-4-36,0 1-6,0 0-11,4 6-13,19 8-54,4 0-177,4 0-304</inkml:trace>
  <inkml:trace contextRef="#ctx0" brushRef="#br0" timeOffset="123947.9532">20779 14404 746,'0'0'40,"0"0"-37,0 0 3,0 0 11,152-134-4,-112 103-7,-2-3 6,-6-5-8,-11 0 0,-7 1 1,-10 10-4,-4 1 7,-2 14-5,-31 3-3,-14 3-5,-4 7 5,2 0-3,2 0 3,11 21-5,2 2 2,10 8 3,11 0-2,13 1-1,0 5 3,15 1 3,20 3 6,8 0-5,4-1-4,-9 0 5,-4-4-5,-18 3 0,-8 1-15,-8-8-24,-16 3 12,-26-9-7,-14-9 2,-6-7 28,0-10 4,6 0 2,6-13 63,11-13-9,7-6 10,14-5-2,16-7-17,2 0-13,33 0-16,25-1-18,23 13-27,13 0-54,3 6-104,-3 4-197</inkml:trace>
  <inkml:trace contextRef="#ctx0" brushRef="#br0" timeOffset="128562.1536">21649 14163 292,'0'0'92,"0"0"-80,0 0 5,0 0 23,0 0 45,0 0-56,0 0-3,0-43-6,2 42-12,-2-3 21,0 4 5,2 0-1,-2 0 12,0 0 10,0 0-7,0 0-7,7 0-32,9 14-9,6 22 0,11 11 24,5 4 9,2 2-15,-2-2-15,0-9 1,-4-5-4,-7-12-47,-4-6-58,-9-9-76,-11-10-128</inkml:trace>
  <inkml:trace contextRef="#ctx0" brushRef="#br0" timeOffset="128787.7394">21878 14151 311,'0'0'180,"0"0"-163,0 0 41,0 0 18,0 0-38,0 0-38,-12 12 1,-5 25 18,-12 8 56,-6-3-26,-10 0-7,-2-4-30,1-1-4,5-5-8,3-4-4,16-4-74,15-10-82,7-14-165</inkml:trace>
  <inkml:trace contextRef="#ctx0" brushRef="#br0" timeOffset="129289.9749">22614 14071 143,'0'0'324,"0"0"-291,0 0-17,0 0 4,0 0 36,0 0 9,22-69-18,-22 69-4,0 0-7,0 0-15,-7 0-13,-17 24-6,-9 16 13,-3 7 15,7 3-9,10 4-18,13-10-2,6 2 3,5-6-3,24-5 6,3-9-4,4-14 1,1-10 4,-2-2 9,1-4-7,-1-26 12,-6-8 2,-6-8 1,-10-5-4,-13 3 5,0 4-7,-22 3-9,-19 10-10,-5 6-3,1 9-25,5 15-42,5 1-69,12 1-83,19 13-132</inkml:trace>
  <inkml:trace contextRef="#ctx0" brushRef="#br0" timeOffset="129764.3317">23222 14087 452,'0'0'159,"0"0"-159,0 0-5,0 0 5,0 0 4,0 0 3,0 0 8,-13 32-3,11-32 3,0 0 10,2 0 25,0 0 18,0 0-16,0 0-8,0 0 7,0 0 10,0 0-34,0 0-20,0 0 0,0 0-3,0 0-4,0 0-5,0 0-2,0 0 2,0 0 5,0 0 0,0 0 0,0 0 4,0-4-3,0 2-1,0-1-34,0-2-89,6-7-157</inkml:trace>
  <inkml:trace contextRef="#ctx0" brushRef="#br0" timeOffset="130370.616">23680 14149 362,'0'0'164,"0"0"-118,0 0 32,0 0 11,0 0-20,0 0-25,0 0-13,0 0-2,0 0-4,0 0-3,0 0-2,0-2-10,0-8-4,0 2 6,0-2 0,2-8-6,11-3 1,10 2-5,2 1-2,10 1-4,0 12 1,1-1-2,-2 6-4,-2 0 1,-7 6-2,-2 20-1,-10 7 0,-11 9 1,-2 9 5,-11 2 1,-22 5 2,-18-3-2,0-4-6,-10-9 3,3-6 5,7-9 2,9-6 0,15-8 0,9-4 0,11-6 0,5-1 2,2-2-1,0 0 2,0 0 3,13 3 1,25-3-1,13 0 3,14 0-5,1-5-4,2-2-5,-6-5-1,-8 6-3,-14 2-22,-15-2-13,-17 2-27,-8 2-56,0-4-158</inkml:trace>
  <inkml:trace contextRef="#ctx0" brushRef="#br0" timeOffset="135904.4578">15060 16106 84,'0'0'172,"0"0"-135,0 0-25,0 0 25,0 0 16,0 0-13,0 0-9,-2 0 2,2 0-3,0 0-1,0 0 1,0 0-19,0 0-10,0 0 1,0 0 4,0 0 1,0 0-4,0 0-1,0 0-4,0 0 2,0 0 0,0 0-1,0 0 1,0 0 0,2 0 3,17 0 8,17 0 7,15 0 23,13 0-12,7 0-17,-5 0-7,1 0-5,-11 0-12,-10 0-54,-15 10-45,-17 2-129</inkml:trace>
  <inkml:trace contextRef="#ctx0" brushRef="#br0" timeOffset="136192.0951">15120 16431 542,'0'0'120,"0"0"-113,0 0-5,0 0 17,0 0-14,187-16-1,-85 2-4,-2 3 2,-8 8-1,-18-1-2,-21-1-6,-17 5-9,-17 0 10,-11 0 1,-8 0 0,0 0 3,0 0-2,-4-3 4,-11 3-5,5 0-7,-2 0-41,1 0-35,4 0-123</inkml:trace>
  <inkml:trace contextRef="#ctx0" brushRef="#br0" timeOffset="139664.6125">17157 15968 314,'0'0'12,"0"0"-8,0 0-2,0 0 24,0 0 23,0 0-4,0 0 1,55-23-6,-52 23-6,-3 0-5,0 0 8,0 0 3,0 0-2,0 0-8,0 0-4,2-4-2,-2 4-12,0 0-12,0 0 1,0 0-1,0 0-6,0 0 0,0 0 2,0 0 3,0 0-3,0 0 0,0 0-1,0 0 2,0 0 3,0 0 2,0 0 0,3 0-2,-3 0-1,2 0 1,-2 0-4,2 0 4,0 4-2,-2 1-2,0 0 4,0-1-2,0 0-1,0-4 3,0 0 1,0 0 9,0 0 1,0 0 11,0 0 3,0 0-6,0-4-8,2 0 3,0 4 1,1-1-14,-3 1-1,2 0-16,7 0-70,4-4-95,6-6-403</inkml:trace>
  <inkml:trace contextRef="#ctx0" brushRef="#br0" timeOffset="140420.7535">18075 15797 260,'0'0'93,"0"0"-54,0 0 4,0 0 9,0 0-15,0 0 0,-124-53 2,73 88 2,-6 19 15,-1 10 2,10 2 4,14 0-33,18-3-7,16-5-13,0-8-3,32-6 0,17-12 2,7-13-8,4-12-1,0-7-15,-5-4 6,-3-22-12,-15-6 9,-10-4 7,-15 0 4,-12 4 2,-6 6 25,-31 8-15,-7 1 8,-10 12-9,0 5 5,2 0-10,11 0-4,8 10-8,8 12-56,10 0-71,5 4-93,3-8-143</inkml:trace>
  <inkml:trace contextRef="#ctx0" brushRef="#br0" timeOffset="141296.8192">18630 15811 217,'0'0'31,"0"0"13,0 0 27,0 0 1,0 0 11,0 0-22,36-111 6,-19 84-5,-1 5-5,-2 4-21,-4 4 19,-7 10-11,-1 4-29,-2 0-1,0 0-13,0 0-1,0 5-9,-29 29-2,-24 12 11,-17 12 19,-3-5-7,5-5-4,9-1-7,12-12 0,10-5-1,12-7 3,10-9-3,13-10-7,2-4-20,8 0 19,30 0 5,13 0 3,10 0 7,3-4-7,5-1 0,-2 5-1,-1 0-2,-7 0 6,-9 0-3,-14 5 0,-13-1-2,-11 0-13,-10-4-11,-2 0 15,0 0 11,0 0 3,0 0 4,-5 0 2,-6 0-5,0 0-2,1-8 3,4-6 0,2-9 10,-1-3-7,3-10-8,0-11 9,2-4-7,0-2-1,0 4-1,0 13 1,0 14 2,0 8 5,0 10-1,0-1 9,0 5 1,0 0-17,0 5-8,0 21-15,0 15 23,0 8 25,0 4 7,0 2-11,0 1 1,0 2-19,0-3 1,0 6-4,0 2-21,0 5-70,0 2-53,-2-12-99,-8-17-267</inkml:trace>
  <inkml:trace contextRef="#ctx0" brushRef="#br0" timeOffset="148174.3013">19857 16062 163,'0'0'51,"0"0"5,0 0 12,0 0 13,0 0-5,0 0-17,0 0-10,8 0-11,-5 0-13,-3 0-14,2-4-2,0-2 2,2-6 2,-2 1 4,3-1-5,-5 3-7,0-5 0,0 0 3,0-3-2,0 4-6,-20-5-1,-11 4-1,-12 2 0,-5 1 0,-12 7-1,-1 4 3,3 0 1,7 0 21,9 10 4,6 12 2,7 5-3,7 1-8,9 6-10,5 6-5,8 0-2,0 1 0,10-9 12,14-6-2,5-13-3,7-9 0,8-4 8,6 0 2,0-17 3,0-9-15,-7-11 5,3-7-3,-4-6-1,1-11-6,-6-3 0,-5-4 1,-12 10-1,-11 10 0,-9 13-3,0 12-10,-2 5-3,-15 4 7,0 2 0,-3-1 6,2 8 0,4-3 2,8 4 1,0 2 0,4-1 2,-2 3-2,4 0 2,0 0-2,-3 0-3,3 0 3,0-2 0,0 2 0,0 0 3,0 0-2,0 0-1,0 0 1,0 0 0,0 0 2,0 0 4,0 0 4,0 0-3,0 0-8,-1 23-4,-3 12 4,2 14 55,-1 6-14,3-6-22,0-1-8,9-4-8,11 2 2,2 4-5,1 7-41,-1-3-62,-1 0-57,-4-6-69,0-19-183</inkml:trace>
  <inkml:trace contextRef="#ctx0" brushRef="#br0" timeOffset="149396.2199">20099 15837 251,'0'0'301,"0"0"-221,0 0-35,0 0-5,0 0-8,0 0-21,5 2-9,10 24 45,5 4 8,3-2-39,-1 3-7,5-12-7,-3 2 4,3-12-1,-2-4-2,0-5-3,-4 0-3,2-5-1,4-22-2,-1-12-15,-4-3 4,-6-2-11,-5 4 2,-6 6 7,-3 15 17,1 10 2,-3 1 2,0 8 12,0 0-3,0 0-5,0 0-4,0 8-2,0 24 0,0 16 5,-5 10 19,-2 12 1,0 11 4,3 5-18,-1 1-1,1 0-1,2-10-7,-1-11 2,3-8-4,0-10 3,0-12-3,0-7-3,0-17-1,0-3-13,0-9-1,-6 0 6,-16 0-1,-7-9 10,-10-14 3,2-7 0,3-1 5,8-1 2,8-9 33,11-7-9,7-6 3,0-4-4,29-9-23,19-5-5,16 6-2,11 2-4,10 12-5,0 7-25,-3 5 12,-8 4-21,-16 0 10,-20 6-8,-10 6 17,-15 7 18,-10-3 6,-3 9 0,0 1 10,0 2 5,0 2 2,-3 3 6,3 3-15,0 0 3,0 0-5,0 0-4,0 0 3,0 3-5,0 21-5,0 12 5,8 8 35,-6-3-17,0-2-9,-2 1-8,0-4 4,0-5-5,0-9-12,0-9-11,0-2-5,0-7-2,0-4 0,0 0 14,0 0 16,0-15 11,14-20-6,12-19-5,13-7-13,5 1 8,2 16 4,-1 14 1,-5 20 5,-6 10 0,-3 0-4,-7 35 6,1 11 5,-7 7 31,-5 1-13,1-1-6,-3-3-17,-1-10-1,9-8-4,1-10 2,9-9-4,4-13-7,9 0 7,10-17 4,6-19-4,6-15-1,-1-5-5,-5-8 3,-10-2-1,-11 4-4,-16 4 6,-11 12-8,-10 11-3,0 13 9,-18 13 4,-11 9 1,-7 0 0,-1 9 21,0 25 0,13 12 0,8-2 13,16 2-8,3-7-6,37-3-2,21-10-1,9-4-18,6-8-16,-2-14-83,-7 0-71,-14-4-96</inkml:trace>
  <inkml:trace contextRef="#ctx0" brushRef="#br0" timeOffset="150537.0253">17318 15963 276,'0'0'67,"0"0"-47,0 0 12,0 0 6,0 0 8,0 0-13,0 5-7,0-5-1,0 0 9,-3 0-1,3 0 0,0 0-9,0 0-16,0 0 4,0 0 4,0 0 5,0 0-17,0 0-4,0 3-1,0-1-6,0 3-1,0 3 8,0 0-1,0-7 0,0 2 0,0-3-4,0 0 5,0 0 6,0 0 4,0 0 3,0 0-5,0 0 0,0-3-1,7 2-7,-1 1 0,2 0-1,-6 0 1,-2 0-3,0 0-2,0 0 2,0 0 0,0 0 3,0 0 6,-8 0 10,0 0 6,4-8 9,4-7 2,0 1-9,0 2 4,0-1-10,0-1-16,12 5-2,6-1-3,5 8-20,4 0-84,-7 2-102,-4-4-389</inkml:trace>
  <inkml:trace contextRef="#ctx0" brushRef="#br0" timeOffset="152508.1672">15463 17212 112,'0'0'27,"0"0"-18,0 0-2,0 0 6,-133 41 29,108-41 42,-4 5-18,2-5-5,2 0 4,5 0-20,6 0-27,1 0-12,0 5-5,-5-1-1,-6 6-1,-3-2-3,-4 0 2,-2 1 2,-6 5 2,-1-5-1,0 2 1,5 1-1,6-3-1,9-4 0,6-2-1,8-3 1,6 4 0,3-4 15,43 0 22,34 0 8,43-4 19,35-10-24,40-4-18,36-4-16,40-4 2,36-1 11,34-4 8,30-1 10,14 2 18,17 7-5,-4 1-5,-8 5-11,-18 7-13,-33-4-15,-23 9-3,-37-3-1,-37 4-2,-43-1 0,-48 0 0,-44 5 0,-48-4 3,-31 4-3,-22 0 2,-9 0 1,0 0 3,0-3 10,-2-4-6,-15 3-10,-6 1-23,-11-2-19,-10 5-30,-9 0-41,-15 12-27,-7 7-62,-6-2-219</inkml:trace>
  <inkml:trace contextRef="#ctx0" brushRef="#br0" timeOffset="153055.8633">15815 18085 572,'0'0'0,"0"0"-21,0 0-49,0 0 22,0 0 48,0 0 21,0-10 20,0 10-5,9 0-9,18 0 5,28-9 35,42-12 1,47-11-5,48-8-23,47-10-21,33-3-11,31-1 5,26 7 8,13 1 11,3 5 4,-6 1-8,-7 4-6,-20 2-2,-18-2-5,-24 3-4,-37 3 6,-33 6 6,-37 2-10,-44 10-6,-34 6-5,-40 3-2,-26-2 2,-19 1-2,0-2 1,-15-2-1,-14-1 0,-8 4-24,-4 5-52,-10 0-58,-7 0-39,-4 0-76</inkml:trace>
  <inkml:trace contextRef="#ctx0" brushRef="#br0" timeOffset="154677.6863">17357 15936 225,'0'0'82,"0"0"-37,0 0 18,0 0 3,0 0-23,0 0-11,25 0-9,-23 0-3,0 0-2,-2 0-8,0 0-6,0 0-4,0 0 0,0 0 0,0 0-3,-8 0 3,-1 0 0,2 0 0,3 0 4,4 0 1,0 0 6,0 0 8,0 0 21,0 0-13,0 0-27,0 0-1,6 4-1,-1 6 0,-1-3-2,-4 4 3,0-1 0,0 2 0,-16-7 1,1 3 1,-1-8 1,8 0-1,3 0 7,0 0 3,4 0-2,1-9-3,0-4 3,0 5 8,0 3-9,1 0-5,6 5-3,2 0-1,-5 0 1,1 0-1,-2 0-3,-3 0-2,0 0-1,0 5 5,0 0-5,-14 2 6,0-1 1,1-6 4,6 0 3,1 0 3,2 0 2,2 0 13,-2-6 1,4-1-3,0 5-9,0 2-9,0 0-5,0 0-25,0 0-64,8 0-85,5 0-319</inkml:trace>
  <inkml:trace contextRef="#ctx0" brushRef="#br0" timeOffset="155350.0439">16673 16003 222,'0'0'99,"0"0"-51,0 0 10,0 0-7,0 0-3,0 0-14,-62-46-12,36 48 9,1 25 5,-7 9 8,3 17 0,7 5 2,9 0-11,13 3-18,0-2-5,11-14-2,19-9-5,4-5 2,7-13-4,-1-4 3,2-14-1,7 0 3,-2-22 0,1-14 11,0-13 17,-10-11 15,-9-2-6,-12 1-13,-12-2 19,-5 13-15,-2 6-25,-23 7-11,-8 11-4,-6 8-12,8 4-24,3 14-20,14 0-64,8 10-104,6 12-103</inkml:trace>
  <inkml:trace contextRef="#ctx0" brushRef="#br0" timeOffset="156063.9643">17391 15941 29,'0'0'52,"0"0"-52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0-11-28T06:27:49.1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1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1" timeString="2020-11-28T06:35:44.951"/>
    </inkml:context>
  </inkml:definitions>
  <inkml:trace contextRef="#ctx0" brushRef="#br0">17376 6721 10,'0'0'38,"0"0"18,0 0-18,-28-120-7,28 94-31,0 4-28,-1-4-111</inkml:trace>
  <inkml:trace contextRef="#ctx0" brushRef="#br0" timeOffset="1490.1488">17267 6409 118,'0'0'149,"0"0"-142,0 0-5,0 0-2,0 0 10,0 0 43,0 0-39,0 0 5,0 0 4,0 0-8,0 0-15,0 0-4,0 0 2,0 0 2,0 0 2,0 0-2,0 0-2,0 0 0,5 7 2,-1 7 1,0 6 9,0 9-2,-2 3-6,-2 6 1,2 2-1,1 4 9,-1 5-5,0 0 4,-2 4 8,0 0 4,0 5-14,0 5 3,0-1 0,0 2 17,0-2-2,0-1-19,-2-5 7,-3-3 2,3-2-9,2 2 0,0-6-6,0 3 13,0 0 3,-2 1-6,2-1 3,0-3-7,0 4 3,0-7 5,0 2-5,0-3-2,2-2 5,-2 4 4,2-3-13,-2 2 4,3-2-2,-1 1-2,0-4 3,2 1 3,-2 2 1,2-4-2,-2-2-4,-1 3 2,4-3-3,0-2-1,-1 0 3,-2 4-5,0 2 0,-2 3 3,2 3 2,-2 0-4,0-2 4,0-1 1,0-2-2,0-4 3,0-3-5,0-1 0,0 1-3,0 3 6,0-4 3,0 4-2,0-3 2,0 0-2,0-2-1,2 0 0,-2 3-2,0-4-3,0 1 5,3 0-1,-3-2-5,0-3 1,0-1 4,0-5-4,0 0 3,0-7-3,0-1 5,0-4-4,0-6 0,0 2 0,0-5 3,0 0-1,0 0 8,0 0-1,0 0-11,0-3-45,-9-20-61,-18-18-140,-8-13-284</inkml:trace>
  <inkml:trace contextRef="#ctx0" brushRef="#br0" timeOffset="2218.191">17326 8256 43,'0'0'86,"0"0"-67,0 0 0,0 0 15,0 0 16,0 0-6,0-4-8,0 4-11,0 0-13,0 0-6,0 0-5,0 0-1,0 0 0,0 0 3,0 0-3,0 0 4,-2 0-4,2 0 1,-2 0-1,0 0 0,-3 0 0,1 0 0,0 0 1,-2 0-1,2 0 1,2 0-1,0 0 4,0 0-4,2 0-1,0 0 1,0 0 2,0 1-2,16 3 0,28 2 13,32-4 36,31-2-2,33 0-1,31-5-12,24-12-4,23-3-9,19 0-5,6 0-5,-2 5-5,-17 3-5,-25-1-1,-30 1 3,-33 0-3,-27 0 6,-33 4-4,-32 4 12,-22 2 30,-14-1-6,-6 3-15,-2-1-17,0-1-6,0 2-3,0 0-32,-19 0-105,-11 0-80,-13 0-123</inkml:trace>
  <inkml:trace contextRef="#ctx0" brushRef="#br0" timeOffset="4723.923">17434 6566 4,'0'0'10,"0"0"10,0 0 1,0 0 0,0 0-15,0 0 6,0 0-2,24-39-1,-24 37 3,0 2 6,0 0 5,0 0 6,0 0-10,0 0-10,0 0-4,0 0 2,0 0 3,0 0 1,0 0 1,0 0 5,0 0-6,0 0-2,0 0-7,0 0-2,0 0 2,0 0-2,0 0 0,0 0 2,0 0-1,0 0-1,0 0 0,0 0-1,0 0 1,0 0 0,0 0 2,0 0 3,0 0 4,0 0 7,0 0 10,0 0-1,0 0-13,0 0-9,1 0-3,3 0-1,-4 0-4,0 0-1,4 2-2,-2 5 8,0 4 2,3 1-1,-3 0-1,2 4 2,3 3-1,2-2-1,0 1 9,3 0 4,0-2-1,1 0 4,1 3-2,1-3-7,-3 0 6,1-2-1,1-1-11,-3 2 5,5 1 2,-3 0-5,0-1 6,1 3-7,-4-4-1,1 3 4,-1-3-4,1 1 6,-2-1-2,0 3 3,0-2-4,1-1-2,0 3 5,-1-1-2,1 0-1,2 0 3,-1 0-1,3 0 0,-3 0-2,-3 0-3,2 1 2,1-2 4,-1 2-2,2-1 7,1 0-3,3-1 4,-3 2-6,-1 1-6,1-2-1,-2-2 1,0-1 1,0-2 1,-2 1-3,5 2 0,-6 0 1,3-2 2,-1 2 3,1-1 0,2-4-1,0 3-3,0-2-1,0-1 1,-1 4 4,-4-5 2,4 0-3,-5-2 2,2 0 3,-2 0-4,2 0-1,-3-1-3,4 2-1,5 2-1,-2 0 5,3 1-2,-1 3 7,-3-4-2,3 0-4,-1 0 3,-1-1-4,3 3 2,-1-2-2,-1 2-2,1-4 1,1 4 0,-4 1-1,7-3 2,-2 2 3,4 3-4,1-2 3,-1 0-2,0-1-3,-2 0 0,-6-2 0,-1 0 0,2-1 1,-1-1-1,1 0 3,-3-1 1,3 1 4,-4-2-1,4 1 1,4 0 0,1 0 1,4 2-2,3 0-4,2 0 5,-1-4-8,-3 5 3,1-4-2,-6 2 1,-1-2-1,-2-1 0,-2 0 0,1 0 1,-1 0-1,-1-2-1,3 1 7,1 0 0,3 0-4,1-2 5,-2-1-1,-1 2-3,-3 0-4,2-2 1,1 0-1,-1 2-1,1-2 1,-5 0-2,1 3 4,1-2-2,-1 2 0,1-3 2,1 1-2,-3-1 3,6 2-3,0 0 0,3 0 1,7 1 0,3-3 4,-3 2 0,0 0-3,-2-1-1,-5 1-1,-2 0 1,0 0-1,-4 1 0,6-2 1,-3 2-1,5-3 0,-5 1 1,-2 2-2,-1-3 2,3 1-1,0 1 0,6 0 3,6 0-1,4-2 0,6 0-1,-1 3 1,-2-3-1,0 0 0,-4 0 1,-1 0 0,-2 0-2,-4 0 0,-2 0 0,1 2 1,3-2-2,5 2 2,1-1 2,3 2 1,-2 1-2,-4 0-2,0-1 0,1 1 2,6 1-1,-2-3-1,6 0 0,-3 2 2,-6-3 0,-5-1-2,-8 3 3,-7-3-3,-7 1 2,-5 2-1,-2-3 1,0 0-2,0 1-1,0-1-20,0 0-52,0 5-55,-20 7-85,-14 2-78</inkml:trace>
  <inkml:trace contextRef="#ctx0" brushRef="#br0" timeOffset="6207.7013">17665 10185 244,'0'0'87,"0"0"-86,0 0 3,0 0 19,0 0 7,0 0-11,0 0-7,0 0 3,0 0-3,0 0 3,0 0 12,0 0 16,0 0-9,0 0-7,0 0-13,0-3-4,0-1-4,0-1 5,0-4 5,0-1-1,2-2-2,3-3-3,0-4-5,3 1 5,-1-3 4,1 0 3,4-3-11,-3 2-1,2 5-5,0-4 7,0 3 5,3-2 9,3-2-6,1-1 2,5-4-5,-4-4 3,6 1-5,-5 0-1,-2 2 1,2 2 3,1 2-9,3-2 8,3-2-9,9 0 1,1-2-4,-1 1 2,1 2-1,-5 0 3,-1 4-3,-4-1 1,-5 2-1,-1 1 0,-4 6 2,-1-3 4,1 2 2,6-1-2,-1-1-2,3 2-1,-2-2-4,2 2 10,4 2-7,3 0-2,1 2-1,2 0-2,0 4 1,-2 0 1,-3-1-1,0 4 2,2-2-1,-1-1 1,2 1 1,3-3 0,1 0-1,4-1 3,1-2-6,0-4 4,-1 3-1,1-2 1,0 2-1,-2-2 0,0 2 7,0-2-3,3 0 5,3 0-10,6-2 7,6 1-6,2 3 7,0-3-8,-2 3 9,5 1-1,-1 1-8,-4 1-1,0 3 1,-2 0 0,-1 1 1,3 2-1,4-2-3,-5 7 1,0 0 2,1 0 0,0 0-2,3 0 0,1 0-11,-6 0-30,-10 0-39,-13 0-54,-14 0-83,-17 0-233</inkml:trace>
  <inkml:trace contextRef="#ctx0" brushRef="#br0" timeOffset="11179.8752">17258 8631 104,'0'0'16,"0"0"-5,0 0 12,0 0 24,0 0-4,0 0 2,0 0-4,6-45-14,-3 41-16,0 0-8,-1 0 2,2 2 10,-2 0 4,0 2 8,0-1 10,-2-2-3,0 3-3,0 0-7,2 0-2,-2-2-4,2 2 8,-2 0 2,0-2 2,2 0 1,-2 0-4,3-1-4,-3-2 0,2 1 0,2-4 1,0-4-5,3-3-5,3-2 1,-4-1-5,0 0 2,0 1-1,0 3 5,0-3-4,1-1-3,2-6-2,0-4 8,2 2-11,1-5 6,-1 1 3,0-2-4,2-4-5,-4 2 3,4-2 9,-3 4-11,0-2-1,1 0 10,-1 0-7,1 0-5,-3 0 4,2 2-6,-4 1 1,3 3 0,1 4 3,0-2-4,-1 0 0,0 2 3,0 0-2,-2 0-1,0 2 4,2 2-4,-5 2 0,0 0 2,1 0-1,-3 0 0,2 1-1,-2 2 0,3-2-1,0 5 1,-4-2 0,2 3 1,-1-2 0,2 1-1,1 2 0,-1-2-1,1 0 0,2 0 0,0 2-1,-1 0-2,0 4 4,-1 0-1,0 4-2,-1-2-1,1 2-2,1 0 0,3-2-1,-2 4 6,2-3-1,0 3-4,3 0 4,2 0-2,-1 0 4,3 0-7,3 0-3,-1 0 1,4 7 5,-4 6-6,1-1-8,-1 5-2,0 0 13,-4-2 1,-4-1 1,1 1 0,-1-1 4,-2 1-4,-1 3 2,-2 0-2,2 1 4,-3-2-1,2 4 2,-1-1 0,-3 2 0,2 0 0,4 2 0,-4 5 0,2 0 0,-1 5 0,-3-2 0,0 0 0,0-6 0,3-1 0,-2-3 0,3-2-1,1 0 1,-4-1 0,7 2 0,-3-4 0,-4 3 0,7-3 0,-4-3 1,2 0-1,-2-4 0,1-2 1,-4-2-1,0-2 1,2 2 0,-1-2-1,3 6 4,2 1-4,0-2 0,0 5 0,0-2 1,-1 0-1,-1 0 0,-2-4 1,1 2-1,1 0 0,0 0 0,-2 2 0,4 0-1,-1 0 1,-3 1 0,-1-4 0,0 0 0,-2-6 1,4-1 0,-6 1-1,2-3 1,-1 2-1,2 0 1,-3-1 0,0 1-1,2 5 0,0 1 3,5-1-3,-3 1 0,0 3-3,4-4 2,-4 3 2,-2-2-1,1 1 0,-2-4 0,4 7 0,-1-5 0,-1 3-1,2 4 1,-2 0 0,2-1-1,0 2 0,-1-5 0,0 2 1,4-3-1,-4 3 3,0-1-2,1 3 1,-4 0-1,4 0 0,2 0 1,-2 0 0,1 4-1,-1-1 0,-1 3 3,0-3-2,3 4 2,-2-1 4,2-1-4,-3 1 4,0-3-5,1-1 0,1-4 0,-3 1 4,1 0-5,1 0 2,1 2 2,-1 2 1,1 2-3,2-1-1,0 0 1,1-1-1,0 2 0,0-5 1,0-1 1,-4-1 0,4-3-3,-3 2 1,-2-2-1,3 1 0,-1 0-1,2-1 1,-2-4-1,-4 2 0,3-3 0,1 0 2,-1 1-2,2 2 5,-1-2-5,1 2 4,-1 2-3,2 0 0,0-1-1,-1-2 5,1-2-3,-3-1 0,0-3 0,-1 0 0,-1 2 3,0-2 3,2 0 2,0 0 0,4 0-1,0 0 4,2 0-1,0-2-4,2-7 0,0-5-4,1-4 0,1-7-3,-1-1 2,-3-3-3,0-5-3,-2 2 0,0-1-1,-5 5-2,-2 2 4,1 2 0,-3 0 2,0 2 0,0-2 3,0-3-3,0 1 2,0-2-2,0 0 0,0 5 2,0 0-2,0 4 2,0 0-2,0 1 1,0-2 0,0 2 0,0-2 0,3-2 1,-1 3-2,0-8 0,2 3 0,3 0 0,-2-3 2,4 4 0,-3-2-1,-1 5-1,1 0 0,-4 2 0,5 2 1,-2 2-1,-1 0 0,2-2 0,3 1 0,-2-4-1,2-1 1,0 2 1,0 2-1,-2 0 1,2 4 0,-3 0 1,1 2 0,-1-2 1,2 4-3,0-2 0,1 1 0,-3 0-1,4 0 1,-3 2 0,-1-2 0,0 2 0,4 1-3,-3-1 3,1 2 3,-1 1-3,-2 2 0,-1-1-2,-2 3-1,1 0 0,1 0-4,-1 0-1,8-1 4,0-2-3,2 3 5,2 0 2,1 0-1,-2 0 1,-1 0 0,0 0-1,3 0-2,-2 0-1,0 3 1,3 5-1,-2-1 2,1 1 1,-1 4 0,1-1 1,-1-2-1,-3 5-4,1 1 2,-1 3-6,1 2 1,0 2 3,-2 2 1,0-2 2,0 2 2,-2 2 0,2 0 1,-2 2-1,0-4 0,-2-2-1,2 2 0,-3-4 0,2 3 1,-4-4 0,2 2-1,-1-3 1,-1-2 0,0 3-1,4-2 2,-2-1-2,1 0 1,-1 0 0,-3 2 0,6-2 0,-3 3 0,-1-2 0,1-2 0,1-1 0,0-2 0,-3-3 0,1 3 0,-1 2 0,0-1 1,0 0-1,4 0 1,-4-4-1,4 1 0,-1 1 0,0-1 1,0 0-1,0-2 2,-1 1-2,0 0 0,2-1 1,-1 0-1,-3-4 1,-3 0-1,5 0-1,-2 0 1,0-2 3,3 0-3,-2-1 4,-3-1-2,5 3-1,1-1 1,4 0-2,1 0 0,-1 1 1,-2-1-1,0-2 1,-1 5-1,3-3 1,-3-2 1,2 0-2,-1 0-4,-4 0 4,1 0-1,0 0 1,0 0 0,1 0 7,-1 0-6,7-2 4,-4-8-5,4-4 0,-1-4 2,-2-3-2,-1-2-2,-2-4-2,0 0 3,0 0 1,-1 1-1,-3 2 1,0-2 0,3 3-2,-3-1-2,1-1 4,-3 1 0,1-2 0,-1-4-1,0 2 0,0 2 2,-1 0-1,5 5 0,-4 2 0,-1-4 1,4 3-1,-1-1 1,0-4-2,-2 3 2,2-2-1,-2 4 0,1 0 1,1 2-2,-2 4 1,2-2 0,2 2 4,-2 0-4,0 0-4,-2 0 4,3 0 1,-3 4 1,0 4-2,0 2 0,0 1 0,1 2 1,2 1 0,-3 0-1,0-3-4,2 0 2,1 1 1,1-5-1,1 5 2,0-1 1,0 1-1,-1 0-2,1 2-6,1 0 4,4 0 0,-1 0 3,1 0-1,-4 0 1,3 2-4,1 5-2,-1 4 1,2 1-1,0-1-2,0 6-2,1-3 0,-5 0 7,5 2-2,-7 0 2,5 0 1,0 5 1,-1-7 0,-3 6-3,2-3 0,-1-1 0,1 3 5,2 4-2,-3-1 0,-2 4-1,1-4 2,-1 2-2,0-2 3,-1 3 0,3 1 0,-2-2 0,0 0 0,2 0 0,1 0 0,-2-4 0,3 2 1,-3-1-1,2-2 0,3 1-1,-5 2 1,5-2 0,-1-1 1,-3-1-1,2-4 0,-3 0 0,2-2 0,0-3 0,0 0 1,4-2 1,-3 2 0,-3-2-1,6 2-1,-3-1 0,0 1-1,5 2 0,-3-3 1,3 0 2,-3-2-2,-3-5-3,-6 2 1,-2-3-16,-2 0-33,0 0-43,0 0-20,0 0-31,2 0-63,0 0-100</inkml:trace>
  <inkml:trace contextRef="#ctx0" brushRef="#br0" timeOffset="11810.8394">19858 8260 6,'0'0'28,"0"0"-14,0 0 36,0 0-36,0 0 17,0 0-4,0 0 17,0-18 11,0 16-7,3-3-14,-1 3-16,3 0-3,1 0 8,8-1-10,8-2 3,11 3 4,12 0-1,11 2-14,15-2-2,12-2-3,12 0-23,1-2-31,-5-4-21,-12-2-137</inkml:trace>
  <inkml:trace contextRef="#ctx0" brushRef="#br0" timeOffset="12080.7212">20811 8235 175,'0'0'76,"0"0"-64,0 0 10,0 0-12,0 0-10,0 0 0,-27 3-2,4-1 2,-1 5 0,-14 2 0,-10-2-20,-6 5-177</inkml:trace>
  <inkml:trace contextRef="#ctx0" brushRef="#br0" timeOffset="25834.195">10454 6208 81,'0'0'18,"0"0"-7,0 0 35,0 0 2,0 0 0,0 0-5,0 0-23,0 0-11,0 0 9,0 0 8,0 0 46,0 0-70,0 0 3,0 0 3,0 0 3,0 0-2,0 0-2,0 2-7,0 4-4,0 7-11,6 10 14,5 13 1,-1 10-3,-1 11 2,-1 6 1,4 6 1,-1 5 2,3 2 5,1 5 13,1 2-4,-3 4-11,-1 0 5,-2 5 8,-1-3 0,-3 0-3,-1-3 2,-1 0-4,-4 0-4,0 0-1,3-3 16,-3-5-16,2-1-3,-2-5-1,2 1 7,1 2 9,1 1-10,2-4-1,1-3 9,3-5-4,0-6 1,0-2-6,5-3 6,-2-2 3,-1-1-7,-2 0-6,-1-1-2,1-3 0,1-2-1,-1-5 4,0-2 2,-4-4-7,-2-8 2,3 1-4,-4-4 2,4 2-2,-3-1 1,-2-5 1,0-3 1,3-4-2,-5-6 1,0-3 2,0 1-4,0-3-19,0 0-30,0 0-52,0-17-28,4-14-301</inkml:trace>
  <inkml:trace contextRef="#ctx0" brushRef="#br0" timeOffset="26682.2875">10289 8642 174,'0'0'7,"0"0"-2,0 0 16,0 0 29,0 0 0,0 0-29,-40 15-11,44-15 1,33 0 5,29 0 20,32 0 31,45-3-36,46-15-5,52-3-10,48-2-6,46 5 8,17 6-7,3 7-4,-24 3-7,-34 2 0,-29 0 0,-39 0-2,-26 0 2,-35-5 14,-39 0 18,-40 0 3,-33 3 1,-28 0-28,-17 0-8,-11 2-11,0 0-31,0 0-23,-33 0-48,-21-3-15,-12-12-144</inkml:trace>
  <inkml:trace contextRef="#ctx0" brushRef="#br0" timeOffset="28481.6493">10762 6565 18,'0'0'117,"0"0"-108,0 0-5,0 0 9,0 0-8,0 0 15,12-16-5,-6 10 25,-3 2-7,0 2-6,-3-3-2,0 5 6,0 0-5,0 0-13,0 0 5,0 0-3,0 0 1,0-1-8,0 1 2,0-2 3,0 0-2,0-2 1,0 1 1,0 3 9,0 0-4,0 0 7,0 0-5,0 0-9,0 0-4,0 0-5,0 0-1,0 0-1,0 0-3,0 0-5,2 0-3,1 0 1,-2 9-1,4 8 11,0 6 1,4 3 0,0 3 1,-1-3-2,1 6 0,0-3 0,4 2 1,1-2 4,-1 2-2,3-1 3,-1 1 0,4 1 4,-2 1 4,3-1-7,-1 0 0,-2 0-1,3 1 3,-3-2 3,4 3-6,1 1-2,-2 0 7,0-3-5,-2 1-3,-1-3 1,0-1-3,0 2 0,1-3 2,1 0 4,-2-2-2,3 0 2,-5 0-7,4-4 4,-2 0 1,3 1-1,2 1 1,3 1 4,-1 2 5,1-3-5,0-1-7,1 2-2,1 1 0,0 1 2,4-2 2,0 3 0,1-3-2,-5-2 5,-1-1-5,-1-4-1,1 0 3,1-3-3,0 1 6,-3-2-3,1-5 1,-4 3-2,2-1-2,0-3 2,-1 5 0,1-4 3,5 3-1,-1 0 1,2-2 6,-3-1-12,2 2 0,-1-2 2,2 3-2,0 1 1,2 1 5,0 0-6,2 0 7,0-2-2,-1 1-1,-3-1-2,0 0 0,-2-3-2,0 3 0,2-1 2,2-2-2,2 1 2,3-2 1,1 2 0,5-1 1,3-2-2,-1 0 5,2-2-5,-7-3 4,2 3-6,3-3 3,4 1 1,2 1-4,2 0 2,1 5 0,3-1-1,-2 0-1,-4 0 0,-7-1 0,-3 3 0,-6-3 0,-1 1 0,5-3 0,-1 0 1,6-1-1,0-2 2,8 1 1,-2-3-3,-5 0 4,-4 0 2,-3 0 3,-9 0-6,-4 0 4,1 0 11,-2 0-6,-2 0 9,-1 0 3,-5-5-5,-5 3-9,-3 0-8,-5-1 2,-2 3-2,0 0-2,0 0 0,0 0-5,0 0 0,0 0-5,0 0-17,0 0-16,0 0-23,-2 0-14,-18 0-24,-14 0-24,-6 3-73,5-3-145</inkml:trace>
  <inkml:trace contextRef="#ctx0" brushRef="#br0" timeOffset="31999.4548">11283 7654 122,'0'0'45,"0"0"17,0 0 24,0 0 3,0 0-23,0 0-7,0 0-9,0 0-19,0 0-7,0 0-15,0 0-1,0-2 4,0-5 0,9-2-12,11-5-1,11-2-2,7-3 3,6-3-2,1 3-3,0-3 4,-3 0-11,-6-5-1,-5 1 3,-9-2-21,-8 2-5,-8 5 13,-6 0-27,0 1 31,-11 3 6,-11 6 11,-7 1-13,0 2 11,5 3 2,1 4 2,8-1 0,7 2 3,4 0 4,4 0 17,0 0-5,0 0-6,0 0-13,0 0 2,0 0-4,2 0-3,19 0 5,3 0 12,10 12 11,-1 8-7,-2 4-10,-4 1-2,-6-2-1,-6 0-3,-8-4-2,2 3 2,-9 5 0,0 1-1,0 3-3,0-4-62,0-9-134</inkml:trace>
  <inkml:trace contextRef="#ctx0" brushRef="#br0" timeOffset="32389.826">12017 7439 485,'0'0'54,"0"0"-6,0 0-8,0 0-25,86-111-1,-57 78-7,0-4-6,-4 0 0,-5-3-1,-9 1-7,-4 10-1,-7 4-1,0 11 7,-2 4 1,-25 6-5,-11 4-3,-4 0 1,-1 17 1,5 12-4,11 7 2,5 4 9,11 0 6,9-4 4,2-3-3,19-3 14,29-6 14,12-8 12,7-8-25,5-8-8,-2 0-14,-3-16-4,-7-12-78,-8-8-70,-20-6-201</inkml:trace>
  <inkml:trace contextRef="#ctx0" brushRef="#br0" timeOffset="32594.2019">12373 6846 432,'0'0'14,"0"0"10,0 0 24,0 0-18,0 0-9,121-90-21,-68 81-4,-2 0-65,-6-1-152</inkml:trace>
  <inkml:trace contextRef="#ctx0" brushRef="#br0" timeOffset="33109.6202">12618 6472 408,'0'0'8,"0"0"-5,0 0 4,0 0-5,148-86-1,-101 84 0,-5 2 1,-5 0-1,-5 8-1,-10 18 3,-4 6-3,-7 6-3,-11 5 0,0-1 2,0-4 1,-16-6 0,3-8 1,-1-9 2,6-8-3,5-5 4,1-2 0,2 0 21,0 0 21,0 0 18,0-2 2,0-17-28,0-15-38,5-7 0,9-3-1,-2-2 1,-1 2-9,-3 4 2,-4 5-1,-4 7-3,0 6 10,0 10 1,0 4 0,0 6 0,0 2-4,0 0-1,0 0-2,0 0-7,-2 10-4,-2 11 10,1 1 2,3 6-1,3 2 5,21 6 2,14 2 8,2 0-8,-1-2-41,4-8-88,-2-10-122</inkml:trace>
  <inkml:trace contextRef="#ctx0" brushRef="#br0" timeOffset="43765.5441">17855 7420 100,'0'0'48,"0"0"-47,0 0-1,0 0-2,0 0-1,0 0 1,0 0 2,0 0-7,2 0 0,3 0 5,-5 0 2,2 0 0,-2 0 3,0 0-3,0 0 5,0 0 6,0 0 0,2 0-3,-2 0-5,0 0 5,0 0-4,0 0 2,0 0 19,0 0 17,0 0 12,0 0-3,0 0-7,0 0-8,0-3 7,6-1-7,6-3-6,10-6-18,18-5-5,14-3-3,19 0 6,12-4-4,4-2 1,1 2-4,-2 0 9,-7 6-8,-19 6-2,-19 6-2,-24 7 0,-12 0-14,-7 0-10,0 0-16,0 0-33,-11 0 6,-7 0 50,-7 3-6,8 1 4,2-3 7,1 2 11,3-3-2,-5 0 3,3 0-2,-3 0 2,3-3 0,1-7 9,1 1 15,3-4 4,-4-1-13,3 1 8,-2-1-13,2 2 0,2 1-6,3 6 5,1 1 11,2 1 8,1 1-19,0 2-3,0 0 0,0 0-6,0 0 0,13 0 0,15 9 21,6 10-1,3 4-4,-8-1-11,-10-3-3,-5 3 2,-8-4-4,-6 3-1,0 1-13,-26 6-38,-19 2 26,0 0-42,18-14-79</inkml:trace>
  <inkml:trace contextRef="#ctx0" brushRef="#br0" timeOffset="48860.7095">18360 6164 432,'0'0'2,"0"0"-2,0 0-2,0 0 2,0 0 0,0 0-3,-2 0-12,2 0 1,0 0-27,0 0-100</inkml:trace>
  <inkml:trace contextRef="#ctx0" brushRef="#br0" timeOffset="49683.437">18755 6171 164,'0'0'91,"0"0"-79,0 0 10,0 0-3,0 0-6,0 0 2,-17 0-12,7 0-3,-3 0 3,0 0 7,-1 3 12,-3 11-6,-6 12-12,-3 10 8,-3 12 25,4 4-2,8 2-14,11 3-11,6-5 0,0-2 6,21-9 0,10-6 14,2-12-12,3-12-7,0-9 4,4-2 9,0 0 2,2-22-2,-4-2 4,-6-4-14,-11-2-10,-7 5-1,-7 6-3,-5 5 0,-2 6-7,0 6-13,0-1-32,0 3-56,0 0-56,0 0-79</inkml:trace>
  <inkml:trace contextRef="#ctx0" brushRef="#br0" timeOffset="50163.3909">18929 6411 88,'0'0'269,"0"0"-237,0 0-25,0 0 3,0 0 4,114-57-11,-87 37 2,-3-2 2,-6-2 0,-2 0 0,-10 0-2,-3 0-4,-3 6 0,0 2 4,-5 5 2,-15 4-2,-7 0-5,-4 7-1,-3 0 1,3 0 3,-2 5 16,4 15-8,2 1 5,5 10 5,8 1-8,12 4-5,2-2 12,0-2-8,18-1 21,4-12-13,0-2-2,-1-7 3,3-6 1,3-4-2,8 0 4,9-4-12,13-13-5,8-2-7,6-4-22,-2 4-41,-4-2-61,-14-1-169</inkml:trace>
  <inkml:trace contextRef="#ctx0" brushRef="#br0" timeOffset="50456.4171">19284 6006 368,'0'0'67,"0"0"-6,0 0 36,0 0-40,0 0-37,0 0-20,147-83 1,-94 69 3,-6 5-2,-9-2-2,-10 5-19,-8 0-54,-6-4-83,-10 0-248</inkml:trace>
  <inkml:trace contextRef="#ctx0" brushRef="#br0" timeOffset="51063.4061">19604 5552 301,'0'0'46,"0"0"23,0 0 3,0 0-25,0 0-2,0 0-9,23-58-30,-15 68-6,4 20 0,-3 10 7,2 8 5,-7 3 6,-1-2-3,-1-1-12,-2-2-2,0-8 1,0-6 2,0-13-3,0-7-1,0-8-3,0-2 3,0-2 2,0 0 7,7-7 5,13-23 40,8-17-50,3-8-4,2 0-27,-11 6 4,2 8 10,-7 8 12,-3 10-4,-5 6 5,-2 8-1,-3 2 2,-4 5-2,0 2 1,0 0-6,0 0-5,-2 0 0,-14 11 1,-3 8 10,-2 2-8,4-3 7,10-3-1,0-2 2,5-4-1,2-2-2,0-4 3,0 1 2,0-1-1,0-1 3,0 2-3,0 1 2,11 4 6,24 0 24,15 0 1,8-1-14,2-1-8,-6 4-12,-10 3-5,-8 2-51,-8-2-98,-9-6-129</inkml:trace>
  <inkml:trace contextRef="#ctx0" brushRef="#br0" timeOffset="51445.803">20126 5274 408,'0'0'68,"0"0"16,0 0-14,0 0-19,0 0-16,0 0-35,0-17-17,0 38-5,0 11 18,3 4 4,-3 6 0,0 4 2,0-1 0,0 1 0,0-9 0,0-7 1,6-5-3,7-10 1,8-1 2,9-3 13,9-7 2,8-2-17,6-2-1,7-4-73,0-24-99,-6-7-301</inkml:trace>
  <inkml:trace contextRef="#ctx0" brushRef="#br0" timeOffset="51612.722">20184 5476 356,'0'0'71,"0"0"-44,0 0 17,0 0-44,0 0 0,138-55-19,-91 52-107,-4 1-148</inkml:trace>
  <inkml:trace contextRef="#ctx0" brushRef="#br0" timeOffset="52099.4199">19617 6523 113,'0'0'129,"0"0"-105,0 0 40,0 0 3,0 0-9,0 0 9,-11 0-12,11 0 0,0 0 1,0 0-5,0 0 2,0 0-10,0-10 3,14-10-20,33-11-26,35-8-11,39-5 7,28-1 2,16 2-10,-2 1-5,-20 5-4,-18 3-11,-32 4 3,-26 7-13,-27 6-44,-20 3-11,-20 6-38,-4 1-97</inkml:trace>
  <inkml:trace contextRef="#ctx0" brushRef="#br0" timeOffset="52376.8618">19778 6717 339,'0'0'120,"0"0"-23,0 0 28,0 0-8,0 0-43,0 0-67,175-88-7,-55 37-5,13-4 5,11-3 3,-4 6 1,-11 6-4,-27 7-7,-32 11-3,-26 8-41,-28 6-52,-16 6-13,-3 4-82</inkml:trace>
  <inkml:trace contextRef="#ctx0" brushRef="#br0" timeOffset="138662.3589">3429 7606 36,'0'0'25,"0"0"11,0 0 8,0 0-17,0 0 12,0 0 5,0 0 3,0 0-18,0 0-5,0 0-3,0 0-3,0 0-4,0 0 5,0 0-6,0 0-7,0 0-6,0 0 0,0 0-1,0 0 0,0 0 0,0 0-4,0 0-2,0 0-6,8 12 6,3 10 6,-1 4 1,0 6 0,1 6-2,-3 1 0,2 6 2,-4 0 1,1-3 0,-3 1-1,1 0-1,-3 1 1,1 0 1,1 4-1,-2 5 0,5-4 0,-1-1 6,1-4 6,0-2-7,2-1-4,2-3 1,0-2 0,-2 0 3,0 0 0,-3-2 13,2 4-3,-4-1-10,-2 2-3,0 0 12,-2-5 3,0 0-4,0-6-5,0-3-2,0-2 0,0-5 0,0-4-4,0-8 2,0-2-1,0-4-1,0 2 3,0-2-3,0 0-2,0 0-14,0 0-10,0 0-17,0-16-28,0-18-194</inkml:trace>
  <inkml:trace contextRef="#ctx0" brushRef="#br0" timeOffset="139456.5475">3343 7611 38,'0'0'30,"0"0"-25,0 0 1,0 0 18,0 0-9,0 0 15,22-70-10,-20 67 7,0 1 21,-2 2-9,0 0-12,0 0-15,0 0-2,0 0-7,0 0-1,0 0-2,0 0 7,0 0 1,0 0 1,0 0-9,8 0-5,2 3-5,6 18 10,6 6 1,3 8 3,6 3 8,2 2 8,3 0-12,2 2 8,-2 0-15,-1-3-1,1 1 1,-1 0 0,8 0 3,1 2 0,6 4 6,4 0 8,-2 2-4,6 1-8,3-7-1,1-2 0,6-3-1,-4-5 4,1 1-4,-8-5-3,-8-6 5,-10-6-6,-13-4 4,-8-3-1,0-2-1,-3 0 7,3 0 4,-1-2-1,0-5 1,-2 0-11,-1 3-2,-3-3-53,-3 0-86,0-3-225</inkml:trace>
  <inkml:trace contextRef="#ctx0" brushRef="#br0" timeOffset="140274.6476">3657 8979 76,'0'0'53,"0"0"-52,0 0 13,0 0 8,0 0 0,0 0 1,0-12-14,0 9 8,0 3 13,-4-3-10,-12 3-15,-1 0-5,-9 0-5,-2 0 5,-1 10 1,-2 7 5,4 1-5,0 3 9,8 8-2,0-2-2,11 8-5,5-1 5,3 3-1,0-4 6,18 1 12,9-4-5,6-2 8,5-8-9,0-3-10,-2-10 9,-1-5-9,-4-2-1,-2 0 11,3-14 10,-1-16-8,3-5-4,-2-11 3,-5 2-1,-8 3 2,-15-1 7,-4 3-18,-7 4 7,-22 4-13,-9 7-2,-2 9-6,-6 8 3,-2 7-12,6 0-3,6 12-47,12 9-91,15-5-70</inkml:trace>
  <inkml:trace contextRef="#ctx0" brushRef="#br0" timeOffset="140667.4833">3965 8983 154,'0'0'0,"0"0"-47,0 0-23</inkml:trace>
  <inkml:trace contextRef="#ctx0" brushRef="#br0" timeOffset="140844.0441">4106 9048 355,'0'0'52,"0"0"-51,0 0 40,0 0-41,0 0-30,0 0-125,10 30 17</inkml:trace>
  <inkml:trace contextRef="#ctx0" brushRef="#br0" timeOffset="140979.558">4177 9203 86,'0'0'137,"0"0"-132,0 0 17,0 0-1,0 0-21,0 0 0,-27 37-29,22-28-124</inkml:trace>
  <inkml:trace contextRef="#ctx0" brushRef="#br0" timeOffset="141128.4652">4177 9203 311,'-63'102'81,"63"-102"-11,0 0 43,0 0-32,0 0-44,0 0-34,0 0-3,2 2-54,17 1-88,-2 1-83,1 1-50</inkml:trace>
  <inkml:trace contextRef="#ctx0" brushRef="#br0" timeOffset="141266.2614">4197 9377 421,'0'0'28,"0"0"34,0 0 36,0 0-63,0 0-35,0 0-7,9 0-72,9 0-71,3 0-133</inkml:trace>
  <inkml:trace contextRef="#ctx0" brushRef="#br0" timeOffset="141406.5327">4197 9377 325,'58'46'73,"-58"-46"-70,0 0 33,0 0-20,0 0-16,0 5-11,0 3-127,0-1-100</inkml:trace>
  <inkml:trace contextRef="#ctx0" brushRef="#br0" timeOffset="141549.4593">4212 9559 123,'0'0'293,"0"0"-281,0 0 42,0 0-5,0 0-49,0 0-38,-5 0-140</inkml:trace>
  <inkml:trace contextRef="#ctx0" brushRef="#br0" timeOffset="141692.5803">4212 9559 357,'52'30'46,"-52"-30"-17,0 0 11,2-8-40,6 0-44,2-1-101</inkml:trace>
  <inkml:trace contextRef="#ctx0" brushRef="#br0" timeOffset="141940.5608">4130 9416 223,'0'0'60,"0"0"-58,0 0 5,0 0 14,0 0-14,0 0-7,7 0-2,6 0-18,1 0-39,-1 0-16,-5 0-75</inkml:trace>
  <inkml:trace contextRef="#ctx0" brushRef="#br0" timeOffset="142113.0209">4130 9416 136,'5'27'0,"-5"-26"-10,0 3-4,-5 5 1,0 3 2,-2 4-41</inkml:trace>
  <inkml:trace contextRef="#ctx0" brushRef="#br0" timeOffset="142307.6003">3911 9629 189,'0'0'75,"0"0"-40,0 0 56,0 0-44,0 0-38,0 0-9,-4 0-11,4 7-53,-5-4-127,-1 1 48</inkml:trace>
  <inkml:trace contextRef="#ctx0" brushRef="#br0" timeOffset="142456.8768">3720 9705 229,'0'0'90,"0"0"-52,0 0 52,0 0-17,0 0-48,0 0-25,0 0-17,-3 0-53,1 0-58,-2 0-89</inkml:trace>
  <inkml:trace contextRef="#ctx0" brushRef="#br0" timeOffset="142645.884">3524 9731 135,'0'0'209,"0"0"-155,0 0 54,0 0-29,0 0-58,0 0-17,-3 0-4,3 0-11,0 0-37,0 0-31,3-8-89</inkml:trace>
  <inkml:trace contextRef="#ctx0" brushRef="#br0" timeOffset="142824.381">3524 9731 333,'-101'-22'38,"101"22"-35,-2 0-3,0 0 0,-1-2-29,3-4-48,0-1-135</inkml:trace>
  <inkml:trace contextRef="#ctx0" brushRef="#br0" timeOffset="143035.3633">3182 9436 337,'0'0'63,"0"0"-54,0 0 10,0 0 8,0 0-27,0 0-2,-31-34-45,27 34-114,1 2-81</inkml:trace>
  <inkml:trace contextRef="#ctx0" brushRef="#br0" timeOffset="143227.9209">3182 9436 29,'-73'-36'10,"73"38"-10,0 2-5,0-1-25,9-1 26</inkml:trace>
  <inkml:trace contextRef="#ctx0" brushRef="#br0" timeOffset="143875.8442">4186 9053 203,'0'0'78,"0"0"0,0 0-1,0 0-44,0 0-26,0 0-7,-1 0-59,9 0-95,5 0-96</inkml:trace>
  <inkml:trace contextRef="#ctx0" brushRef="#br0" timeOffset="144054.9826">4186 9053 299,'-25'15'53,"25"-15"-23,0 0 24,0 0-48,0 0-6,0 0-13,0 0-104,3 0-186</inkml:trace>
  <inkml:trace contextRef="#ctx0" brushRef="#br0" timeOffset="144219.3239">4170 9083 245,'0'0'63,"0"0"-63,0 0-6,0 0-49,0 0-76</inkml:trace>
  <inkml:trace contextRef="#ctx0" brushRef="#br0" timeOffset="144414.2418">4170 9083 123,'54'145'94,"-54"-145"-60,0 0 22,0 0-36,0 0-20,0 2-21,0-2-73,6 0-101</inkml:trace>
  <inkml:trace contextRef="#ctx0" brushRef="#br0" timeOffset="144669.3838">4046 9128 143,'0'0'21,"0"0"4,0 0-2,0 0-19,0 0-4,0 0-4,0 0-53</inkml:trace>
  <inkml:trace contextRef="#ctx0" brushRef="#br0" timeOffset="145158.202">3711 9264 89,'0'0'31,"0"0"22,0 0-1,0 0-36,0 0-16,0 0 0,13 0-52,-4 0-137</inkml:trace>
  <inkml:trace contextRef="#ctx0" brushRef="#br0" timeOffset="146074.3652">4025 9068 73,'0'0'0,"0"0"-60,0 0 58</inkml:trace>
  <inkml:trace contextRef="#ctx0" brushRef="#br0" timeOffset="146236.3001">4025 9068 150,'93'132'9,"-93"-129"-8,0-3-2,0 7-1,0-2-5,0 4-37</inkml:trace>
  <inkml:trace contextRef="#ctx0" brushRef="#br0" timeOffset="146404.2732">4085 9394 257,'0'0'26,"0"0"-24,0 0-1,0 0-1,0 0-23,0 0-118</inkml:trace>
  <inkml:trace contextRef="#ctx0" brushRef="#br0" timeOffset="146552.1863">3898 9515 92,'0'0'94,"0"0"-93,0 0-1,0 0 2,0 0-2,0 0-5,-6 2-79</inkml:trace>
  <inkml:trace contextRef="#ctx0" brushRef="#br0" timeOffset="146695.6919">3898 9515 68,'-87'68'10,"81"-64"-10,-1 4 1,-3 4-2,0-2-21</inkml:trace>
  <inkml:trace contextRef="#ctx0" brushRef="#br0" timeOffset="146858.6098">3666 9691 212,'0'0'37,"0"0"27,0 0-7,0 0-39,0 0-18,0 0-17,0 0-65,0 0-62</inkml:trace>
  <inkml:trace contextRef="#ctx0" brushRef="#br0" timeOffset="147078.6717">3666 9691 285,'-154'32'46,"154"-32"15,0 0-10,0 0-41,0 0-10,0 0-4,2 0-37,17-2-115,0-4-23</inkml:trace>
  <inkml:trace contextRef="#ctx0" brushRef="#br0" timeOffset="147248.644">3601 9697 281,'0'0'62,"0"0"-59,0 0-3,0 0-4,0 0-29,0 0-72,0 0-67</inkml:trace>
  <inkml:trace contextRef="#ctx0" brushRef="#br0" timeOffset="147513.5558">3400 9677 318,'0'0'104,"0"0"-76,0 0 16,0 0-43,0 0-1,0 0-62,0 0-145</inkml:trace>
  <inkml:trace contextRef="#ctx0" brushRef="#br0" timeOffset="147706.451">3400 9677 181,'-2'-30'128,"2"30"-120,0 0-2,0 0 16,0 0-22,0 0-13,0 0-64,0 0-73</inkml:trace>
  <inkml:trace contextRef="#ctx0" brushRef="#br0" timeOffset="149348.6039">3911 9122 156,'0'0'23,"0"0"-7,0 0 25,0 0-4,0 0-10,0 0-3,0-12-15,0 12-4,0-2 3,-2 0 1,2 0-5,-4-1 3,1 1-3,-1-1 0,-5-1-3,0-3 0,0 4-1,-4-4 3,0 1 10,6 2-1,-7 0 3,3-1 0,0 0 0,0 0-2,0-2 1,0 4-5,-1-1-2,0-3-4,1 4 0,1-2-2,-1 1-1,-1 1 1,6 0 4,-4-1-5,3 3 0,-1 1 0,-3 0-3,-3 0 3,2 0 0,-4 0 0,0 0-1,-1 0 0,1 0 1,3 0 0,-3 0 0,5 0 0,2 0 0,0 0 0,0 0 0,2 4-4,-3 0 2,0 1 0,2 4 1,-6-4 1,3 5 0,-1 1-3,2-1 3,-3-1 0,0 5-3,-1-1 1,0 2 1,1 2 1,-3-3 3,7-2-2,1 0 0,1-1-1,2 1 0,3-3 0,-1 3 2,1 2-2,2 2 2,0 0 3,0 4 1,0-3-1,0 6 6,0-3 6,7-2-6,5 5-5,-2-8-3,2 4 0,-1-5 1,2-4 7,1-2-5,-1-1-5,1 0 9,3 1-4,1-2 0,-1-3 1,2-1 1,3 1 9,3-3-7,1 0-6,-2 0 4,1 0-4,-2 0-1,0 0-1,-2 0 0,1 0-2,-3 0-1,-2-3 1,-1 1 0,-7-1 1,1-3-1,0-1 3,1-3 1,2-2-3,1-1 4,-6-1-5,2-3 0,0-1 6,0-2-5,5 0 0,-4-2 0,2 0 2,-5 2 0,-2 2 10,-2 1-5,-1-3 2,-1 3 9,-2-1 9,0 0-5,0 0-8,0-2-8,-9 2-1,-9-1-6,-4 1-2,-5 2 0,-4 2-2,2 2 4,0 7-6,2 2-26,-3 3-27,2 0-58,-1 15-39,7-1-67</inkml:trace>
  <inkml:trace contextRef="#ctx0" brushRef="#br0" timeOffset="150699.3029">3822 9142 22,'0'0'19,"0"0"16,0 0 2,0 0-16,0 0-11,0 0 1,-22 0 18,18 0-1,-1 0-5,2 0-13,-1 0 8,2-2 0,2 0-4,-2-3-7,0 3 8,-3-1-6,-1-3 1,1 3-3,0-1-7,1 0 1,0 1 1,-3-4-2,3 5 0,-1 0-2,-3 1 2,0 1-11,-6 0-54,2 0-84</inkml:trace>
  <inkml:trace contextRef="#ctx0" brushRef="#br0" timeOffset="152117.862">3969 9053 85,'0'0'0,"0"0"-9,0 0 6,0 0-17,0 0-11</inkml:trace>
  <inkml:trace contextRef="#ctx0" brushRef="#br0" timeOffset="154938.0184">3624 9881 134,'0'0'89,"0"0"-89,0 0-106</inkml:trace>
  <inkml:trace contextRef="#ctx0" brushRef="#br0" timeOffset="155190.4196">3624 9881 328,'91'-34'0,"-91"34"-19,0 0 6,0 0-69,0 0-26</inkml:trace>
  <inkml:trace contextRef="#ctx0" brushRef="#br0" timeOffset="155379.3013">3780 9846 66,'0'0'0,"0"0"-57</inkml:trace>
  <inkml:trace contextRef="#ctx0" brushRef="#br0" timeOffset="155588.2324">3985 9796 302,'0'0'0,"0"0"-96,0 0 51,0 0-92</inkml:trace>
  <inkml:trace contextRef="#ctx0" brushRef="#br0" timeOffset="206679.582">6453 10503 176,'0'0'43,"0"0"-23,0 0 29,0 0-3,0 0 3,0 0-13,0 0-22,0 0-10,2-1 19,2-2 5,-2 1-10,0 0-10,-2 0 2,0-1-2,0 3 15,0-1 5,0-3-7,0 0-3,0-1-9,0-2 1,2-1 5,-2 2-2,4-2-8,-2 0-1,-2-1-3,0 4 0,2-2 0,-2 0 0,2 1 1,-1 2 2,-1 2 0,0 2 4,0 0-6,0 0-2,3 8-14,2 26-15,-1 15 23,0 16 2,-4 4 4,0 1 7,0-3-4,0-4 3,0-7-1,0-6 0,0-9-2,0-9-2,0-12 0,0-4 1,-2-8 2,2-4-1,0-3 2,0-1 2,0 0 3,0 0 11,0 0 5,0 0 4,0 0 6,0 0-16,0 0-10,0 0-1,0 0-3,0 0-6,10-1-1,9-7-3,8-3 3,6 0 0,3 1-1,-3 2 2,-6 2-12,-7 3-9,-7 2-13,-1 1 2,-7 0-4,3 0-17,0 0-4,5 0-3,2 0-10,3 0-69,-2 0-158</inkml:trace>
  <inkml:trace contextRef="#ctx0" brushRef="#br0" timeOffset="206967.7985">6475 10819 214,'0'0'25,"0"0"-20,0 0 11,0 0 19,0 0-16,0 0-15,38-9-4,-7 4 3,7 2 23,0-3-10,4 3-4,-2-2-9,-6 1-3,-4 2-4,-9 2-42,-10 0-34,-11 0-21,0 0-46</inkml:trace>
  <inkml:trace contextRef="#ctx0" brushRef="#br0" timeOffset="207415.5963">6397 10430 35,'0'0'179,"0"0"-179,0 0-8,0 0 7,0 0 1,0 0-2,-12-3 2,9 3-2,0 0 4,-2 0 1,-4 0 40,-4 0-5,-5-2-5,1-5-7,1 2 2,7 1 5,1 0 16,8 2 4,0-2 0,0-2-15,17-2-11,16-5-27,15 1 0,2 1 3,0 2 1,-11 6-2,-10 1-1,-13 2-2,-7 0 0,-2 0-7,-5 0-16,3 0-10,-1 0 3,-2 10-16,-2 5-44,0-3-57,0-5-86</inkml:trace>
  <inkml:trace contextRef="#ctx0" brushRef="#br0" timeOffset="208211.5239">7331 10640 76,'0'0'59,"0"0"-56,0 0 10,0 0 23,0 0 3,0 0 1,-33 0-4,30 0 5,1 0 0,-2 0 10,4 0-5,0 0-14,0 0 8,0 0 4,0 0-9,13 0-7,24-7-22,13-2-5,6 0 9,-6 5-10,-9 1 1,-7 3-1,-8 0-13,-1 0-46,-8 0-46,-5 6-82,-5-2-127</inkml:trace>
  <inkml:trace contextRef="#ctx0" brushRef="#br0" timeOffset="208489.5269">7259 10871 417,'0'0'85,"0"0"-84,0 0 9,0 0 6,0 0-11,0 0 3,176 1-5,-106-2-3,-10-6-7,-15 6 0,-10 1-2,-13 0-2,-11 0-9,-6 0 17,-2 0 3,-3 0-1,0 0-4,0 0 1,0 0-8,0 0-20,0 0-69,0 0-104</inkml:trace>
  <inkml:trace contextRef="#ctx0" brushRef="#br0" timeOffset="216259.9833">8546 10275 390,'0'0'44,"0"0"22,0 0 28,0 0-23,0 0-25,0 0-12,0 0 0,0 0-3,-2-54-8,2 52 0,0 2-13,0 0-10,2 0-7,2 17-18,-1 20 2,6 13 22,-5 10 1,-2 1 1,-2 2 1,0-2-1,0-5 1,0-6 1,-4-9-3,-1-2 1,5-9 0,-2-4 0,2-10-2,0-3 1,0-8-5,0-3 3,9-2 2,15 0 8,12 0 21,12-2 0,11-12-9,1 0-12,-6 3-8,-12 2-3,-18 6-23,-7 3-39,-9 0-17,-4 0-40,-4 0-58,0 0-72</inkml:trace>
  <inkml:trace contextRef="#ctx0" brushRef="#br0" timeOffset="216515.5263">8573 10594 416,'0'0'30,"0"0"25,0 0 23,0 0-21,0 0-18,0 0-26,58-72-8,-25 63 6,5 1-3,-1 2-8,4 2 2,-6 2-2,1 2-12,-5 0-41,-8 0-41,-10 0-39,-13 0-122</inkml:trace>
  <inkml:trace contextRef="#ctx0" brushRef="#br0" timeOffset="216723.162">8594 10240 568,'0'0'28,"0"0"53,0 0 20,0 0-34,12-104-33,-1 95-13,0 0-21,5 1-4,4 4-3,5 4-16,4 0-41,6 21-67,5 8-80,1 8-204</inkml:trace>
  <inkml:trace contextRef="#ctx0" brushRef="#br0" timeOffset="217151.4568">9339 10730 433,'0'0'16,"0"0"54,0 0 17,0 0-34,0 0-43,0 0-4,-6-8-1,-3 8-5,-13 0-3,-14 20-3,-16 16 5,-3 12-2,3 6 3,14 5 0,14-5 0,17-4-3,7-6 1,7-12-3,29-8 5,9-12 5,12-10 18,-3-2 18,-10-10 16,1-18-3,-7-15-21,-3-6 9,-8-11-9,-12-1 11,-15 6-26,0 4 1,-15 9-4,-20 6-15,-13 14-8,-12 18-55,-9 4-60,-4 19-83,13 10-123</inkml:trace>
  <inkml:trace contextRef="#ctx0" brushRef="#br0" timeOffset="223805.6048">6762 12105 59,'0'0'38,"0"0"-31,0 0-6,0 0 35,0 0-15,0 0 1,0 0-12,0 7-10,0-7-12,0 0-56</inkml:trace>
  <inkml:trace contextRef="#ctx0" brushRef="#br0" timeOffset="224146.3435">6762 12105 134</inkml:trace>
  <inkml:trace contextRef="#ctx0" brushRef="#br0" timeOffset="225079.8457">6762 12105 134,'-31'17'23,"31"-20"-10,0 1 33,0 2 0,0 0-27,0 0-11,0-2 4,0 2 1,0-1 5,0-1 1,0-2-1,0 0-13,0 1-2,0 2 2,0 1-2,0 0-1,0 0-2,0 0-2,0 0 2,0 0 0,0 0-1,0 0-2,0 0 0,0 0 3,0 0 0,0 0 4,0-3 4,0-1 11,-2 3-19,2-4 5,-2 3-2,2 0-1,0 1-2,0 1 0,0-2 0,0 2 0,0 0 0,0 0 0,0 0 1,0 0 8,0 0 4,0 0-6,0 0-7,0 0-2,0 0 1,0 0-8,0 0 0,0 0 1,0 0-3,0 0 9,0 0-5,0 0-3,0 0 5,0 0 4,0 0 1,0 0 1,0 0 2,0 0-3,0 0 0,0 0 1,0 0-1,0 0 0,0 0 0,0 0 1,0 0 3,0 0 2,0 0 13,0 0 7,0 0 2,0 0 6,0 0-3,0-5-9,0 3-12,0-3-1,0 1 0,0-5-2,0 1-6,-2-2 13,2-2-6,0-2-4,0 0 4,0 0 7,0 4-10,0 1 1,0 4 1,0 3 5,0 2 0,0 0-10,-3 0-2,3 0-8,0 10-7,0 22-2,0 15 12,0 3 5,0 1 4,0 0-4,5-2 1,1-6 8,-3-3-7,4-6 5,-5-3-3,0-10-4,0-1 1,0-8 2,1-2-1,-3-6-1,2 1 3,-1-5-4,2 0 3,-1 0 4,5 0 0,7 0 18,12 0-2,14-12 6,10-4-2,-4-2-17,-7 3-2,-14 4-8,-6 2-1,-9 6-28,2-2-8,-5 5-53,-6 0-78,-1-4-131</inkml:trace>
  <inkml:trace contextRef="#ctx0" brushRef="#br0" timeOffset="225321.2194">6689 12254 434,'0'0'13,"0"0"0,0 0 51,0 0-5,0 0-29,0 0 12,138-107-20,-102 93 13,-5 3-2,-5 3-18,-3 4-15,-3 2 0,-3 2-23,1 0-45,-1 0-52,-9 0-63,-5 0-177</inkml:trace>
  <inkml:trace contextRef="#ctx0" brushRef="#br0" timeOffset="225567.8497">6720 11895 454,'0'0'1,"0"0"31,0 0 49,0 0-27,0 0-11,0 0-19,11-74-4,7 62 17,5 0-6,0 2-16,14-2-15,3 4 2,4 4-4,3 4-12,-1 0-82,-3 0-79,-3 0-183</inkml:trace>
  <inkml:trace contextRef="#ctx0" brushRef="#br0" timeOffset="226047.5176">7530 11586 136,'0'0'158,"0"0"-128,0 0 49,0 0 11,0 0-37,0 0 0,0-43-9,0 43-5,0 0-21,0 0-18,0 0-3,0 19-17,-14 11 17,-4 11 3,-2-2 8,4 3 2,5-5-8,5-5 0,6-3-2,0-1-36,6-8-78,21-13-94</inkml:trace>
  <inkml:trace contextRef="#ctx0" brushRef="#br0" timeOffset="227847.5355">7431 11575 267,'0'0'22,"0"0"-7,0 0 49,0 0 10,0 0-13,0 0-38,0-73 9,0 68-1,0 5 7,0 0 1,0 0-10,0 0-27,0 0-2,6 20 0,2 6 5,0 11 20,1 1 0,-5 0-2,4-1-12,-4-5-3,-2-4-2,3-2-5,-3-7-1,-2 2-6,0 0-44,0 4-46,2-9-44,12-12-163</inkml:trace>
  <inkml:trace contextRef="#ctx0" brushRef="#br0" timeOffset="228162.5539">8473 12015 527,'0'0'144,"0"0"-121,0 0 5,0 0 29,0 0-25,126-44-32,-88 42-5,-2 2-4,-1 0-24,-2 2-31,-8 16-69,-9 1-77</inkml:trace>
  <inkml:trace contextRef="#ctx0" brushRef="#br0" timeOffset="228327.7314">8606 12328 642,'0'0'47,"0"0"-36,0 0 90,0 0-56,0 0-39,0 0-6,185-10-87,-98-8-102,4-6-282</inkml:trace>
  <inkml:trace contextRef="#ctx0" brushRef="#br0" timeOffset="228581.3778">9534 12129 716,'0'0'40,"0"0"-31,148-54 35,-34 22 40,27 0-30,21 0-32,10 0-6,-5 3-3,-14 2-4,-18 3-7,-29 6-2,-23 3-5,-25 6-30,-18 1-8,-17 3-14,-7 4-7,-10 1-17,-6-4-71,0-2-137</inkml:trace>
  <inkml:trace contextRef="#ctx0" brushRef="#br0" timeOffset="229053.5799">10030 11041 414,'0'0'5,"0"0"28,0 0 82,0 0-34,0 0-10,0 0-27,-33-83-15,33 83-29,0 0-6,0 23-12,2 14 17,3 9 1,-5 7 0,0 3 0,0 4 4,0 0-2,-9 1 1,1-11-2,4-10 1,2-10-2,0-12 1,2-10 0,0-4-1,0-2 0,0-2 2,0 0 1,0 0-1,2 0 7,21 0 15,12 0 17,14 0-21,5-9-2,1 0-12,-5 3-6,-8-2-1,-13 6-29,-9 1-29,-11 1-50,-9 0-100,0 0-152</inkml:trace>
  <inkml:trace contextRef="#ctx0" brushRef="#br0" timeOffset="229281.0697">9952 11342 376,'0'0'32,"0"0"12,0 0 51,0 0-31,0 0-24,123-81-25,-85 71-9,2-1 7,-3 4-11,-3 0-2,-8 2-7,-9 3-22,-13 2-53,-4 0-86,-4 0-130</inkml:trace>
  <inkml:trace contextRef="#ctx0" brushRef="#br0" timeOffset="229467.9767">9906 11061 495,'0'0'74,"0"0"6,0 0-4,71-111-33,-34 91-17,4 2-17,-3 8-9,4 5-2,1 5-1,-3 5-40,-1 28-105,0 4-85</inkml:trace>
  <inkml:trace contextRef="#ctx0" brushRef="#br0" timeOffset="229856.8527">10579 11465 426,'0'0'2,"0"0"4,0 0 47,0 0-28,0 0-12,0 0-13,-28-79-3,19 79-1,-6 6 4,-2 14 0,-3 5 7,1 9 2,6-1 3,5 1-2,8 0-7,0-5-2,0 0 20,23-7-14,5-6 16,8-11 5,-5-5 29,3 0 0,1-19 10,-2-14-18,-1-16-5,-2-6 14,-11-4-24,-13 5 7,-6 8-20,-8 7-21,-29 13-5,-11 18-41,-6 8-135,2 12-102</inkml:trace>
  <inkml:trace contextRef="#ctx0" brushRef="#br0" timeOffset="230313.3253">10289 12599 392,'0'0'169,"0"0"-109,0 0 37,134-44 1,-86 18-30,2 0-35,-8 2-24,-8-5-6,-12 1 10,-6-4-13,-10-4-4,-6 4-4,0 3 3,-2 3-20,-18 13 16,-2 6 1,-3 4 4,-2 3 0,-4 3 2,-4 23 2,-6 13 8,4 3 16,14 2 2,10 1-5,13-5-13,2-5 5,36-1 18,17-5-5,8-11-8,4-12-4,2-6 5,4 0-19,8-26-43,1-12-63,1-14-58,-1-13-112</inkml:trace>
  <inkml:trace contextRef="#ctx0" brushRef="#br0" timeOffset="233133.4726">5893 10481 160,'0'0'44,"0"0"4,0 0 20,0 0-1,0 0-22,0 0-17,0 0 4,0-16 12,3 16-7,-1 0-20,-2 0-10,2 0-7,1 0-9,7 0 9,1 14-1,3 2 1,2 2 0,1 3 8,1 0-3,-3-1-4,1-3 2,-3-1 0,-3-6-1,-4-4-2,-4-4 0,1-2 4,-3 0-2,0 0 13,2 0 18,-2 0 11,2 0 6,0 0 1,2 0-7,3-2 6,6-14-3,10-9-27,5-10-9,9-16-1,7-9-5,5-10-4,9-3-2,-2 12 1,-7 10-11,-12 19-19,-12 17-28,-7 12-46,-13 3-78,-5 3-132</inkml:trace>
  <inkml:trace contextRef="#ctx0" brushRef="#br0" timeOffset="261512.8928">5487 12859 99,'0'0'33,"0"0"15,0 0 21,0 0-10,0 0 14,0 0-50,0 0-11,0 0 28,-27-9 15,27 9-31,0 0-12,0 0-5,0 0 1,0 0 0,0 0 3,0 0-4,0 0 8,0 0-1,0 0 1,0-4 6,10-10 5,34-13-23,24-6 16,16-10-10,7-1-8,-10 4 2,-16 8-1,-12 6-1,-20 8-1,-13 8-8,-11 6-13,-7 1-7,-2 3-12,0 0-21,0 0 0,0 0-18,-11 0 47,-7-2-34,0-1 25,-1-7 25,-4-2 16,1-5 19,-4-1 13,2 0 0,5 4-5,2 0-18,5 2 12,1 4-3,1 5-11,2-2-4,-1 3 1,-3 0-3,6 0 2,-1 2 3,5 0 7,2 0 8,0 0-1,0 0-5,0 0-15,0 0-8,17 0 0,12 2 8,7 2 13,0-2 27,-7 1-7,-5-2-28,-8 3-3,-7 4-2,-1 2-5,-2 6-3,0 9 4,-1 3 4,-3 9 1,-2 9 4,0 5-5,-2 5-6,-22 6-73,-4 1-45,-5-10-160</inkml:trace>
  <inkml:trace contextRef="#ctx0" brushRef="#br0" timeOffset="262254.8003">4086 13844 86,'0'0'14,"0"0"21,0 0 9,0 0 22,0 0 20,0 0 0,-7 10 8,7-10-9,0 0-10,0-17-14,-2-2-48,-1-9-8,-1-3 6,0-2 3,1-7-10,-2-8-4,5-8 0,0-1-8,0 5-1,16 6-4,8 10 13,13 8 1,5 8 7,8 10-5,7 8 7,0 2-9,-3 0 12,-3 2-12,-4 11 0,-2-6 6,-3-3-6,-1-4 2,-8 0 0,-2 0 7,-7-11 15,-2-10 17,-4-6-19,-2-5-8,-5-2-7,2 0-5,-1 2-2,-4 4-1,-1 3-7,0 4-20,-5 7-11,-2 6-47,0 6-17,0 2-79,-16 7-90</inkml:trace>
  <inkml:trace contextRef="#ctx0" brushRef="#br0" timeOffset="262555.2543">4582 13254 228,'0'0'45,"0"0"-22,0 0 1,0 0 0,0 0 9,0 0 3,0 0 7,0 2 13,0 10-37,16 7-19,9 10 0,1 12 35,0 3-11,-1 5-15,-4 4-4,-1 5-3,-7 3-2,-5-1-5,-1-4-57,-4-10-43,-1-18-88</inkml:trace>
  <inkml:trace contextRef="#ctx0" brushRef="#br0" timeOffset="263116.936">4553 12796 301,'0'0'7,"0"0"0,0 0 20,-145-50 3,103 50-5,0 0-22,-5 15-2,-4 23-1,-1 22 5,1 29 9,0 29 33,5 24 10,12 17-23,13-1 16,15-8-10,6-9-19,21-16-6,27-16-5,12-10-9,13-15 1,15-18 2,8-18-3,6-18-1,3-24 0,4-6 28,0-32 28,2-32 2,-5-23-4,-17-22-9,-21-20-18,-24-17-5,-29-15-16,-15 2-6,-15 0 3,-37 18-3,-15 29 3,-15 25-3,-12 31-2,-6 27-6,-8 18 1,-5 11-14,-4 15-64,2 33-21,10 17-73,18 4-148</inkml:trace>
  <inkml:trace contextRef="#ctx0" brushRef="#br0" timeOffset="289970.8811">14959 12136 216,'0'0'46,"0"0"-39,0 0 32,0 0 25,0 0-26,0 0-7,0 0-5,0 2 1,0-7-3,0 3 10,0 2-18,0 0-5,0-2 5,0 2 5,0-3 7,0-1-7,2-4-1,14-5-8,13-1-8,7 2-4,11 1 1,1 2-1,-1 9 0,-1 0-1,-2 0 1,-4 16-4,-9 13 0,-11 7 0,-11 4 2,-9 6-15,-2-1 3,-32 4 1,-3-2 12,-6-8 0,5-2 2,8-14 0,8-6-1,9-7-4,6-9 4,7-1 10,0 0 28,0 0 19,12-22 5,23-22-58,17-14-4,10-8-8,5-6 4,-3 2-21,-6 4-3,-10 9 23,-17 15 5,-14 13 0,-13 9 4,-4 15-3,0 3-1,-15 2-6,-14 0 4,-10 14-5,-11 18 7,1 10 3,-2 2 9,8 1-5,11-4-4,10-2 5,14-5-3,8 0 2,0-3 4,30 2 0,18-5 14,4-2 5,3-8-16,-4-7-8,-3-6-1,-6-5-5,-5 0-5,-4 0-37,-8-2-63,-9-15-67,-11-7-211</inkml:trace>
  <inkml:trace contextRef="#ctx0" brushRef="#br0" timeOffset="291907.035">16252 12266 232,'0'0'48,"0"0"10,0 0 24,0 0-9,0 0-7,0 0-11,7-58-3,1 48-12,2 1-15,3 2 6,5-2-13,7 2-4,7-1-7,7 1-4,3 3-3,5 3 0,1 1-2,-4 0-40,-4 0-52,-14 9-78,-22 12-168</inkml:trace>
  <inkml:trace contextRef="#ctx0" brushRef="#br0" timeOffset="292072.5214">16243 12485 579,'0'0'93,"0"0"-87,0 0 49,0 0-11,136-35-44,-58 19-6,-2 3-34,-5 2-21,-6 3-87,-12 1-195</inkml:trace>
  <inkml:trace contextRef="#ctx0" brushRef="#br0" timeOffset="295242.5653">17237 12093 150,'0'0'61,"0"0"-29,0 0 23,0 0 2,0 0-14,0 0-1,7-13 5,-4 11-9,-2-5-14,4 4-1,-3 1-8,0-3 7,-2 3 0,0 0-4,0-1-4,0 0-10,0-2-4,0-2 0,0-1 0,-9-1-5,-2 2-2,-2 2 1,-1 0 2,1 3 1,-3 0 0,2 2 3,0 0 0,-4 0 0,-5 21 7,-4 5-2,4 11 13,-4 7 2,6 7-7,8-1 1,8 4 15,5-4-20,5-4 9,29-4-4,12-7 9,10-7-4,6-9 0,1-8-7,1-10-2,-2-1 1,1-1 0,-3-22-6,-8-2-4,-16-1-1,-10-1-23,-11 3-23,-10 5-27,-5-1-67,0 8-116</inkml:trace>
  <inkml:trace contextRef="#ctx0" brushRef="#br0" timeOffset="297604.5954">17995 12230 261,'0'0'73,"0"0"-71,0 0 1,0 0 26,0 0 0,0 0-9,-20 17-3,20-14 2,0-1 6,0 0-7,0 0-5,0-2 0,0 0 16,13 0 15,14 0 3,15 0-4,5-18-18,0-4-8,-6-3-10,-11 0-4,-8-1 1,-6 1-4,-9 3-2,-7 4-8,0 7-7,-13 2 6,-20 8 4,-15 1 0,-4 0 7,-2 12 0,2 11 2,12 10 13,11 5 14,11 3-1,16 5 5,2-5-6,14-3-5,32-6-10,12-5 22,5-10-8,1-10-9,-13-6-4,-8-1-5,-8 0 1,-6-20-9,0-7-6,-5-6-41,-5-1-23,-8 2 4,-11 6-34,0 4-74,0 2-181</inkml:trace>
  <inkml:trace contextRef="#ctx0" brushRef="#br0" timeOffset="297922.092">18314 11705 575,'0'0'70,"0"0"-14,0 0 1,0 0-15,0 0-32,127-92-10,-60 77 1,1 3 1,-2 4-2,-11 5-8,-8 3-34,-13 0-59,-16 0-98,-14 0-171</inkml:trace>
  <inkml:trace contextRef="#ctx0" brushRef="#br0" timeOffset="298632.6066">18871 11287 187,'0'0'112,"0"0"-73,0 0 33,0 0 5,0 0-13,0 0-21,33-52-6,-30 50-13,-1 2-2,-2 0-3,0 0-7,2 0-12,2 6-5,5 22 5,3 15 7,-1 7 15,-2 2 2,-1 0-17,-1-5-5,3-3 2,-6-9-1,0-10-2,-2-10-1,1-7-5,-3-6-7,0-2 8,2 0 4,0 0 3,8-2 11,6-28 17,7-14-21,11-23-9,3-7-2,-3 1-24,-3 8-5,-9 20 30,-3 19 0,-11 9 0,-1 9 0,-3 4 2,-4 4 12,0 0-6,0 0-8,0 0-18,-15 6 2,-12 18 16,-9 7 1,-3 2 0,2-2 1,6-2-1,10 0-1,4-4 0,11-6-3,4-5-3,2-6-2,0-5 7,0 4 1,2-1 4,13 4 22,3-2 7,7 0-4,6 4-29,9-3 5,0 0 17,-4-1-16,-10 0-6,-6 4-19,-5 4-33,-7 3-62,-6 2-53,-2-10-57</inkml:trace>
  <inkml:trace contextRef="#ctx0" brushRef="#br0" timeOffset="299039.1313">19446 11135 496,'0'0'62,"0"0"9,0 0-19,0 0-14,0 0-31,0 0 17,14-54 5,-14 54-11,2 0-18,0 20-12,1 18 12,-3 14 13,0 12 9,0 6-11,0-2 4,0-5-10,4-11-4,5-12 1,2-13-2,7-8 1,4-9 0,7-10 3,11 0-4,7-3-18,-3-20-36,-6-5-72,-20-2-116</inkml:trace>
  <inkml:trace contextRef="#ctx0" brushRef="#br0" timeOffset="299204.922">19426 11373 560,'0'0'135,"0"0"-41,0 0-10,0 0-49,0 0-35,122-69-37,-73 58-21,-3 5-69,-13-4-101</inkml:trace>
  <inkml:trace contextRef="#ctx0" brushRef="#br0" timeOffset="302134.4168">20536 11805 203,'0'0'42,"0"0"-17,0 0 30,0 0-15,0 0 21,0 0-55,0 0-5,-53-34-2,24 34 1,-5 0 0,1 8 2,-5 10 7,-3 10 6,6 7 3,6 2-7,12 5-3,7-5-4,10 2 2,0-3 0,10-5-2,25-3 6,11-2 4,8-2-7,0-2-2,-5 0-3,-9-2-2,-11 0-2,-13-2-1,-9 0-5,-7 0-7,-8 0-5,-31 3 6,-17-4 12,-13 1 2,0-5 2,7-6-2,7-7 1,14 0 6,9-4 29,8-12-3,12 2 6,12 0 27,0 0-15,25-2 0,24-5-51,25 1-2,13 1 1,6 0-10,1 2-53,-15-1-12,-9 0-7,-18-1 14,-19 6 0,-16 1 8,-11 3 48,-6 2 1,0-1 12,-10-1 4,-3 1 4,4 0 16,2 2 15,3 1-6,4-2 1,0 4-20,0-1 14,0-1-14,0 1-13,0 0 1,0 1 2,0 1 3,0 2 20,0 0-3,0 0 5,0 0 1,0 0-2,2 0-28,1 9 1,3 14-1,1 4 7,0 8 0,3-3-4,4 2-3,2 0-13,6-4-61,-3-7-72,0-16-149</inkml:trace>
  <inkml:trace contextRef="#ctx0" brushRef="#br0" timeOffset="302324.3363">20791 11753 655,'0'0'57,"0"0"-14,0 0-11,0 0-32,0 0-24,0 0-108,30-9-142</inkml:trace>
  <inkml:trace contextRef="#ctx0" brushRef="#br0" timeOffset="302794.2743">20962 12059 496,'0'0'60,"0"0"-10,0 0-6,0 0-43,0 0-1,0 0-5,104 38 3,-81-6 1,-7 2 1,-9 1-2,-7-3-3,0 0-7,0-6-9,-3-4 11,-5-7 3,-1-8-2,6-5-1,1-2 10,0 0 14,2-6 49,0-17-38,0-12-24,16-9 21,10-5-19,5 3-3,1 8 0,-6 9 2,1 11 1,-7 3 9,-5 9 3,-3 6 20,-3 0-20,-1 12-14,6 17 7,-3 5 16,-1 4-5,0 4-3,-1-1-11,0-4-3,0-5-2,4-2-14,5-6-64,5-8-34,-2-10-84,2-6-164</inkml:trace>
  <inkml:trace contextRef="#ctx0" brushRef="#br0" timeOffset="303454.8016">21981 11594 228,'0'0'108,"0"0"-57,0 0 12,0 0 0,0 0-40,0 0-17,-80 85 19,44-6 49,3 18 26,6 5-23,11 5-50,14-8-8,2-4-6,19-11-6,24-12-7,11-10 2,4-16-2,4-11-17,5-13-7,2-14-11,-4-8-33,-5-3-33,-11-31-118</inkml:trace>
  <inkml:trace contextRef="#ctx0" brushRef="#br0" timeOffset="304078.6262">22353 11898 254,'0'0'51,"0"0"-39,0 0 30,0 0-1,-2-105 2,2 92 5,0 8 14,0 3-5,0 2 5,0 0-20,0 0-22,0 2-20,-4 21 0,-6 13 5,4 11 35,1 2-14,5-3-18,0-3-3,0-7-4,0-8 1,13-3-2,1-10-19,-1-2-19,1-8-4,3-5 7,6-1 12,5-35-5,6-14-48,-3-5 19,-4 7-1,-8 18 58,-13 16 43,-4 14 22,-2 0-35,5 11-20,5 21 7,6 7 48,3 3-21,2-4-24,0-6-13,-1-7-5,-3-11 5,-5-8-6,-3-5-1,-3-1 1,5-9 14,1-28 11,3-13-22,-3-12 14,-8 0 7,-4 2-6,0 10-2,0 13 7,-4 5-12,-8 10-12,-5 3 0,-4 2-15,-4 9-14,3 2-11,-2 6-35,4 0-35,2 0-49,9 8-47</inkml:trace>
  <inkml:trace contextRef="#ctx0" brushRef="#br0" timeOffset="304364.2686">22962 11238 436,'0'0'6,"0"0"18,0 0 12,0 0 15,0 0 6,0 0-10,33-47-19,-33 47 1,0 0-24,0 9-5,-2 20-2,-16 14 2,-6 15 0,-1 8-54,3 3-65,8-8-126</inkml:trace>
  <inkml:trace contextRef="#ctx0" brushRef="#br0" timeOffset="304760.039">23274 11454 370,'0'0'99,"0"0"-32,0 0 4,0 0-1,0 0-31,0 0-31,14-10-8,-14 51-7,0 17 7,0 9 46,-10 3 10,-5-2-27,1-4-13,10-4 1,4-5-12,0-6-1,11-14-3,21-11 5,7-8-2,8-12-4,6-4-15,1 0-34,-10-12-76,-17-12-62,-16 2-207</inkml:trace>
  <inkml:trace contextRef="#ctx0" brushRef="#br0" timeOffset="304972.8226">23218 11833 214,'0'0'173,"0"0"-117,0 0 52,0 0-8,0 0-4,0 0-17,-13-28-23,19 21-16,14-4-37,10-1-3,7 0-23,15 5-39,8 4-67,2-2-156</inkml:trace>
  <inkml:trace contextRef="#ctx0" brushRef="#br0" timeOffset="305188.718">23683 11765 642,'0'0'99,"0"0"-16,0 0-37,0 0-42,161-76 0,-85 59-1,0 5-3,-8 6 0,-9 2-35,-12 2-40,-16 2-74,-24 0-69,-7 0-131</inkml:trace>
  <inkml:trace contextRef="#ctx0" brushRef="#br0" timeOffset="305428.6806">23853 11555 359,'0'0'63,"0"0"33,0 0-5,0 0-11,0 0-1,0 0-25,0-63-33,0 63-21,0 12-1,0 18 1,0 5 13,0 17 9,0-1-9,7 7-7,6 5-6,0 4-61,1-4-94,4-10-91</inkml:trace>
  <inkml:trace contextRef="#ctx0" brushRef="#br0" timeOffset="305944.3733">24576 11540 288,'0'0'112,"0"0"-31,0 0-26,0 0-2,0 0-14,0 0-9,-27-43-24,0 43-6,-11 13-4,-2 17 4,1 6 17,14 2-13,7-2 0,9-2 1,9-1 2,0-6 2,15 0 1,22-9-4,11-6 1,5-8 4,1-4-2,-3-3-3,1-19-1,-10-10 2,-4-8 4,-9-1 7,-12-2-1,-9 3 49,-8 6-6,-3 1-24,-37 1-21,-17 3-15,0 10 0,3 9-4,12 9 1,14 1 2,12 0-34,4 0-40,6 6-32,4 4-5,2 6-9,0-3-23,6-6-68</inkml:trace>
  <inkml:trace contextRef="#ctx0" brushRef="#br0" timeOffset="306358.532">24456 11201 82,'0'0'300,"0"0"-187,0 0-15,0 0-21,0 0 1,0 0-15,0-48-13,0 48-28,6 8-22,1 25 1,2 19-1,-3 20 34,-4 10 12,-2 3-16,0 5-12,5-9-11,4-2-6,2-3-1,7-6-53,-1-8-54,4-9-35,-2-20-44,0-21-96</inkml:trace>
  <inkml:trace contextRef="#ctx0" brushRef="#br0" timeOffset="306642.929">24916 11159 551,'0'0'93,"0"0"9,0 0-46,0 0-52,125 28 3,-73 32 14,-10 23 7,-19 17-6,-20 10-6,-3 2-1,-39-3 2,-19-7 4,-11-3-12,-12-7-7,-8-6-2,-5-8-46,3-8-60,7-18-79,23-21-230</inkml:trace>
  <inkml:trace contextRef="#ctx0" brushRef="#br0" timeOffset="308667.8602">16936 13118 358,'0'0'24,"0"0"-10,0 0 38,0 0-4,41-112 21,-22 94-28,1 1-23,1 4 36,-2-1-20,4 4 21,4 1-13,4 4-5,7 1-14,4 1-1,5 3-5,0 0-8,-7 0-1,-3 0-8,-5 0 0,-4 3 3,2-3-3,3 0 0,5 0 0,2-3-2,10-17-4,5-9-2,5-10-5,2 1-2,-6 4 10,-6 12 5,-15 10 4,-6 10-1,-2 2 1,4 2-3,5 17 7,1 4 2,2 0-2,1-3-5,4-6-3,8-7 11,3-7-3,1 0-2,4-4 1,3-18-1,1-10-1,9-12 2,4 1-6,-6 0-1,-13 11-13,-13 14-28,-17 10-24,-10 8-29,-9 0-49,-7 14-85,-2 6-90</inkml:trace>
  <inkml:trace contextRef="#ctx0" brushRef="#br0" timeOffset="309869.1433">17837 13496 389,'0'0'40,"0"0"-33,0 0 2,0 0 8,0 0 7,0 0 3,-2-29-21,6 17-3,-3 0 4,-1-1 4,0 1 18,0 1-8,0 1-7,-8 2-8,-5 0-5,-3 4-2,-6 2-5,-3 2 6,-10 0 0,-7 12 0,-6 14 16,2 6 0,5 4 15,16-2-18,8-3-13,14-6 0,3-3 0,0-1 1,3-4 4,10-2-3,3-6-1,1-5-2,0-4-5,5 0-3,7-5-6,0-23-15,0-5-11,-7 4 3,-8-1 38,-5 18 4,-7 5 32,-2 3 21,2 4 13,-2 0-6,2 0-25,0 0-29,3 0-10,3 2-8,8 12 7,7 5-9,4-1-78,2-7-46,-7-6-140</inkml:trace>
  <inkml:trace contextRef="#ctx0" brushRef="#br0" timeOffset="310774.7005">17915 13371 340,'0'-6'198,"0"4"-155,0 2-7,0 0 5,7 0-39,11 0 3,10 16-4,1 2 11,-2 3-4,-2 2 1,-5-5-4,-5 2-3,-8 0-1,-2-6-1,-3 0-3,-2-2-4,0-4-13,0-1-2,0-6 5,0-1 3,0 0 12,0 0 2,-2-8 23,2-12-15,0-4-8,0 4 18,15-1-15,3 9 4,9-5-7,4 2 1,9 1 6,0 5 7,-3 3 8,-7 6 4,-10 0-24,-6 10-2,-8 18-4,-6 7 4,0 2 1,0-2 1,-9 0-1,-2-15-1,-1-4 0,7-9-5,2-5-1,3-2 5,0 0 1,0-2 12,0-25-12,0-11-10,8-8-4,15-5-5,-3 2 6,-2 15 12,-9 10 1,0 12 9,-8 7 8,5 5 4,-4 0-12,5 0-9,1 0-3,8 8-1,4 9 4,5-3 0,6-2 1,2 0 2,3-9-2,0-3 0,2 0-1,-1 0 1,-3-21 3,-2-4-1,-6-9-3,-8-3 0,-14-6-5,-4-3-31,-8 0-30,-29 7 5,-11 6-12,-4 11 2,1 5 45,6 5 17,12 4 8,11 5 1,10 1 7,8 2 5,4 0 14,0 0-12,0 0-14,9 13 6,10 13-3,6 11 29,0 9 14,0 12-3,-7 9 4,-5 7-2,-3 5-8,1-2 2,3 3-22,2-5-13,2-6-1,2-7-3,-3-4-16,2-11-54,-7-10-47,5-16-42,-5-17-106</inkml:trace>
  <inkml:trace contextRef="#ctx0" brushRef="#br0" timeOffset="311024.0373">18753 13326 428,'0'0'44,"0"0"-10,0 0-15,0 0-2,0 0-1,127-77-8,-93 77-6,-10 9-2,-10 21-1,-12 8 1,-2 5 5,-21-1 12,-14-3 1,-7-4-10,3-7 0,4-7-8,8-12-20,8-9-35,11 0-90</inkml:trace>
  <inkml:trace contextRef="#ctx0" brushRef="#br0" timeOffset="311284.871">19014 12958 300,'0'0'165,"0"0"-98,0 0-26,0 0-19,0 0-21,0 0 20,48 102 15,-31-56 5,1-2-18,-3-1-10,1-4-11,-1 1-2,1-1 0,-1-4-25,-4-9-55,1-6-42,-1-8-89</inkml:trace>
  <inkml:trace contextRef="#ctx0" brushRef="#br0" timeOffset="311495.6005">19256 13133 257,'0'0'88,"0"0"0,0 0 18,0 0-53,0 0-53,0 0 8,9 31-5,-6-1 25,-1 1 0,0-2-12,1-3-13,4-1-3,-1-4-30,1-1-72,-1-11-85</inkml:trace>
  <inkml:trace contextRef="#ctx0" brushRef="#br0" timeOffset="311638.3466">19282 12956 324,'0'0'170,"0"0"-148,0 0-22,0 0-77,0 0-171</inkml:trace>
  <inkml:trace contextRef="#ctx0" brushRef="#br0" timeOffset="311894.3706">19282 12956 375,'151'-36'91,"-146"34"-29,-3 2-20,2 0-17,3 2-17,4 22-7,0 6 26,0 10 8,1 4-2,-4-1-20,3 4-7,-1-1-6,-8-1-12,-2-1-74,0-11-74,-2-10-170</inkml:trace>
  <inkml:trace contextRef="#ctx0" brushRef="#br0" timeOffset="313092.3435">19455 13226 216,'0'0'278,"0"0"-231,0 0-40,0 0-6,0 0-1,126-90-9,-101 82-12,0 2-6,-9 2 16,-3 2 9,-9 0 1,-1 2 1,-3-1 22,0-2 13,0 3-9,0-2-15,0 2-3,0-2 2,0 2 0,0 0 0,0 0 3,0 0 6,0 0-5,0 0-14,0 16-11,0 10 11,0 5 13,0-2 4,0 0-2,0-5-11,2-5-1,7-2-3,-2-5-5,2-5-13,0-4-3,2-3 9,2 0-2,7-7 1,1-17-16,-2-8-15,-1-2-25,-7 6 58,-3 10 11,-4 8 20,-2 8 11,0 2-1,-2 0 1,4 0-15,-2 4-16,7 14 0,2 4 0,3 0 6,2-3-2,1-3-2,6-5-1,2-7-1,6-1-3,4-3-3,-5 0-6,3-17-7,-4-5 9,-7-4 0,-7-3-17,-3-4 6,-10 1 10,-2 2 1,0 8 5,-13 8-2,-12 11-1,-9 3-2,-3 0 10,5 20 5,3 6 40,5 6-29,9 1 4,8-5-2,7-1-13,0-6 4,0-5-1,22-3-4,2-8 4,8-5-4,-3 0 3,-3-4-7,-3-17-3,-8-12-7,-6-5-7,-2-6 8,-7-10-4,0-2-7,0 1-7,-12 9-10,-3 11 24,1 7 13,4 8 4,-1 3 8,-2 8-10,10 0 5,-3 3 10,5 4 19,1 0-4,0 2-15,0 0-2,0 0-1,0 0-2,0 0-5,0 0-7,0 0 0,0 17-9,0 15 9,1 12 5,13 12 2,2 4 11,4 0-9,2-5-8,6-10 7,9-11-3,2-8 0,3-8 0,5-6-5,-1-7 6,1-5 4,0 0-5,-2-17-3,-5-9-2,-1-6-8,-7-7-17,-11-12-1,-11 1-27,-10 1 4,0 10-7,-13 13 27,-12 10 28,-2 12-1,0 4 2,4 0 10,2 4 23,1 17 4,5 8-14,3 9 18,8 1 0,4-4-3,0-3-13,29-9-2,16-4-4,15-12-16,3-7-3,3 0-74,-11-11-116</inkml:trace>
  <inkml:trace contextRef="#ctx0" brushRef="#br0" timeOffset="322408.249">10454 15284 147,'0'0'52,"0"0"-15,0 0 40,0 0-7,0 0-21,0 0-2,0 0-2,17-44 3,-11 34 9,-2 1-14,2 0-13,-3 2-8,-2 2 1,-1 5-6,0-5-3,0 5 1,0 0-15,3 0-1,-3 31-19,4 10 13,-1 17 7,-3 3 0,0 1 3,0-3-2,0-9 3,0-9-2,0-11-1,5-7-1,-1-11 0,-2-6 0,0-6 2,-2 0 0,2 0 2,-2 0 3,5 0 4,5 0 3,13-4-2,13-10-9,15-4-1,14 0-1,3 1-1,0 3 0,-8 9 0,-13-4-10,-16 9-23,-13 0-4,-9 0-15,-9 0-35,0 0-32,-25 13 25,-14 0 29,-2-2-113</inkml:trace>
  <inkml:trace contextRef="#ctx0" brushRef="#br0" timeOffset="322752.7196">10450 15444 7,'0'0'293,"0"0"-222,0 0 3,0 0 1,0 0-5,0 0-11,-14-15-8,14 15-26,0-3-16,0 3-2,0 0 2,0 0 3,0 0 6,0-4 7,5-3-3,17-4-15,11-3-6,6 7-1,0-6 0,-1 5-1,-8 6-2,0-1-12,-11 3-33,-4 0-31,-7 0-47,-8 0-45,0 3-49</inkml:trace>
  <inkml:trace contextRef="#ctx0" brushRef="#br0" timeOffset="322995.2525">10421 15226 223,'0'0'155,"0"0"-83,0 0 10,0 0-4,0 0 11,0 0-8,-12-89-25,39 76-33,8-4-22,10 3 0,0 4-1,-5 5 0,-4 5-1,-9 0-46,-6 0-58,-4 9-47,-5 5-33</inkml:trace>
  <inkml:trace contextRef="#ctx0" brushRef="#br0" timeOffset="324148.0465">11056 15258 330,'0'0'57,"0"0"3,0 0 7,0 0-47,0 0-1,0 0 16,80-49-12,-62 49-9,-3 19 2,-1 5 3,-5 3 7,-3 5-12,-4-6-3,-2 0-3,0-3-6,0-3 0,-2-4 0,-7-8-2,1-2-7,3-1 3,3-5 4,-1 0 3,1 0 11,2-17-6,0-15-8,0-9-13,12 1 4,7-1 1,4 11 8,-2 8 0,3 8 3,-5 4-1,0 7 5,-2 3 3,-3 0-4,4 9 2,-3 4 8,-2 6-4,3 1-2,-1 0-7,1-1-2,5 1 3,0-6-4,2 3-7,4-11-1,2-4 4,0-2-1,0 0 0,0-2 1,2-16 3,-4-7-9,-7-1-7,0-6 1,-14-3-2,-6 0-33,0 3 8,-2 6 13,-18 8 26,0 8 3,-7 6 2,-2 4-1,-2 0 12,3 0 3,4 8 4,7 16 4,8 4-12,6 7-1,3-8 4,8 0-12,21-9 8,13-5 3,2-4-3,5-9-10,-1 0-5,-9 0-24,-1-4-26,-9-10-22,-6-4 6,-3-10-15,-7 2-41,0-1 76,-3 1-7,-2 12 58,1 0 38,-3 6 5,4 4 3,1 0 12,-1 2 10,11 2-8,4 0-26,5 14-5,6 10-11,-5 1-8,-4 2-7,-8 0 0,-7-5-6,-7-4-6,-5-4-13,0-5-2,0-4-3,-15-1 27,-4-4 6,2 0 27,1-9 22,3-13 21,6-10 5,7-9-26,0-7-3,24-1-22,14 3-29,7 12-1,1 10-25,6 10-72,-3 10-124,-4 4-217</inkml:trace>
  <inkml:trace contextRef="#ctx0" brushRef="#br0" timeOffset="324799.8851">12730 15087 317,'0'0'13,"0"0"-5,0 0 0,0 0 4,0 0-8,0 0-2,2-99-2,-6 93 20,-14 3 9,-9 3-27,-2 0 3,0 14 16,2 10 6,7 6 1,4 2-3,10 2-2,6-2-21,0-7 3,0-5-1,16-6 3,1-9-6,1-5-1,2 0 0,2 0-4,-1-15-16,1-14-28,-4-7-10,0-2 27,1 2-50,-6 10 28,1 12 53,-4 7 28,-6 7 0,-2 0 4,0 17-16,-2 19 18,0 8 14,0 14 3,0 5-30,0-1-1,0 1-8,0 4-11,0-5 2,0-8-3,0-8-14,0-11-32,0-13 4,3-8 8,-3-11 2,0-3-10,0 0 16,0 0 26,-7-12 8,-5-5 2,-4-7 3,-8 2 27,-2-9-15,-8 3 12,5 2 22,7 0 5,9 2-2,11 2 16,2-10-16,2 2-27,26-10-29,17-1-6,13-2-27,6 1-81,6 2-109,-3 1-206</inkml:trace>
  <inkml:trace contextRef="#ctx0" brushRef="#br0" timeOffset="325408.7103">13046 14971 363,'0'0'71,"0"0"-44,0 0 12,0 0-36,0 0 1,0 0-4,0 0 13,62 108-6,-37-82-3,2-4 3,-2-8-5,-3-5 4,0-9-3,0 0 1,-1 0 3,-2-13-6,0-5-1,-7-12-3,-2 2-14,-6-6-6,-4 4-14,0 6 6,0 6 23,0 8 8,0 4 10,0 3 6,0 3 2,0 0 4,0 0-8,0 0-7,0 3-7,0 20 2,0 18-1,0 7 30,0 8 0,3 7-17,5 0-6,-1 2-4,7-3-1,0 0-3,5-8 1,3 0-1,-2-4 0,-2-5-4,-7-11-13,-7-7 0,-4-13-11,0-2-5,-13-7-5,-18-5 33,-9 0 5,-7 0 0,1-5 12,3-12 28,14-1 19,6 0 29,17-4 4,6-10-2,0-8-38,34-9-22,14-5-30,11 0-9,5-6-29,6 0-76,3-2-136,-11-1-260</inkml:trace>
  <inkml:trace contextRef="#ctx0" brushRef="#br0" timeOffset="326382.6831">14617 14865 255,'0'0'116,"0"0"-31,0 0 5,0 0-27,0 0-24,0 0 1,43-104-3,-43 101 2,0 2-8,0 1-6,0 0-25,0 0 0,0 23-23,-24 16 6,-19 11 17,-7-4 0,-8 1 8,2-6-8,3-1 0,3-8-1,3-2-2,4-8-3,12-8-3,12-10 1,5-4 4,9 0 4,3 0 7,2-26 9,0-14-11,5-8 10,19-4-13,5 6-2,0 10-1,0 11 1,-4 10 0,-3 9 0,-4 6 7,2 0 9,5 6-5,3 20 5,4 7 2,2 1 7,-2 4-1,8-1-2,10-7-19,8 2 5,5-10-8,-5-4-14,-4-4-45,-6-4-55,-8-10-82,-7 0-198</inkml:trace>
  <inkml:trace contextRef="#ctx0" brushRef="#br0" timeOffset="327402.4692">16512 14802 28,'0'0'28,"0"0"28,0 0 12,0 0 1,0 0 5,0 0-41,-62-60 7,40 58-15,-4 2 0,-6 0 10,-5 12-1,-6 15-4,1 5-5,8-2 7,12-1-10,10-2-5,10-1-12,2-4 2,0-8 2,0-2-6,2-4 2,14-2-1,5-6 1,0 0-3,6 0-2,0-9-3,4-12-4,0-5-8,-1 1-18,-4 2 30,-12 11 3,-5 4 3,-7 5 24,-2 3 10,0 0 16,0 0 9,0 0-28,0 0-27,4 3-7,7 11-1,4 3 1,1 6-24,7 1-69,-7-4-55,1-6-85</inkml:trace>
  <inkml:trace contextRef="#ctx0" brushRef="#br0" timeOffset="328324.0522">16578 14772 456,'0'0'89,"0"0"0,0 0-8,0 0-31,0 0-18,0 0-31,24-14 1,-2 39-2,-2 4 4,-2 2 2,-4 1-2,-5-3-4,-3-6-2,-4 0 1,-2-11-17,0-3-18,0-5 0,0-3 15,0-1 0,-4 0 21,-3-3 8,3-20 2,4-11-10,0-1-12,0 0 12,11 4 0,11 9 7,1 8-6,1 5-1,0 9 7,-1 0 4,-2 0 2,-1 2 1,-3 19-5,-9 1-7,-3 4 1,-5 2 0,0-2-3,0-6-6,-10-5 1,0-4-15,4-7 4,-2 1 2,6-5-3,2 0 17,0 0 8,0-20-8,0-11-11,4-3-8,15-2 0,-1 2 19,-1 11 10,-1 13 8,-4 6 0,0 4 9,0 0-5,-4 0-9,3 8-5,5 10 2,-3 5-7,5-5 3,3-6-5,-4-3 4,6-4-5,-3-5 2,2 0-5,2-18 3,5-13 0,-2-14-1,7-12-3,-3-10-7,-9 4-7,-9 5-6,-13 14-15,0 12-5,-15 11 2,-16 11 17,-5 9 1,0 1-4,2 0 25,8 0 3,11 0 2,8 0-2,5 0 1,2 0 10,0 0 9,0 0 5,0 0 25,0 0-7,0 0-26,0 11-9,9 18-2,-1 17 12,-3 18 15,2 15 6,-3 14 0,1-3-16,-1-2 4,0-10-16,8-6-7,3-11-4,10-3 3,0-5-3,-1-17-25,-2-7-25,-4-12-49,3-9 4,-2-8-17,-1 0-51,-3-22-180</inkml:trace>
  <inkml:trace contextRef="#ctx0" brushRef="#br0" timeOffset="328586.1126">17284 14761 87,'0'0'196,"0"0"-96,0 0-30,0 0-32,0 0 2,74-111-12,-46 106-5,-3 5 5,-5 0-13,-4 9-15,-4 19 0,-6 7 0,-6 2 3,0-1-2,-27 3 13,0-11-7,0-6 3,0 0-10,3-7-11,-2-2-51,-1-6-51,9-7-167</inkml:trace>
  <inkml:trace contextRef="#ctx0" brushRef="#br0" timeOffset="329044.9215">17492 14362 429,'0'0'90,"0"0"-32,0 0-24,0 0-14,0 0 6,0 0-8,133 116 4,-113-60 0,-2-3-5,0 0-12,1-2 0,0-12-2,-1-7 0,-1-10-3,-5-8-2,-6-5-8,-1-9 1,-1 0 7,10 0 2,1-14 3,7-17-3,-1-9-7,-4-3-3,-7 0-26,-2 8 16,-1 12 5,-5 6 5,-2 8 10,0 5 3,0 4 19,0 0 14,0 0-7,0 0-20,0 6-9,0 15 0,0 11 32,0 3 3,0 2-22,0-2-9,0 3-4,6-2-52,4-9-88,1-13-152</inkml:trace>
  <inkml:trace contextRef="#ctx0" brushRef="#br0" timeOffset="329203.2873">17886 14365 136,'0'0'541,"0"0"-481,0 0-60,0 0-21,0 0-106,0 0-156</inkml:trace>
  <inkml:trace contextRef="#ctx0" brushRef="#br0" timeOffset="329456.1446">18156 14281 288,'0'0'287,"0"0"-204,0 0-16,0 0-30,0 0-37,0 0 0,22 58 26,-13-14 21,0 3-16,-4 5-16,7 7-6,2 4-9,-1 5-13,1-6-76,-5-12-96,-1-15-129</inkml:trace>
  <inkml:trace contextRef="#ctx0" brushRef="#br0" timeOffset="330693.8016">18094 14698 465,'0'0'152,"0"0"-44,0 0-45,0 0-63,122-111-3,-67 94-10,-1 5-35,-3 2 2,-9 3-12,-8 2-1,-14-2 9,-10 4 11,-7-1 39,-3-1 6,0 4 17,0-3-19,0-2-4,-4 4 1,-1 2-1,5 0 3,0 0-1,0 0-2,0 0 3,0 0-1,0 0-2,-2 16 5,-2 12 27,0 6 14,1 0-7,3 0-3,0-4-13,0-6-13,9-2-3,4-11-2,5-4 3,-2-2-8,-5-5-2,1 0 2,5 0-1,-4-27-12,1-11-11,-3-4-19,-2-4 7,-4 4-18,-1 14 41,0 10 13,-1 10 11,-2 8 34,-1 0 0,3 0-16,1 0-26,3 16 2,2 6 8,0 10 19,-1-2-18,2 3-7,3 2-4,5-12-2,6 0-1,5-7-7,8-9-9,2-7-6,6 0 2,0-7-13,1-25 11,0-4-6,4-8 1,-1 1-11,-8 2 11,-4 7 24,-15 10 3,-10 3 5,-10 10 16,-2 3 6,-14 2-9,-21 6-18,-14 0 0,-9 0 3,1 16 4,9 9 27,10 6-11,11 3-4,14 5-12,9-4 3,4 0 4,0-4-2,22-3 3,7-6 4,2-9-2,4-10-1,2-3-6,-4-2-1,-2-26-9,-4-16 0,-3-10 0,-4-8 0,-6-7-12,-7-5 11,-7-3-7,0 3-16,0 11 17,-10 17 7,0 16 8,5 12-3,0 8-5,1 3 2,4 7 5,0 0-4,0 0-3,-2 17-26,-3 23 11,1 10 15,-1 6 9,5 2 4,0 2 5,0-3-9,0-3 2,20-1-8,5-7 2,4-7-1,5-11-2,3-8 3,1-14 0,5-2 0,-3-4 1,2-4 0,-2-19-6,-2-6-7,-5-7 6,-4-3-15,-6 0 2,-10 3-26,-7 6 10,-6 3 6,0 9 19,-8 4-8,-15 6 8,0 4 5,-1 4 8,5 0 14,0 9-5,9 8 5,1 10 0,9 1 5,0 2-1,4-2 2,25 2-8,9-9-3,14 2-17,3-7-14,1-10-76,-3-6-112,-6-2-266</inkml:trace>
  <inkml:trace contextRef="#ctx0" brushRef="#br0" timeOffset="331092.4546">19982 14231 122,'0'0'85,"0"0"-15,0 0 35,0 0-2,0 0-32,0 0-38,-10-44 14,10 34-5,-2-1-24,0 4-3,0-1-1,2-1 7,0 4 14,0-1-3,0 2 8,0 2-3,0 2 14,0 0-9,0 0-12,6 0-30,17 17 1,3 12 0,1 9 23,-4 11-5,-8 14-9,-11 13 1,-4 21 0,0 13-4,-21 12-5,-22-2-2,-17-7-52,-18-11-80,-7-26-58,9-27-185</inkml:trace>
  <inkml:trace contextRef="#ctx0" brushRef="#br0" timeOffset="331834.2831">16080 14758 371,'0'0'105,"0"0"-21,0 0-6,0 0-15,0 0-63,0 0-1,-15 71 1,-8 1 72,1 12 2,7-3-15,15 4-12,2-3-31,46 1-10,30-11-2,23-2-4,13-16-17,0-9-93,-6-27-78,0-18-202</inkml:trace>
  <inkml:trace contextRef="#ctx0" brushRef="#br0" timeOffset="332690.1238">20204 13872 308,'0'0'70,"0"0"-13,0 0 15,0 0-5,0 0-3,0 0-25,114-64-15,-87 61-2,-3 3 0,-4 0-5,0 5 0,-2 17-13,-5 6 4,-3 8-5,-4 2-1,-6 0 2,0 3 1,0-6 2,-17 1-5,-2-5 5,4-5 0,6-13 0,9-6-2,0-5 0,0-2 7,7 0 25,30 0 33,24-16-12,18-4-39,9 0-19,-1 6 0,-2 5-16,-10 5-79,-12 3-117,-21-7-361</inkml:trace>
  <inkml:trace contextRef="#ctx0" brushRef="#br0" timeOffset="363683.7724">14722 16677 12,'0'0'22,"0"0"-11,0 0 0,0 0-6,0 0-3,0 0 1,0 0-2,0 0-1,-102 44-5,98-42-57</inkml:trace>
  <inkml:trace contextRef="#ctx0" brushRef="#br0" timeOffset="363973.75">14722 16677 111,'-125'95'297,"125"-95"-226,0 0-1,0 0-12,0 0-15,0 0-6,0 0-8,6 0-12,13 0-6,12-10 3,10 1 1,5 0 6,6-4-7,-1 8-11,-2 0-3,-7 5-3,-5 0-25,-12 0-41,-12 19-56,-13 3-39,0 0-69</inkml:trace>
  <inkml:trace contextRef="#ctx0" brushRef="#br0" timeOffset="364169.7312">14665 16976 208,'0'0'189,"0"0"-126,0 0 16,0 0-12,0 0 0,0 0-15,60 0-33,-7-3-9,9-2-6,-1 1-4,-3 4-5,-8 0-42,-7 0-65,-6 0-66,-14 0-238</inkml:trace>
  <inkml:trace contextRef="#ctx0" brushRef="#br0" timeOffset="364701.7621">15878 16825 580,'0'0'100,"0"0"-44,0 0-3,0 0-14,0 0-20,0 0-18,82-72 1,-45 55-2,2-5 3,-4-1 0,-3 2-4,-11-8 3,-7 0-4,-10 0-1,-4-5-6,0 10-15,-9 2 1,-13 6 10,-7 10 3,-4 6 2,-9 0 6,1 4 2,1 28 2,6 5 8,8 7 23,11 5 2,13-1-3,2-3-7,19-6-12,19-2 4,9-9 1,9-6-2,2-14-7,2-8-4,-3 0 4,-5 0-1,-7-26-8,-9-2-18,-7-2-49,-11-7-37,-8 5-60,-3 6-94</inkml:trace>
  <inkml:trace contextRef="#ctx0" brushRef="#br0" timeOffset="365003.3162">16341 16375 552,'0'0'148,"0"0"-81,0 0 11,0 0-26,0 0-48,0 0-4,140-94-4,-93 75 3,-5 7-3,-7 6-35,-5 6-20,-3 0-73,-5 0-106</inkml:trace>
  <inkml:trace contextRef="#ctx0" brushRef="#br0" timeOffset="365637.7139">16811 15932 406,'0'0'112,"0"0"-22,0 0 6,0 0-37,0 0-41,0 0-18,2 22 0,14 10 11,-3 11 14,-1 3-3,-5-5-10,-3 8-10,0-10-1,1 1 0,-5-8 0,0-10-1,2-9 0,-2-4-2,0-9-2,0 0 4,2 0 6,5-4 10,4-28 21,7-12-28,2-14-9,0 0 0,1 12 0,-4 8 1,1 14-1,-5 3-1,-1 7 1,-6 6-3,-1 6 6,-5 2-2,0 0-1,0 0 0,0 0-2,0 0-4,0 0-8,0 0 1,-7 19-6,-9-1 17,0 0 2,1 0 1,2-4-1,3-2 0,6-7 0,0-2 5,4-1-4,0 2-1,0-1 0,0-3-4,0 5 1,0-3 3,0 6 0,8 0 23,17 2-2,6 3-3,8-1-3,-2 8-8,-1 1-7,-6 1-42,-2 10-65,1-10-92,-2-8-144</inkml:trace>
  <inkml:trace contextRef="#ctx0" brushRef="#br0" timeOffset="365975.7775">17386 15797 479,'0'0'122,"0"0"-16,0 0-22,0 0-36,0 0-27,0 0-21,0 5-20,0 34 20,-4 15 5,-5 5 16,5-1-17,4-8 3,0-2-5,0-6 1,19-8-2,8-9 5,5-10-4,1-9-2,2-6-9,2 0-47,-4-9-71,-10-23-156</inkml:trace>
  <inkml:trace contextRef="#ctx0" brushRef="#br0" timeOffset="366135.0914">17330 16054 514,'0'0'153,"0"0"-31,0 0-47,0 0-73,114-51-2,-56 48-3,-4 3-110,-8-6-125</inkml:trace>
  <inkml:trace contextRef="#ctx0" brushRef="#br0" timeOffset="366981.6399">17915 15968 347,'0'0'93,"0"0"-1,0 0-24,0 0-8,0 0-19,0 0-15,0-28-5,0 25-4,0 3-9,0 0 10,0 0-1,0 0 11,0 0 5,0 0 3,0 0-2,0 0-1,0 0-13,5 0-20,14 26-15,10 27 15,2 23 10,-2 18 27,-11 10-6,-13-2-25,-5-3-6,-11-11 4,-25-4-4,-9-7-3,-6-6-14,5-8-44,3-13-42,3-10-21,4-24-107,1-16-252</inkml:trace>
  <inkml:trace contextRef="#ctx0" brushRef="#br0" timeOffset="367543.7091">15416 16459 184,'0'0'245,"0"0"-202,0 0-8,0 0-15,0 0 12,0 0-19,-9-48-4,5 48 16,-1 0-7,-4 8 7,-6 32-5,-4 21 12,2 20 48,8 13-7,9 5-27,7-5-24,31-6-16,18-7-1,15-14-5,14-12-23,15-15-35,1-18-61,-10-19-87</inkml:trace>
  <inkml:trace contextRef="#ctx0" brushRef="#br0" timeOffset="368345.2043">18171 15587 402,'0'0'71,"0"0"-30,0 0-11,0 0-2,0 0 7,133-65-14,-95 63-11,2 2 8,-4 0-4,-4 10 1,-8 17-13,-5 3 0,-9 6-1,-5 4 5,-5-3 2,0 1 7,-2-1 3,-17-5 2,0-6 8,5-4-5,7-8 6,5-8-14,2-2 2,0-4 0,0 0 3,0 0 11,36 0 13,18-5-16,24-10-15,11-1-13,5 6-52,-3 2-88,-11-6-110</inkml:trace>
  <inkml:trace contextRef="#ctx0" brushRef="#br0" timeOffset="372943.7308">15204 18294 216,'0'0'204,"0"0"-139,0 0 5,0 0-12,0 0 3,0 0-12,0 0-16,-14 0 2,26-4-18,15-5-13,10-5-2,7 0 0,9-4-1,-2 6 0,2 6-1,-1 3-41,-4 3-39,-7 0-83,-18 5-134</inkml:trace>
  <inkml:trace contextRef="#ctx0" brushRef="#br0" timeOffset="373133.6764">15216 18620 466,'0'0'230,"0"0"-190,0 0-15,0 0 7,0 0-21,127-43-1,-63 32-7,3 3-6,5 7-35,-6-1-79,-6-9-134</inkml:trace>
  <inkml:trace contextRef="#ctx0" brushRef="#br0" timeOffset="373941.2363">16700 18173 317,'0'0'252,"0"0"-239,0 0-9,0 0 24,0 0-8,0 0 19,113-14-12,-63-8-10,-1-5 4,-3-4-4,0-3-4,-11-3-4,-8 2-3,-12-5 3,-11-1 2,-4 2-11,0-2-11,-15 10 2,-8 8 2,-3 9 4,-5 14-1,-7 0-1,-9 10 5,-2 26 0,2 8 7,9 10 14,13 3 7,15 1-6,10 0 2,6-9-12,34-3 12,18-19 4,16-11 2,6-13-11,1-3-11,-13-3-8,-7-13-6,-14-2-38,-7-6-41,-9-10-64,-9-2-134</inkml:trace>
  <inkml:trace contextRef="#ctx0" brushRef="#br0" timeOffset="374257.5286">17369 17561 508,'0'0'122,"0"0"-27,0 0 20,0 0-20,0 0-32,0 0-31,33-30-25,23 16-7,9 5 0,-3-4-23,-8 12-61,-12-3-54,-11 4-62,-8-4-161</inkml:trace>
  <inkml:trace contextRef="#ctx0" brushRef="#br0" timeOffset="374757.4466">17808 17209 569,'0'0'66,"0"0"-6,0 0-24,0 0-30,0 0-5,0 0-1,147-58 1,-107 58-2,-5 0 1,-8 22-6,-6 14 0,-13 8 5,-8 5 1,-2 11 1,-27-7 0,-4-4 4,-1-10 3,10-6-6,11-11 3,2-8 3,10-11 9,1-3-4,0 0 11,0 0 7,0 0-1,5 0-8,26 0-5,16-3 5,6-11-8,3 0-12,-2-1-2,-12 8-6,-9 2-19,-11 1-21,-6 4-14,-6 0-38,-2 0-76,-2-1-205</inkml:trace>
  <inkml:trace contextRef="#ctx0" brushRef="#br0" timeOffset="377091.2959">18301 17154 84,'0'0'228,"0"0"-178,0 0-3,0 0-14,0 0 20,0 0-10,30-35-8,-22 27-15,-6 3 3,4 2 3,-3-2 5,-1 3-1,-2 2-2,0 0 2,0-3 3,2 3-6,-2 0-3,0 0 0,0 0-12,2 0 1,-2 0-7,2 0-6,2 0-14,4 13-6,3 14 20,2 5 6,-2 3 0,2 0-3,-1 0-1,-1-3 3,0-5-4,-2-1 0,0-7-1,-5-10 0,-2-5-7,1-4 1,-3 0 4,2 0 2,-2 0 6,6-4 4,8-22 2,4-10-12,5-10-12,5-2 4,-3-2-16,-1 6-4,-6 9 18,-2 11 7,-6 7 3,-5 8 0,0 6 1,-5 3 8,0 0 8,0 0-5,0 0-12,0 0-11,-7 3-7,-15 11 16,-3 8 2,-4 0 1,5-4 2,0-4-2,5 2 1,6-5-1,4-3 0,3-4 0,6-4 0,0 0 2,0 0 9,0 0 1,0 0 2,0 0-1,13 0 3,7 0 13,9 6-3,2 2-12,0 1-4,1 3-1,-6 3-9,-4-1-1,1 3 0,-5-5-16,-3 8-52,-3-8-29,-5 2-50,1-9-84</inkml:trace>
  <inkml:trace contextRef="#ctx0" brushRef="#br0" timeOffset="377443.6415">18960 16842 447,'0'0'118,"0"0"-44,0 0 25,0 0-35,0 0-44,0 0-20,21 14 0,-6 18 4,-1 12 16,-9 0 0,-2 2-6,2-2-5,-1-4-4,6-8-1,0-5-3,5-9 0,4-6-1,1-2-2,5-6-17,3-4-27,6 0-45,4-18-78,-5-19-340</inkml:trace>
  <inkml:trace contextRef="#ctx0" brushRef="#br0" timeOffset="377588.3376">19054 17045 670,'0'0'122,"0"0"-57,0 0-65,0 0-15,156-65-93,-105 58-105</inkml:trace>
  <inkml:trace contextRef="#ctx0" brushRef="#br0" timeOffset="384245.0516">11007 16120 189,'0'0'54,"0"0"-49,0 0 5,0 0 40,0 0 11,0 0 6,0 0-18,0 0-8,0 0-6,0 0-2,0-8-14,0 2-5,0 2-7,2-2 0,0 2 8,4-4-9,4-1 4,6-10 4,12-3 8,10-4-14,11-1 3,3 0 6,2 5-7,-8 8-2,-1 5-1,-3 6-5,2 3 0,0 0 0,-1 0 0,-2 0 1,-10 0-2,-2 0 2,-5 0-3,3 0 0,-3 0-1,5 7-1,0 3 0,3-1 2,0-4 0,8-5 4,11 0-3,15-10 1,6-20 7,1-2-8,-6 0 5,-14 10 0,-13 4-5,-11 6-1,-6 6-1,-4 1-1,4 5 0,6-3 1,6-3-8,18-2-16,18-8-28,13-9-81,5-7-140</inkml:trace>
  <inkml:trace contextRef="#ctx0" brushRef="#br0" timeOffset="385497.8804">17812 18322 203,'0'0'91,"0"0"-79,0 0 1,0 0 31,0 0 34,0 0-3,-19-14-30,19 10-16,-3 4-1,3 0 9,-3 0-6,3 0-11,0 0-9,0 0 4,0 0 0,0-6 7,0-6 5,8 2-20,5-4-4,5-3 5,4 3 3,2 2 2,3 2-8,2 5 2,5 3-1,-1-1-1,0 3 5,-4 0 2,-2 0-4,-4 0-5,-3 10-3,-3 3-3,-5-7 2,-1 1 2,-7-2-1,0-5 0,1 0-2,7 0 2,5-9 5,8-8-5,4-2-4,0-3 4,0 8 0,2 2 3,-1 12-2,6 0 5,0 0 7,0 4-6,-3 10 4,-1-2 1,-1-6-6,5-2-2,8-4 17,5 0-6,7-18-12,6-18 0,5-12 5,7-14-4,-3-6-2,-2 5-1,-11 13-1,-9 15-19,-9 12-45,-6 11-66,-13 2-133</inkml:trace>
  <inkml:trace contextRef="#ctx0" brushRef="#br0" timeOffset="411571.2505">2315 16369 87,'0'0'93,"0"0"-75,0 0 31,0 0 19,0 0-5,0 0-12,0 0-35,-5-21 0,5 12 1,0-1-10,0-3 13,0-1-4,0 2 7,0 3-13,0-6-4,0 7 7,0-1-3,0 0 0,0 1 0,0 6 3,0-2 6,0 4 2,0 0-11,0 0-7,0 0-3,0 0-14,0 18-11,0 19 6,0 12 16,0 8 1,0-3 2,0 0 2,0-6-1,0-5 1,0-5-2,0-3 0,0-3 0,3-9 2,-3-6 0,2-3-1,1-1 0,-3-8 0,0 4-2,0-2 1,0 0 0,0-3 1,0 0 4,0 0-5,0 0 1,0-2-1,0-2 0,0 0 0,0 0 3,0 4-2,0-4 3,0 0 2,0 0 22,8 0 0,8 0 1,12 0 0,22-6 11,12-6-26,3 1-8,-3-1-6,-8 7-16,-17 1-20,-5 4-20,-16 0-3,-10 0-35,-6 0-22,0 9-27,-22 0 32</inkml:trace>
  <inkml:trace contextRef="#ctx0" brushRef="#br0" timeOffset="411872.3836">2204 16637 295,'0'0'68,"0"0"-25,0 0-2,0 0-10,0 0-30,0 0 1,133-44 18,-94 34 0,-2 2 1,3-1-17,-7 0 2,-9 6-6,-7 3 0,-8 0-11,-7 0-47,-2 0-21,0 3-23,0 6-41</inkml:trace>
  <inkml:trace contextRef="#ctx0" brushRef="#br0" timeOffset="412186.7826">2114 16244 314,'0'0'106,"0"0"-23,0 0-16,0 0-44,0 0 7,161-99-9,-96 82-10,0 9-6,-7 4-5,-12 4-5,-6 0-46,-15 22-34,-12 8-69,-13 2-120</inkml:trace>
  <inkml:trace contextRef="#ctx0" brushRef="#br0" timeOffset="412648.7573">3196 16419 283,'0'0'349,"0"0"-312,0 0-12,0 0-25,0 0 0,129-32-1,-101 32-15,2 5-59,-3 18 12,-8 3-63,-11 0-87</inkml:trace>
  <inkml:trace contextRef="#ctx0" brushRef="#br0" timeOffset="412800.6506">3227 16673 271,'0'0'104,"0"0"-39,0 0 13,0 0 32,0 0 11,0 0-46,58-10-51,-2-6-17,9 2-7,1 5-35,-4 0-66,-8 1-107</inkml:trace>
  <inkml:trace contextRef="#ctx0" brushRef="#br0" timeOffset="413341.8766">3944 16054 389,'0'0'20,"0"0"-5,0 0 17,0 0-32,0 0-2,0 0-9,12 66 10,-8-18 2,-1-2 8,0 6 6,-3-2-3,0-1 0,0-5 0,0-6-3,0-8-2,0-8-5,0-4 1,0-10-1,0-6-2,0 0 3,0 0 8,0-2 5,0 0 10,0 0 8,0 0 5,9 0 9,10 0-4,10 0-3,11 0-4,3-6-12,-4 1-16,-3 2-9,-7 3-4,-2 0-24,-7 0-12,-7 0-10,-9 0-44,-4 3-61,0 2-129</inkml:trace>
  <inkml:trace contextRef="#ctx0" brushRef="#br0" timeOffset="413599.4406">3892 16436 321,'0'0'108,"0"0"-67,0 0 71,0 0-63,0 0-2,0 0-18,66-61-14,-39 51 5,0 1-13,-3 4-7,3 0-4,-4 5-5,1-3-27,-2 3-42,-8 0-50,-4 0-87</inkml:trace>
  <inkml:trace contextRef="#ctx0" brushRef="#br0" timeOffset="413851.3185">3842 16150 138,'0'0'348,"0"0"-315,0 0 36,0 0 6,0 0 6,0 0-17,18-110-34,0 96-11,-2 0 3,1 2-5,-3 6-1,1-2-16,8 2-1,6 4-5,5 2-31,12 0-37,0 12-65,2 10-108</inkml:trace>
  <inkml:trace contextRef="#ctx0" brushRef="#br0" timeOffset="414347.4647">4525 16549 320,'0'0'109,"0"0"-79,0 0 26,0 0-33,0 0 6,0 0-15,0-46 0,-3 46 4,-4 0-18,-8 0-7,-5 0-4,-5 17 4,0 6 7,3 5 2,9 6 4,5 2-5,8-4 3,0 4-2,12-5-2,16-8 8,10-7 4,5-9-4,5-7 6,-2 0-2,1-19 1,-9-12-2,-7-10-7,-12-3 11,-17 0 25,-2 3-9,-12 2-15,-24 11 25,-11 6-39,-3 7-2,-2 12-6,3 3-5,7 0-84,10 14-97,21 2-290</inkml:trace>
  <inkml:trace contextRef="#ctx0" brushRef="#br0" timeOffset="415959.6245">5099 16495 320,'0'0'17,"0"0"1,0 0 9,0 0 6,128-103-6,-99 72-15,-3-14-7,-7 5-1,0-4 32,-12 3-35,-5 10 5,-2 4-6,0 6-6,-6 7 5,-19 8 2,-2 6-2,-6 0-2,-1 0 3,5 14 5,2 13 12,5 0 9,6 7-3,6 9 9,10-4-6,0 1 9,22-8 6,16-2 5,8-7-13,4-5 7,-6-6-29,-4-7-2,-4 0-7,-5-5-2,1 0-30,-5 0-36,-4 0-58,2-10-114</inkml:trace>
  <inkml:trace contextRef="#ctx0" brushRef="#br0" timeOffset="416380.6416">5410 15923 85,'0'0'370,"0"0"-306,0 0 21,0 0 0,0 0-50,0 0-25,132-17 2,-72 6-11,-1 3 4,-3-2-5,-10 7-22,-7-6-60,-10-1-79,-14-2-326</inkml:trace>
  <inkml:trace contextRef="#ctx0" brushRef="#br0" timeOffset="416843.138">5759 15547 485,'0'0'42,"0"0"-29,0 0 21,0 0-15,0 0-4,118-93-15,-86 93 3,-1 0-3,-4 8-2,-3 17-1,-6 8-3,-7 8 1,-9-4 4,-2 7 0,0 0 2,-10-3-1,-9-1 1,1 0 0,3-8 2,1-2-1,3-12 3,5-6 7,1-5 0,3-4 3,2-3 13,0 0 3,0 0 15,0 0 10,0 0 2,5 0-1,22 0-14,12-3-24,12-12-8,1 3-9,-5 7-2,-9-4-9,-12 9-26,-11 0-67,-5 0-52,-7 0-107</inkml:trace>
  <inkml:trace contextRef="#ctx0" brushRef="#br0" timeOffset="417819.5566">6283 15462 229,'0'0'105,"0"0"-54,0 0 14,0 0-35,0 0 1,0 0-18,0 0 12,-2-54 1,2 52 14,0 2-9,0 0-13,0 0-18,3 16-9,3 10-3,1 14 12,-3 2 3,0 7 10,1-5-6,-1 2 2,3-10-3,-3-3-5,3-8 2,0-13-2,-3-4 5,1-7-2,-5-1-3,2 0 10,3 0 25,5-9 54,9-22-53,5-10-33,0-3-2,1 0-2,-3 8-9,-7 5 6,-3 12-1,-3 6 3,-8 5-2,2 7 2,-3-2 0,0 3 1,0 0-1,0 0-2,0 0-10,0 0 1,0 8-2,-8 14 5,-15 5 9,-4 0-6,1 4 6,8-12 1,4-3 2,5-7-3,5-3 1,4-2 1,0-4-2,0 0 0,0 0 5,0 0 0,0 0 6,0 0-3,7 0 4,11 0 4,9 0-3,0 4 4,4 2-17,2 2-2,3 4 2,-3-3 1,-4 6-1,-6-7 0,-8-2-15,-4 2-13,-2-4-5,-3-4-3,-1 5-9,-3-5-14,-2 0-42,0 0-37,0 0-123</inkml:trace>
  <inkml:trace contextRef="#ctx0" brushRef="#br0" timeOffset="418269.0531">6783 15254 415,'0'0'80,"0"0"-5,0 0 1,0 0-38,0 0-38,0 0-14,17 30-5,-10 6 19,2 6 9,-3 5 6,-3 2-1,1-3 4,-1-2 5,2-5-20,3-7 2,3-13 3,5-3-7,1-1 4,8-11 0,2-4 13,4 0 2,2 0-20,-4-4-18,-6-20-86,-13-1-155</inkml:trace>
  <inkml:trace contextRef="#ctx0" brushRef="#br0" timeOffset="418434.9565">6829 15487 634,'0'0'96,"0"0"-14,0 0-73,0 0-9,151-58-10,-99 47-91,-9 8-102,-12-8-294</inkml:trace>
  <inkml:trace contextRef="#ctx0" brushRef="#br0" timeOffset="421841.5515">2930 16920 125,'0'0'80,"0"0"-61,0 0 27,0 0-8,0 0 1,0 0 1,0 0-21,0 0-5,0 0 6,0 0 8,0 0-2,0 0-14,0 0-12,0 0-4,0 4-9,0 1-68,0 2-78,0-2 38</inkml:trace>
  <inkml:trace contextRef="#ctx1" brushRef="#br0">2282 16966</inkml:trace>
  <inkml:trace contextRef="#ctx1" brushRef="#br0" timeOffset="278336.4861">7839 6821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14E06-329C-44B7-9A85-8B64E9B6DF2B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C366C-29EB-40D0-8D85-9A60760CFD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13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C366C-29EB-40D0-8D85-9A60760CFD5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44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12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55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02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52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64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15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49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12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73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69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5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8442C-53C1-4932-8411-64B9F8976967}" type="datetimeFigureOut">
              <a:rPr lang="en-IN" smtClean="0"/>
              <a:t>2021-03-16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78DA4-B0DB-45B4-B604-3BC1F424D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7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customXml" Target="../ink/ink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1720" y="44624"/>
            <a:ext cx="5184576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IN" sz="4000" dirty="0" smtClean="0">
                <a:solidFill>
                  <a:srgbClr val="7D26CD"/>
                </a:solidFill>
                <a:latin typeface="AvantGarde-BookOblique"/>
              </a:rPr>
              <a:t>Damped </a:t>
            </a:r>
            <a:r>
              <a:rPr lang="en-IN" sz="4000" dirty="0">
                <a:solidFill>
                  <a:srgbClr val="7D26CD"/>
                </a:solidFill>
                <a:latin typeface="AvantGarde-BookOblique"/>
              </a:rPr>
              <a:t>Oscillation</a:t>
            </a:r>
            <a:r>
              <a:rPr lang="en-IN" sz="2400" dirty="0">
                <a:solidFill>
                  <a:srgbClr val="7D26CD"/>
                </a:solidFill>
                <a:latin typeface="AvantGarde-BookOblique"/>
              </a:rPr>
              <a:t>.</a:t>
            </a:r>
            <a:endParaRPr lang="en-IN" sz="24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solidFill>
            <a:schemeClr val="bg2"/>
          </a:solidFill>
        </p:spPr>
        <p:txBody>
          <a:bodyPr>
            <a:normAutofit fontScale="77500" lnSpcReduction="2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n-IN" dirty="0" err="1" smtClean="0">
                <a:solidFill>
                  <a:schemeClr val="tx1"/>
                </a:solidFill>
              </a:rPr>
              <a:t>Dr.</a:t>
            </a:r>
            <a:r>
              <a:rPr lang="en-IN" dirty="0" smtClean="0">
                <a:solidFill>
                  <a:schemeClr val="tx1"/>
                </a:solidFill>
              </a:rPr>
              <a:t> Arpan </a:t>
            </a:r>
            <a:r>
              <a:rPr lang="en-IN" dirty="0" err="1" smtClean="0">
                <a:solidFill>
                  <a:schemeClr val="tx1"/>
                </a:solidFill>
              </a:rPr>
              <a:t>Maiti</a:t>
            </a:r>
            <a:endParaRPr lang="en-IN" dirty="0" smtClean="0">
              <a:solidFill>
                <a:schemeClr val="tx1"/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Physics Division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Department of Basic Science and Humanities</a:t>
            </a:r>
          </a:p>
          <a:p>
            <a:r>
              <a:rPr lang="en-IN" dirty="0">
                <a:solidFill>
                  <a:schemeClr val="tx1"/>
                </a:solidFill>
              </a:rPr>
              <a:t>University of Engineering and </a:t>
            </a:r>
            <a:r>
              <a:rPr lang="en-IN" dirty="0" smtClean="0">
                <a:solidFill>
                  <a:schemeClr val="tx1"/>
                </a:solidFill>
              </a:rPr>
              <a:t>Management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052737"/>
            <a:ext cx="266429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15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ign of Damped Free Vibration System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70972"/>
            <a:ext cx="4619686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2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e:Federpendel verschiedene Dämpfungen.gif - Wikimedia Comm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" y="1556792"/>
            <a:ext cx="9036496" cy="451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8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46452" b="21935"/>
          <a:stretch/>
        </p:blipFill>
        <p:spPr>
          <a:xfrm>
            <a:off x="103239" y="16024"/>
            <a:ext cx="9040761" cy="21680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9640" y="2581560"/>
              <a:ext cx="9073440" cy="4006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60" y="2574360"/>
                <a:ext cx="9088200" cy="40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1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91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48065" r="3710" b="27634"/>
          <a:stretch/>
        </p:blipFill>
        <p:spPr>
          <a:xfrm>
            <a:off x="412955" y="34240"/>
            <a:ext cx="8391832" cy="16665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50160" y="2174760"/>
              <a:ext cx="7110360" cy="4336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2960" y="2166480"/>
                <a:ext cx="7125480" cy="43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56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6394" y="44624"/>
            <a:ext cx="66479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Attenuation Coefficients of a Vibrating System</a:t>
            </a:r>
            <a:r>
              <a:rPr lang="en-IN" sz="2400" dirty="0">
                <a:solidFill>
                  <a:srgbClr val="FF000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552" y="764704"/>
                <a:ext cx="81369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u="sng" dirty="0" smtClean="0"/>
                  <a:t>Relaxation time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b="1" i="1" u="sng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sz="2400" b="1" i="1" u="sng" smtClean="0">
                            <a:latin typeface="Cambria Math"/>
                            <a:ea typeface="Cambria Math"/>
                          </a:rPr>
                          <m:t>𝝉</m:t>
                        </m:r>
                      </m:e>
                    </m:d>
                  </m:oMath>
                </a14:m>
                <a:r>
                  <a:rPr lang="en-IN" sz="2400" dirty="0" smtClean="0"/>
                  <a:t> :  The time taken to fall the energy of the damped oscillatory motion to 1/e (about 37% ) of its initial energy.</a:t>
                </a:r>
                <a:endParaRPr lang="en-IN" sz="2400" b="1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64704"/>
                <a:ext cx="813690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1199" t="-40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61040" y="1892520"/>
              <a:ext cx="8297280" cy="4811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200" y="1885320"/>
                <a:ext cx="8313120" cy="48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6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49040" y="353880"/>
              <a:ext cx="8118000" cy="580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480" y="346320"/>
                <a:ext cx="8133840" cy="58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027320" y="58932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7960" y="579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15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0966" y="44624"/>
            <a:ext cx="480131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Time constant or Modulus of decay 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299" y="548680"/>
            <a:ext cx="8975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 smtClean="0"/>
              <a:t>This is the time in which the amplitude decreases to 1/e to its initial value.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 smtClean="0"/>
              <a:t> Heavier the mass or smaller the damping time constant will be lager.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 smtClean="0"/>
              <a:t>  It gives a measure of how quickly the motion is damped  out by retarding forces.</a:t>
            </a:r>
            <a:endParaRPr lang="en-IN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98840" y="902880"/>
              <a:ext cx="1836000" cy="136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9480" y="895680"/>
                <a:ext cx="1852920" cy="13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28800" y="1678320"/>
              <a:ext cx="8154000" cy="4674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680" y="1671480"/>
                <a:ext cx="8167320" cy="46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3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18391" y="188640"/>
            <a:ext cx="3369833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  <a:latin typeface="AvantGarde-BookOblique"/>
              </a:rPr>
              <a:t>Logarithmic Decrement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764704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AvantGarde-Book"/>
              </a:rPr>
              <a:t>It measures the </a:t>
            </a:r>
            <a:r>
              <a:rPr lang="en-IN" dirty="0">
                <a:latin typeface="AvantGarde-Book"/>
              </a:rPr>
              <a:t>rate at </a:t>
            </a:r>
            <a:r>
              <a:rPr lang="en-IN" dirty="0" smtClean="0">
                <a:latin typeface="AvantGarde-Book"/>
              </a:rPr>
              <a:t>which </a:t>
            </a:r>
            <a:r>
              <a:rPr lang="en-IN" dirty="0">
                <a:latin typeface="AvantGarde-Book"/>
              </a:rPr>
              <a:t>the amplitude of Damped </a:t>
            </a:r>
            <a:r>
              <a:rPr lang="en-IN" dirty="0" smtClean="0">
                <a:latin typeface="AvantGarde-Book"/>
              </a:rPr>
              <a:t>Oscillatory Motion dies away or falls off.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AvantGarde-Book"/>
              </a:rPr>
              <a:t>Logarithmic decrement is defined as the natural logarithm of two successive amplitudes of damped oscillations.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3920" y="1795680"/>
              <a:ext cx="8433000" cy="4977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440" y="1787400"/>
                <a:ext cx="8443440" cy="49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170400" y="35449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040" y="3535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77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92320" y="184680"/>
              <a:ext cx="7420680" cy="472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760" y="176760"/>
                <a:ext cx="7437960" cy="47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65600" y="2289600"/>
              <a:ext cx="7175880" cy="438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7680" y="2281320"/>
                <a:ext cx="7187400" cy="43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7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8361" y="44624"/>
            <a:ext cx="294183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7D26CD"/>
                </a:solidFill>
                <a:latin typeface="AvantGarde-BookOblique"/>
              </a:rPr>
              <a:t>Damped Oscillation.</a:t>
            </a:r>
            <a:endParaRPr lang="en-IN" sz="24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620688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0000"/>
                </a:solidFill>
                <a:latin typeface="AvantGarde-Book"/>
              </a:rPr>
              <a:t>When an oscillating body is subjected to </a:t>
            </a:r>
            <a:r>
              <a:rPr lang="en-IN" dirty="0">
                <a:solidFill>
                  <a:srgbClr val="FF0000"/>
                </a:solidFill>
                <a:latin typeface="AvantGarde-Book"/>
              </a:rPr>
              <a:t>Frictional Force </a:t>
            </a:r>
            <a:r>
              <a:rPr lang="en-IN" dirty="0">
                <a:solidFill>
                  <a:srgbClr val="000000"/>
                </a:solidFill>
                <a:latin typeface="AvantGarde-Book"/>
              </a:rPr>
              <a:t>then its amplitude of oscillation decreases with time and eventually the body stops its motion.</a:t>
            </a:r>
          </a:p>
        </p:txBody>
      </p:sp>
      <p:pic>
        <p:nvPicPr>
          <p:cNvPr id="5" name="Picture 2" descr="Damped Oscillater Interactive App (and gif) showing Harmonic Motion and the  effect of damp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356" y="2492896"/>
            <a:ext cx="473725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Simple Harmonic Motion - PC4110 SH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8391" y="188640"/>
            <a:ext cx="271420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  <a:latin typeface="AvantGarde-BookOblique"/>
              </a:rPr>
              <a:t>Quality  Factor (Q)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439504"/>
            <a:ext cx="8856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 smtClean="0">
              <a:latin typeface="AvantGarde-Book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AvantGarde-Book"/>
              </a:rPr>
              <a:t>The ratio of </a:t>
            </a:r>
            <a:r>
              <a:rPr lang="en-IN" b="1" dirty="0" smtClean="0">
                <a:solidFill>
                  <a:schemeClr val="tx2"/>
                </a:solidFill>
                <a:latin typeface="AvantGarde-Book"/>
              </a:rPr>
              <a:t>maximum value of restoring force </a:t>
            </a:r>
            <a:r>
              <a:rPr lang="en-IN" dirty="0" smtClean="0">
                <a:latin typeface="AvantGarde-Book"/>
              </a:rPr>
              <a:t>to the </a:t>
            </a:r>
            <a:r>
              <a:rPr lang="en-IN" b="1" dirty="0" smtClean="0">
                <a:solidFill>
                  <a:schemeClr val="accent4"/>
                </a:solidFill>
                <a:latin typeface="AvantGarde-Book"/>
              </a:rPr>
              <a:t>maximum value of damping force</a:t>
            </a:r>
            <a:r>
              <a:rPr lang="en-IN" dirty="0" smtClean="0">
                <a:latin typeface="AvantGarde-Book"/>
              </a:rPr>
              <a:t> is known as </a:t>
            </a:r>
            <a:r>
              <a:rPr lang="en-IN" b="1" dirty="0" smtClean="0">
                <a:solidFill>
                  <a:srgbClr val="FF0000"/>
                </a:solidFill>
                <a:latin typeface="AvantGarde-Book"/>
              </a:rPr>
              <a:t>quality factor.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AvantGarde-Book"/>
              </a:rPr>
              <a:t>It is used to differentiate between light and heavy damping.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>
                <a:latin typeface="AvantGarde-Book"/>
              </a:rPr>
              <a:t>For less value of damping  Q will be larger and thus quality will be better.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6200" y="2346120"/>
              <a:ext cx="8083080" cy="4442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80" y="2336040"/>
                <a:ext cx="8101080" cy="44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328560" y="2241360"/>
              <a:ext cx="5808600" cy="1793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3880" y="2237400"/>
                <a:ext cx="5817600" cy="180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3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8391" y="116632"/>
            <a:ext cx="271420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  <a:latin typeface="AvantGarde-BookOblique"/>
              </a:rPr>
              <a:t>Quality  Factor (Q)</a:t>
            </a:r>
            <a:endParaRPr lang="en-I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41520" y="930600"/>
              <a:ext cx="8391600" cy="569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760" y="923040"/>
                <a:ext cx="8406000" cy="57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2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0320" y="334800"/>
              <a:ext cx="8290080" cy="650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400" y="326520"/>
                <a:ext cx="8307360" cy="65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81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5656" y="116632"/>
            <a:ext cx="703429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  <a:latin typeface="AvantGarde-BookOblique"/>
              </a:rPr>
              <a:t>Dissipation </a:t>
            </a:r>
            <a:r>
              <a:rPr lang="en-IN" sz="2400" dirty="0">
                <a:solidFill>
                  <a:schemeClr val="tx2"/>
                </a:solidFill>
                <a:latin typeface="AvantGarde-BookOblique"/>
              </a:rPr>
              <a:t>o</a:t>
            </a:r>
            <a:r>
              <a:rPr lang="en-IN" sz="2400" dirty="0" smtClean="0">
                <a:solidFill>
                  <a:schemeClr val="tx2"/>
                </a:solidFill>
                <a:latin typeface="AvantGarde-BookOblique"/>
              </a:rPr>
              <a:t>f power in Damped Harmonic motion </a:t>
            </a:r>
            <a:endParaRPr lang="en-I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93640" y="900360"/>
              <a:ext cx="7445160" cy="5269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760" y="892440"/>
                <a:ext cx="7455240" cy="52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0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51440" y="176400"/>
              <a:ext cx="8511840" cy="6261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760" y="169920"/>
                <a:ext cx="8520480" cy="627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2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56" b="11398"/>
          <a:stretch/>
        </p:blipFill>
        <p:spPr>
          <a:xfrm>
            <a:off x="0" y="10822"/>
            <a:ext cx="9144000" cy="30480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09920" y="3208680"/>
              <a:ext cx="8436960" cy="3404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000" y="3200040"/>
                <a:ext cx="8452440" cy="34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49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3600" y="580680"/>
              <a:ext cx="8809200" cy="6070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960" y="573120"/>
                <a:ext cx="8827200" cy="60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2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77680" y="712440"/>
              <a:ext cx="7432920" cy="435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0" y="704160"/>
                <a:ext cx="7449120" cy="43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1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3" t="45559" r="9397" b="23006"/>
          <a:stretch/>
        </p:blipFill>
        <p:spPr>
          <a:xfrm>
            <a:off x="242890" y="0"/>
            <a:ext cx="8819448" cy="22048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2360" y="2603160"/>
              <a:ext cx="8240400" cy="3689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80" y="2595600"/>
                <a:ext cx="8259120" cy="37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50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3688" y="44624"/>
            <a:ext cx="6038833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7D26CD"/>
                </a:solidFill>
                <a:latin typeface="AvantGarde-BookOblique"/>
              </a:rPr>
              <a:t>Equation of Motion for Damped Oscillation.</a:t>
            </a:r>
            <a:endParaRPr lang="en-IN" sz="24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692696"/>
            <a:ext cx="76894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prstClr val="black"/>
                </a:solidFill>
              </a:rPr>
              <a:t>In case of damped vibration,  two types of forces acting on the vibrating body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prstClr val="black"/>
                </a:solidFill>
              </a:rPr>
              <a:t>One is </a:t>
            </a:r>
            <a:r>
              <a:rPr lang="en-IN" b="1" dirty="0">
                <a:solidFill>
                  <a:srgbClr val="FF0000"/>
                </a:solidFill>
              </a:rPr>
              <a:t>restoring force </a:t>
            </a:r>
            <a:r>
              <a:rPr lang="en-IN" dirty="0">
                <a:solidFill>
                  <a:prstClr val="black"/>
                </a:solidFill>
              </a:rPr>
              <a:t>which is proportional to the displacement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prstClr val="black"/>
                </a:solidFill>
              </a:rPr>
              <a:t>Another is </a:t>
            </a:r>
            <a:r>
              <a:rPr lang="en-IN" b="1" dirty="0">
                <a:solidFill>
                  <a:srgbClr val="FF0000"/>
                </a:solidFill>
              </a:rPr>
              <a:t>damping force </a:t>
            </a:r>
            <a:r>
              <a:rPr lang="en-IN" dirty="0">
                <a:solidFill>
                  <a:prstClr val="black"/>
                </a:solidFill>
              </a:rPr>
              <a:t>which is proportional to the velocity.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29760" y="1652400"/>
              <a:ext cx="7161120" cy="5133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4360" y="1643040"/>
                <a:ext cx="7176240" cy="51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63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7664" y="44624"/>
            <a:ext cx="671677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7D26CD"/>
                </a:solidFill>
                <a:latin typeface="AvantGarde-BookOblique"/>
              </a:rPr>
              <a:t>Mathematical Treatment of Damped Vibration</a:t>
            </a:r>
            <a:r>
              <a:rPr lang="en-IN" sz="2400" dirty="0">
                <a:solidFill>
                  <a:srgbClr val="7D26CD"/>
                </a:solidFill>
                <a:latin typeface="AvantGarde-BookOblique"/>
              </a:rPr>
              <a:t>.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71080" y="857520"/>
              <a:ext cx="8772480" cy="5624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240" y="851400"/>
                <a:ext cx="8786520" cy="56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7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7664" y="44624"/>
            <a:ext cx="671677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7D26CD"/>
                </a:solidFill>
                <a:latin typeface="AvantGarde-BookOblique"/>
              </a:rPr>
              <a:t>Mathematical Treatment of Damped Vibration</a:t>
            </a:r>
            <a:r>
              <a:rPr lang="en-IN" sz="2400" dirty="0">
                <a:solidFill>
                  <a:srgbClr val="7D26CD"/>
                </a:solidFill>
                <a:latin typeface="AvantGarde-BookOblique"/>
              </a:rPr>
              <a:t>.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1960" y="529920"/>
              <a:ext cx="8767800" cy="243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" y="521280"/>
                <a:ext cx="8781840" cy="2453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467544" y="2031231"/>
            <a:ext cx="853951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7D26CD"/>
                </a:solidFill>
                <a:latin typeface="AvantGarde-BookOblique"/>
              </a:rPr>
              <a:t>Case 1:  </a:t>
            </a:r>
            <a:r>
              <a:rPr lang="en-IN" sz="2400" dirty="0" smtClean="0">
                <a:solidFill>
                  <a:srgbClr val="FF0000"/>
                </a:solidFill>
                <a:latin typeface="AvantGarde-BookOblique"/>
              </a:rPr>
              <a:t>Heavy damping or overdamped or dead beat motion</a:t>
            </a:r>
            <a:endParaRPr lang="en-I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94120" y="2419560"/>
              <a:ext cx="8045640" cy="3740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480" y="2414880"/>
                <a:ext cx="8063640" cy="37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63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7664" y="44624"/>
            <a:ext cx="671677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7D26CD"/>
                </a:solidFill>
                <a:latin typeface="AvantGarde-BookOblique"/>
              </a:rPr>
              <a:t>Mathematical Treatment of Damped Vibration</a:t>
            </a:r>
            <a:r>
              <a:rPr lang="en-IN" sz="2400" dirty="0">
                <a:solidFill>
                  <a:srgbClr val="7D26CD"/>
                </a:solidFill>
                <a:latin typeface="AvantGarde-BookOblique"/>
              </a:rPr>
              <a:t>.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539552" y="663079"/>
            <a:ext cx="853951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7D26CD"/>
                </a:solidFill>
                <a:latin typeface="AvantGarde-BookOblique"/>
              </a:rPr>
              <a:t>Case 1:  </a:t>
            </a:r>
            <a:r>
              <a:rPr lang="en-IN" sz="2400" dirty="0" smtClean="0">
                <a:solidFill>
                  <a:srgbClr val="FF0000"/>
                </a:solidFill>
                <a:latin typeface="AvantGarde-BookOblique"/>
              </a:rPr>
              <a:t>Heavy damping or overdamped or dead beat motion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3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7664" y="44624"/>
            <a:ext cx="671677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7D26CD"/>
                </a:solidFill>
                <a:latin typeface="AvantGarde-BookOblique"/>
              </a:rPr>
              <a:t>Mathematical Treatment of Damped Vibration</a:t>
            </a:r>
            <a:r>
              <a:rPr lang="en-IN" sz="2400" dirty="0">
                <a:solidFill>
                  <a:srgbClr val="7D26CD"/>
                </a:solidFill>
                <a:latin typeface="AvantGarde-BookOblique"/>
              </a:rPr>
              <a:t>.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362631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  <a:latin typeface="AvantGarde-BookOblique"/>
              </a:rPr>
              <a:t>Case 2</a:t>
            </a:r>
            <a:r>
              <a:rPr lang="en-IN" sz="2400" dirty="0" smtClean="0">
                <a:solidFill>
                  <a:srgbClr val="7D26CD"/>
                </a:solidFill>
                <a:latin typeface="AvantGarde-BookOblique"/>
              </a:rPr>
              <a:t>:  </a:t>
            </a:r>
            <a:r>
              <a:rPr lang="en-IN" sz="2400" dirty="0" smtClean="0">
                <a:solidFill>
                  <a:srgbClr val="FF0000"/>
                </a:solidFill>
                <a:latin typeface="AvantGarde-BookOblique"/>
              </a:rPr>
              <a:t>Critical damping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210" y="3212976"/>
            <a:ext cx="5740208" cy="3034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2160" y="1062360"/>
              <a:ext cx="9005040" cy="5301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40" y="1054440"/>
                <a:ext cx="9017280" cy="53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9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7664" y="44624"/>
            <a:ext cx="671677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rgbClr val="7D26CD"/>
                </a:solidFill>
                <a:latin typeface="AvantGarde-BookOblique"/>
              </a:rPr>
              <a:t>Mathematical Treatment of Damped Vibration</a:t>
            </a:r>
            <a:r>
              <a:rPr lang="en-IN" sz="2400" dirty="0">
                <a:solidFill>
                  <a:srgbClr val="7D26CD"/>
                </a:solidFill>
                <a:latin typeface="AvantGarde-BookOblique"/>
              </a:rPr>
              <a:t>.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670888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  <a:latin typeface="AvantGarde-BookOblique"/>
              </a:rPr>
              <a:t>Case 3:  </a:t>
            </a:r>
            <a:r>
              <a:rPr lang="en-IN" sz="2400" dirty="0" smtClean="0">
                <a:solidFill>
                  <a:srgbClr val="FF0000"/>
                </a:solidFill>
                <a:latin typeface="AvantGarde-BookOblique"/>
              </a:rPr>
              <a:t>Light damping or underdamped motion</a:t>
            </a:r>
            <a:endParaRPr lang="en-I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106920" y="1026360"/>
              <a:ext cx="9268200" cy="568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0160" y="1018800"/>
                <a:ext cx="9276480" cy="57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9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286000"/>
            <a:ext cx="50863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63512" y="188640"/>
            <a:ext cx="670888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dirty="0" smtClean="0">
                <a:solidFill>
                  <a:schemeClr val="tx2"/>
                </a:solidFill>
                <a:latin typeface="AvantGarde-BookOblique"/>
              </a:rPr>
              <a:t>Case 3:  </a:t>
            </a:r>
            <a:r>
              <a:rPr lang="en-IN" sz="2400" dirty="0" smtClean="0">
                <a:solidFill>
                  <a:srgbClr val="FF0000"/>
                </a:solidFill>
                <a:latin typeface="AvantGarde-BookOblique"/>
              </a:rPr>
              <a:t>Light damping or underdamped motion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4901098"/>
            <a:ext cx="7488832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The motion of a </a:t>
            </a:r>
            <a:r>
              <a:rPr lang="en-IN" sz="2000" dirty="0" err="1" smtClean="0">
                <a:solidFill>
                  <a:srgbClr val="FF0000"/>
                </a:solidFill>
              </a:rPr>
              <a:t>pendulam</a:t>
            </a:r>
            <a:r>
              <a:rPr lang="en-IN" sz="2000" dirty="0" smtClean="0">
                <a:solidFill>
                  <a:srgbClr val="FF0000"/>
                </a:solidFill>
              </a:rPr>
              <a:t> in air, </a:t>
            </a:r>
            <a:r>
              <a:rPr lang="en-IN" sz="2000" dirty="0" smtClean="0"/>
              <a:t>discharge of a charged capacitor though an inductive coil of low inductance, oscillations of </a:t>
            </a:r>
            <a:r>
              <a:rPr lang="en-IN" sz="2000" dirty="0" err="1" smtClean="0">
                <a:solidFill>
                  <a:srgbClr val="FF0000"/>
                </a:solidFill>
              </a:rPr>
              <a:t>balastic</a:t>
            </a:r>
            <a:r>
              <a:rPr lang="en-IN" sz="2000" dirty="0" smtClean="0">
                <a:solidFill>
                  <a:srgbClr val="FF0000"/>
                </a:solidFill>
              </a:rPr>
              <a:t> galvanometer </a:t>
            </a:r>
            <a:r>
              <a:rPr lang="en-IN" sz="2000" dirty="0" smtClean="0"/>
              <a:t>are the examples of light damped oscillatory  motion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162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389</Words>
  <Application>Microsoft Office PowerPoint</Application>
  <PresentationFormat>On-screen Show (4:3)</PresentationFormat>
  <Paragraphs>39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Damped Oscillation.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ARPAN</dc:creator>
  <cp:lastModifiedBy>ARPAN</cp:lastModifiedBy>
  <cp:revision>53</cp:revision>
  <dcterms:created xsi:type="dcterms:W3CDTF">2020-11-26T05:01:48Z</dcterms:created>
  <dcterms:modified xsi:type="dcterms:W3CDTF">2021-03-16T08:36:37Z</dcterms:modified>
</cp:coreProperties>
</file>